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EDFF"/>
    <a:srgbClr val="CCFFCC"/>
    <a:srgbClr val="CC99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11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807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623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55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717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95285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536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96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4"/>
            <a:ext cx="4190702" cy="82391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6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6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350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169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579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7"/>
            <a:ext cx="5014913" cy="4873625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34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46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7"/>
            <a:ext cx="5014913" cy="4873625"/>
          </a:xfrm>
        </p:spPr>
        <p:txBody>
          <a:bodyPr anchor="t"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733"/>
            </a:lvl1pPr>
            <a:lvl2pPr marL="495285" indent="0">
              <a:buNone/>
              <a:defRPr sz="1517"/>
            </a:lvl2pPr>
            <a:lvl3pPr marL="990570" indent="0">
              <a:buNone/>
              <a:defRPr sz="1300"/>
            </a:lvl3pPr>
            <a:lvl4pPr marL="1485854" indent="0">
              <a:buNone/>
              <a:defRPr sz="1083"/>
            </a:lvl4pPr>
            <a:lvl5pPr marL="1981139" indent="0">
              <a:buNone/>
              <a:defRPr sz="1083"/>
            </a:lvl5pPr>
            <a:lvl6pPr marL="2476424" indent="0">
              <a:buNone/>
              <a:defRPr sz="1083"/>
            </a:lvl6pPr>
            <a:lvl7pPr marL="2971709" indent="0">
              <a:buNone/>
              <a:defRPr sz="1083"/>
            </a:lvl7pPr>
            <a:lvl8pPr marL="3466993" indent="0">
              <a:buNone/>
              <a:defRPr sz="1083"/>
            </a:lvl8pPr>
            <a:lvl9pPr marL="3962278" indent="0">
              <a:buNone/>
              <a:defRPr sz="108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139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7B46E-E971-4578-B247-BD77C86DEDA3}" type="datetimeFigureOut">
              <a:rPr lang="fr-FR" smtClean="0"/>
              <a:t>03/03/2024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80B81-AD86-41F3-B31D-9A3A700F3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23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94DEF2B-B2DA-4FC9-B01B-B1DDBD0E0E47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H – B – X – J - O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3D84887-281D-417D-A8B9-C354664F7F3B}"/>
              </a:ext>
            </a:extLst>
          </p:cNvPr>
          <p:cNvSpPr txBox="1"/>
          <p:nvPr/>
        </p:nvSpPr>
        <p:spPr>
          <a:xfrm>
            <a:off x="241852" y="3533609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LI – CO – RA - VU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3584251-1BB4-4630-9A98-7CF83C241A62}"/>
              </a:ext>
            </a:extLst>
          </p:cNvPr>
          <p:cNvSpPr txBox="1"/>
          <p:nvPr/>
        </p:nvSpPr>
        <p:spPr>
          <a:xfrm>
            <a:off x="241852" y="5005350"/>
            <a:ext cx="9422296" cy="671334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STYLO – GOMME – CRAYON - ARDOISE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975D26-CE62-40DB-88A8-0ABA0E53AB3C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AB30D53B-8FDC-456E-A66F-C81F8732FE4B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66702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C6D19-2395-ADAA-B85E-AA82F5890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5451506-652F-5912-2B72-38F88DA48D98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Y – Z – U – X - W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CF7B2A-6DCB-FD58-F313-DEF51D4B508D}"/>
              </a:ext>
            </a:extLst>
          </p:cNvPr>
          <p:cNvSpPr txBox="1"/>
          <p:nvPr/>
        </p:nvSpPr>
        <p:spPr>
          <a:xfrm>
            <a:off x="241852" y="3322901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POM – PLI – PLA - PLU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DCECDB-6A70-008C-B34D-50D0189A200C}"/>
              </a:ext>
            </a:extLst>
          </p:cNvPr>
          <p:cNvSpPr txBox="1"/>
          <p:nvPr/>
        </p:nvSpPr>
        <p:spPr>
          <a:xfrm>
            <a:off x="241852" y="4646301"/>
            <a:ext cx="9422296" cy="1246763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DENTISTE – DENTITION – DENT - DENTIFRICE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FDBD8C5-59C0-84D1-218F-CF20BCC52C0E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306C937A-9157-35A7-C08C-481712021A86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040713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87CD7-3C98-3D46-3EED-8F649620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964C916-CD26-D358-E2BE-1EC482B913B4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B – D – F – A - C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32D2E6-99AB-D59B-3EDF-5E84376BE822}"/>
              </a:ext>
            </a:extLst>
          </p:cNvPr>
          <p:cNvSpPr txBox="1"/>
          <p:nvPr/>
        </p:nvSpPr>
        <p:spPr>
          <a:xfrm>
            <a:off x="241852" y="3305653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DRI – DRE – DER - DAV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C709157-914D-0926-9688-8FA77B13776F}"/>
              </a:ext>
            </a:extLst>
          </p:cNvPr>
          <p:cNvSpPr txBox="1"/>
          <p:nvPr/>
        </p:nvSpPr>
        <p:spPr>
          <a:xfrm>
            <a:off x="241852" y="4611805"/>
            <a:ext cx="9422296" cy="1246763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DESSINER – DESSINATEUR – DESTINER - DESSIN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5F5914-2B70-DC77-D5A5-4F5000B29838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DBF4910C-B42A-775A-5259-ACD6BDEC02C0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142006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D3283-B0A3-1118-145A-64E8D7AB2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717D47-39C2-2911-BF66-0BE8D430484A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K – F – H – G - J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988A64-EC8D-2CBF-27CE-1E95C74101C1}"/>
              </a:ext>
            </a:extLst>
          </p:cNvPr>
          <p:cNvSpPr txBox="1"/>
          <p:nvPr/>
        </p:nvSpPr>
        <p:spPr>
          <a:xfrm>
            <a:off x="241852" y="3349120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BLO – BLI – BLU - BLA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AA6CFF-733C-A107-0E2B-E34B1BCF8B28}"/>
              </a:ext>
            </a:extLst>
          </p:cNvPr>
          <p:cNvSpPr txBox="1"/>
          <p:nvPr/>
        </p:nvSpPr>
        <p:spPr>
          <a:xfrm>
            <a:off x="241852" y="4728260"/>
            <a:ext cx="9422296" cy="1246763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LENTEUR – LENTEMENT – LENT - RALENTIR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B5CFB3-8ADF-BA48-BFE4-6C96C265E6BF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5A33D522-E8E9-6147-DDEC-C8888660D5A9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544984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AAE28-6B35-A580-82E9-2B06DF6E1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BDBB7DE-776B-C571-82F5-1058B56DD0F8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J – M – K – I - L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CA0FA78-EA84-0298-3917-BC63318F814F}"/>
              </a:ext>
            </a:extLst>
          </p:cNvPr>
          <p:cNvSpPr txBox="1"/>
          <p:nvPr/>
        </p:nvSpPr>
        <p:spPr>
          <a:xfrm>
            <a:off x="241852" y="3322901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FRA – FRE – FRU - FRI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2AC8140-DAAC-9B66-634B-04854EB8104C}"/>
              </a:ext>
            </a:extLst>
          </p:cNvPr>
          <p:cNvSpPr txBox="1"/>
          <p:nvPr/>
        </p:nvSpPr>
        <p:spPr>
          <a:xfrm>
            <a:off x="241852" y="4646301"/>
            <a:ext cx="9422296" cy="1246763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COUTURE – COUDRE – COUTURIER - COUCHER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0D8308-3CD2-E3E0-152A-FBBCCA3320C6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91D07857-A399-1CF7-69EC-70D7437F99D6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700189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67C0F-5B06-2397-E646-130EBE4B2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0440ED-C4CA-8F8B-3FA8-671D25F27D0C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E – D – H – F - G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799EEAE-AF4F-C5FC-5C16-339110A6E29C}"/>
              </a:ext>
            </a:extLst>
          </p:cNvPr>
          <p:cNvSpPr txBox="1"/>
          <p:nvPr/>
        </p:nvSpPr>
        <p:spPr>
          <a:xfrm>
            <a:off x="241852" y="3305653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BRI – BRA – BRU - BRO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920DB9-9D37-FD4F-FD57-47DAA1BF57FA}"/>
              </a:ext>
            </a:extLst>
          </p:cNvPr>
          <p:cNvSpPr txBox="1"/>
          <p:nvPr/>
        </p:nvSpPr>
        <p:spPr>
          <a:xfrm>
            <a:off x="241852" y="4611805"/>
            <a:ext cx="9422296" cy="1246763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COLLAGE – COLLER – COLLE - COLLATION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BDC840-5536-6632-482D-FEBF2E35061F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CB31BCC4-FBE7-F4CF-742E-207C94153241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58226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BDCF0-CB6E-F82E-0267-1B82C1B12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9A6B366-6BB1-CD35-FFD7-C998E6845584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G – Y – M – A - 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740384-0FA5-71BC-86ED-1F1A09A5E514}"/>
              </a:ext>
            </a:extLst>
          </p:cNvPr>
          <p:cNvSpPr txBox="1"/>
          <p:nvPr/>
        </p:nvSpPr>
        <p:spPr>
          <a:xfrm>
            <a:off x="241852" y="3533609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NA – JU – ZI - JO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A82C64-FEBD-BA7D-3345-A7E829B9B352}"/>
              </a:ext>
            </a:extLst>
          </p:cNvPr>
          <p:cNvSpPr txBox="1"/>
          <p:nvPr/>
        </p:nvSpPr>
        <p:spPr>
          <a:xfrm>
            <a:off x="241852" y="5005350"/>
            <a:ext cx="9422296" cy="671334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LAPIN – CHAT – TIGRE - LION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E42A20-9D25-B1C4-8676-B09CE8118A05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FE257950-9280-DC5F-0A48-A78E29136D09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39837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973C5-28B5-47FC-F77A-145BDC500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1CAE763-F241-E7C1-0C76-D8EA196B0E9B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V – K – L – C - 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0F485E3-D5A7-0058-3F85-3017F9D94B8D}"/>
              </a:ext>
            </a:extLst>
          </p:cNvPr>
          <p:cNvSpPr txBox="1"/>
          <p:nvPr/>
        </p:nvSpPr>
        <p:spPr>
          <a:xfrm>
            <a:off x="241852" y="3322901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BI – SU – AJ - BE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1E38A6-4676-D4DA-B054-D0D245AD2DC3}"/>
              </a:ext>
            </a:extLst>
          </p:cNvPr>
          <p:cNvSpPr txBox="1"/>
          <p:nvPr/>
        </p:nvSpPr>
        <p:spPr>
          <a:xfrm>
            <a:off x="241852" y="4691723"/>
            <a:ext cx="9422296" cy="1246763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FOURCHETTE – COUTEAU – CUILLÈRE - ASSIETTE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0B2062-1354-B6A4-EEAA-0840082B3953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5940C365-E20C-ECEC-5821-07734199952C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71494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C1DFA-5A30-5E2F-DF0E-EED2E32D2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D9EC120-205B-853C-D4D9-46A857B0A605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F – A – G – T - 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21A804F-8FFB-D48E-3804-FCF6C208380E}"/>
              </a:ext>
            </a:extLst>
          </p:cNvPr>
          <p:cNvSpPr txBox="1"/>
          <p:nvPr/>
        </p:nvSpPr>
        <p:spPr>
          <a:xfrm>
            <a:off x="241852" y="3533609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KAN – RIM – HEU - RAL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800E20D-1FFA-4D22-F78B-10207B9016E8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B5D3E17B-E276-39E7-B516-AE271F18E1A1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4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513C182-FD8F-3DFD-203B-F324D29C9789}"/>
              </a:ext>
            </a:extLst>
          </p:cNvPr>
          <p:cNvSpPr txBox="1"/>
          <p:nvPr/>
        </p:nvSpPr>
        <p:spPr>
          <a:xfrm>
            <a:off x="241852" y="5005350"/>
            <a:ext cx="9422296" cy="671334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POUF – CHAISE – POUBELLE - FAUTEUIIL</a:t>
            </a:r>
          </a:p>
        </p:txBody>
      </p:sp>
    </p:spTree>
    <p:extLst>
      <p:ext uri="{BB962C8B-B14F-4D97-AF65-F5344CB8AC3E}">
        <p14:creationId xmlns:p14="http://schemas.microsoft.com/office/powerpoint/2010/main" val="51461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5253D-5771-6564-4569-DEF1B674A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A05D2D9-EB50-D399-DF6D-75E493F1EAFC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E – Y – Q – W - 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B47E97F-B0A2-D40F-2838-F4CC325E16C4}"/>
              </a:ext>
            </a:extLst>
          </p:cNvPr>
          <p:cNvSpPr txBox="1"/>
          <p:nvPr/>
        </p:nvSpPr>
        <p:spPr>
          <a:xfrm>
            <a:off x="241852" y="3533609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MOI – TOU – PON - MIO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5F3C97-3334-873E-2B83-D9CF7C12CB48}"/>
              </a:ext>
            </a:extLst>
          </p:cNvPr>
          <p:cNvSpPr txBox="1"/>
          <p:nvPr/>
        </p:nvSpPr>
        <p:spPr>
          <a:xfrm>
            <a:off x="241852" y="5005350"/>
            <a:ext cx="9422296" cy="671334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POMME – POIRE – FRAISE - BANANE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C8428A9-53F0-80CE-C1AA-7F472ECF01BF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1FEAD3A2-22B2-2274-B14D-96EADE571C53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35180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F84EE-E946-6B9D-3FE1-8B7A66D7B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457342E-A40D-09D4-772E-F713E8313D6D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L – N – P – R - O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0DA8B9-36B8-452A-3001-90180D628480}"/>
              </a:ext>
            </a:extLst>
          </p:cNvPr>
          <p:cNvSpPr txBox="1"/>
          <p:nvPr/>
        </p:nvSpPr>
        <p:spPr>
          <a:xfrm>
            <a:off x="241852" y="3533609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FUB – CRA – FIL - FAL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86A414-D48A-2637-FB3F-CEF8B82E4433}"/>
              </a:ext>
            </a:extLst>
          </p:cNvPr>
          <p:cNvSpPr txBox="1"/>
          <p:nvPr/>
        </p:nvSpPr>
        <p:spPr>
          <a:xfrm>
            <a:off x="241852" y="5005350"/>
            <a:ext cx="9422296" cy="671334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VOITURE – MOTO – BUS - VÉLO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6142AA-2601-59AB-2E26-0BC9F1E8F24F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779374C1-FEBC-562B-09FD-2879D574BE6E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919024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C051A-D7BA-0240-21E7-426524F61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CB60CF-58D8-888B-3EBD-F6F1CDF81DCA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G – W – V – Q - Y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064381-23D4-E4B0-D210-5771519EF9AA}"/>
              </a:ext>
            </a:extLst>
          </p:cNvPr>
          <p:cNvSpPr txBox="1"/>
          <p:nvPr/>
        </p:nvSpPr>
        <p:spPr>
          <a:xfrm>
            <a:off x="241852" y="3533609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TRA – RIZ – TRI - TRU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97D76B-EF54-58D2-9213-AA6B4C25B8B1}"/>
              </a:ext>
            </a:extLst>
          </p:cNvPr>
          <p:cNvSpPr txBox="1"/>
          <p:nvPr/>
        </p:nvSpPr>
        <p:spPr>
          <a:xfrm>
            <a:off x="241852" y="5005350"/>
            <a:ext cx="9422296" cy="671334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OREILLE – ŒIL – ORTEIL - NEZ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B2F926-BCFD-30DD-6AF0-5DB744AE59DC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BBF3E389-B1A4-6C39-765E-51E4F180E6B5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466916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EAA65-5170-A4F5-45F1-18303F220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7197B0D-78B0-DC78-FEA7-C8D0579DAA5B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P – M – Q – S - 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00BB8DB-4043-7A16-7BCB-A720F2A72EF4}"/>
              </a:ext>
            </a:extLst>
          </p:cNvPr>
          <p:cNvSpPr txBox="1"/>
          <p:nvPr/>
        </p:nvSpPr>
        <p:spPr>
          <a:xfrm>
            <a:off x="241852" y="3533609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GAN – GRA – ROG - GRI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A76FA56-75C5-3AB6-C8B3-902DD3F4F0CE}"/>
              </a:ext>
            </a:extLst>
          </p:cNvPr>
          <p:cNvSpPr txBox="1"/>
          <p:nvPr/>
        </p:nvSpPr>
        <p:spPr>
          <a:xfrm>
            <a:off x="241852" y="5005350"/>
            <a:ext cx="9422296" cy="671334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AMOUR – AMI – AMITIÉ - AMOUREUX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8C223A-4CB8-88D2-AD36-7EE4E54640C4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DD88F5E2-C289-3F47-EAF8-CD0F75646181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863259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CB69E-1DCF-F57D-6681-268EADA64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DFCC606-1B9A-9834-041C-4EBFB5F4FEDF}"/>
              </a:ext>
            </a:extLst>
          </p:cNvPr>
          <p:cNvSpPr txBox="1"/>
          <p:nvPr/>
        </p:nvSpPr>
        <p:spPr>
          <a:xfrm>
            <a:off x="241852" y="1961997"/>
            <a:ext cx="9422296" cy="715089"/>
          </a:xfrm>
          <a:prstGeom prst="roundRect">
            <a:avLst/>
          </a:prstGeom>
          <a:solidFill>
            <a:srgbClr val="B9EDFF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T – U – W – S - V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F3B959-5DF0-09D9-BBE0-92A9E783CF87}"/>
              </a:ext>
            </a:extLst>
          </p:cNvPr>
          <p:cNvSpPr txBox="1"/>
          <p:nvPr/>
        </p:nvSpPr>
        <p:spPr>
          <a:xfrm>
            <a:off x="241852" y="3533609"/>
            <a:ext cx="9422296" cy="677585"/>
          </a:xfrm>
          <a:prstGeom prst="roundRect">
            <a:avLst>
              <a:gd name="adj" fmla="val 9434"/>
            </a:avLst>
          </a:prstGeom>
          <a:solidFill>
            <a:srgbClr val="CCFFCC"/>
          </a:solidFill>
          <a:ln w="3810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LIC – TIF – LIB - LIT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A570D-E2A0-A8D0-DF56-422506B45020}"/>
              </a:ext>
            </a:extLst>
          </p:cNvPr>
          <p:cNvSpPr txBox="1"/>
          <p:nvPr/>
        </p:nvSpPr>
        <p:spPr>
          <a:xfrm>
            <a:off x="241852" y="5005350"/>
            <a:ext cx="9422296" cy="671334"/>
          </a:xfrm>
          <a:prstGeom prst="roundRect">
            <a:avLst>
              <a:gd name="adj" fmla="val 7314"/>
            </a:avLst>
          </a:prstGeom>
          <a:solidFill>
            <a:srgbClr val="CC99FF"/>
          </a:solidFill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Quicksand Bold" pitchFamily="50" charset="0"/>
              </a:rPr>
              <a:t>TERREAU – TERRIER – TERRE - ENTERRER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D31FD8B-644A-A8F8-C7D5-2C99754D0ABA}"/>
              </a:ext>
            </a:extLst>
          </p:cNvPr>
          <p:cNvSpPr/>
          <p:nvPr/>
        </p:nvSpPr>
        <p:spPr>
          <a:xfrm>
            <a:off x="318655" y="235527"/>
            <a:ext cx="7897090" cy="10806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>
                <a:latin typeface="KG Second Chances Sketch" panose="02000000000000000000" pitchFamily="2" charset="0"/>
              </a:rPr>
              <a:t>Un peu d’ordre !</a:t>
            </a:r>
          </a:p>
        </p:txBody>
      </p:sp>
      <p:sp>
        <p:nvSpPr>
          <p:cNvPr id="9" name="Larme 8">
            <a:extLst>
              <a:ext uri="{FF2B5EF4-FFF2-40B4-BE49-F238E27FC236}">
                <a16:creationId xmlns:a16="http://schemas.microsoft.com/office/drawing/2014/main" id="{F6747968-B88E-31E4-92F9-160E7BF378FD}"/>
              </a:ext>
            </a:extLst>
          </p:cNvPr>
          <p:cNvSpPr/>
          <p:nvPr/>
        </p:nvSpPr>
        <p:spPr>
          <a:xfrm>
            <a:off x="8679872" y="346362"/>
            <a:ext cx="907473" cy="858983"/>
          </a:xfrm>
          <a:prstGeom prst="teardrop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fr-FR" sz="3600" dirty="0">
                <a:latin typeface="Wolf Sans" panose="020F070403050403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9486217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3E2FDD04-9666-4F3A-9710-936B2B116748}" vid="{0791DBA9-69CA-4F0B-B7FC-B79AEEF1F2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74</TotalTime>
  <Words>392</Words>
  <Application>Microsoft Office PowerPoint</Application>
  <PresentationFormat>Format A4 (210 x 297 mm)</PresentationFormat>
  <Paragraphs>70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KG Second Chances Sketch</vt:lpstr>
      <vt:lpstr>Quicksand Bold</vt:lpstr>
      <vt:lpstr>Wolf Sans</vt:lpstr>
      <vt:lpstr>Thème1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Alizée</dc:creator>
  <cp:lastModifiedBy>Alizée</cp:lastModifiedBy>
  <cp:revision>18</cp:revision>
  <dcterms:created xsi:type="dcterms:W3CDTF">2019-05-05T14:46:32Z</dcterms:created>
  <dcterms:modified xsi:type="dcterms:W3CDTF">2024-03-03T08:25:06Z</dcterms:modified>
</cp:coreProperties>
</file>