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"/>
  </p:notesMasterIdLst>
  <p:sldIdLst>
    <p:sldId id="430" r:id="rId2"/>
    <p:sldId id="433" r:id="rId3"/>
    <p:sldId id="432" r:id="rId4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99CC"/>
    <a:srgbClr val="75FFB3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32" autoAdjust="0"/>
    <p:restoredTop sz="94291" autoAdjust="0"/>
  </p:normalViewPr>
  <p:slideViewPr>
    <p:cSldViewPr snapToGrid="0">
      <p:cViewPr>
        <p:scale>
          <a:sx n="200" d="100"/>
          <a:sy n="200" d="100"/>
        </p:scale>
        <p:origin x="156" y="-87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4BDC6A-9F2C-45BC-B488-C041A0F205EE}" type="datetimeFigureOut">
              <a:rPr lang="fr-FR" smtClean="0"/>
              <a:t>23/08/2026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9C6E40-82CE-43C5-BEA9-3D23D8C885E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1825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C622C-6372-42B8-AB8C-3F0399C619E3}" type="datetimeFigureOut">
              <a:rPr lang="fr-FR" smtClean="0"/>
              <a:t>23/08/2026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9A4A6-0598-4941-A10F-7CCF980985F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7733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C622C-6372-42B8-AB8C-3F0399C619E3}" type="datetimeFigureOut">
              <a:rPr lang="fr-FR" smtClean="0"/>
              <a:t>23/08/2026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9A4A6-0598-4941-A10F-7CCF980985F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0894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C622C-6372-42B8-AB8C-3F0399C619E3}" type="datetimeFigureOut">
              <a:rPr lang="fr-FR" smtClean="0"/>
              <a:t>23/08/2026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9A4A6-0598-4941-A10F-7CCF980985F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5983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C622C-6372-42B8-AB8C-3F0399C619E3}" type="datetimeFigureOut">
              <a:rPr lang="fr-FR" smtClean="0"/>
              <a:t>23/08/2026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9A4A6-0598-4941-A10F-7CCF980985F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5004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C622C-6372-42B8-AB8C-3F0399C619E3}" type="datetimeFigureOut">
              <a:rPr lang="fr-FR" smtClean="0"/>
              <a:t>23/08/2026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9A4A6-0598-4941-A10F-7CCF980985F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7752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C622C-6372-42B8-AB8C-3F0399C619E3}" type="datetimeFigureOut">
              <a:rPr lang="fr-FR" smtClean="0"/>
              <a:t>23/08/2026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9A4A6-0598-4941-A10F-7CCF980985F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7806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C622C-6372-42B8-AB8C-3F0399C619E3}" type="datetimeFigureOut">
              <a:rPr lang="fr-FR" smtClean="0"/>
              <a:t>23/08/2026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9A4A6-0598-4941-A10F-7CCF980985F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0141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C622C-6372-42B8-AB8C-3F0399C619E3}" type="datetimeFigureOut">
              <a:rPr lang="fr-FR" smtClean="0"/>
              <a:t>23/08/2026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9A4A6-0598-4941-A10F-7CCF980985F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113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C622C-6372-42B8-AB8C-3F0399C619E3}" type="datetimeFigureOut">
              <a:rPr lang="fr-FR" smtClean="0"/>
              <a:t>23/08/2026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9A4A6-0598-4941-A10F-7CCF980985F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3447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C622C-6372-42B8-AB8C-3F0399C619E3}" type="datetimeFigureOut">
              <a:rPr lang="fr-FR" smtClean="0"/>
              <a:t>23/08/2026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9A4A6-0598-4941-A10F-7CCF980985F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6770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C622C-6372-42B8-AB8C-3F0399C619E3}" type="datetimeFigureOut">
              <a:rPr lang="fr-FR" smtClean="0"/>
              <a:t>23/08/2026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9A4A6-0598-4941-A10F-7CCF980985F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3440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EC622C-6372-42B8-AB8C-3F0399C619E3}" type="datetimeFigureOut">
              <a:rPr lang="fr-FR" smtClean="0"/>
              <a:t>23/08/2026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99A4A6-0598-4941-A10F-7CCF980985F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2941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5.png"/><Relationship Id="rId2" Type="http://schemas.openxmlformats.org/officeDocument/2006/relationships/image" Target="../media/image1.jpeg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hyperlink" Target="https://ladigitale.dev/digibunch/#/b/67220cc622782" TargetMode="External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3" Type="http://schemas.openxmlformats.org/officeDocument/2006/relationships/image" Target="../media/image17.png"/><Relationship Id="rId21" Type="http://schemas.openxmlformats.org/officeDocument/2006/relationships/image" Target="../media/image14.png"/><Relationship Id="rId7" Type="http://schemas.openxmlformats.org/officeDocument/2006/relationships/image" Target="../media/image7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" Type="http://schemas.openxmlformats.org/officeDocument/2006/relationships/image" Target="../media/image16.png"/><Relationship Id="rId16" Type="http://schemas.openxmlformats.org/officeDocument/2006/relationships/image" Target="../media/image27.png"/><Relationship Id="rId20" Type="http://schemas.openxmlformats.org/officeDocument/2006/relationships/hyperlink" Target="https://ladigitale.dev/digibunch/#/b/67220cc622782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22.png"/><Relationship Id="rId5" Type="http://schemas.openxmlformats.org/officeDocument/2006/relationships/image" Target="../media/image1.jpe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19" Type="http://schemas.openxmlformats.org/officeDocument/2006/relationships/image" Target="../media/image4.png"/><Relationship Id="rId4" Type="http://schemas.openxmlformats.org/officeDocument/2006/relationships/image" Target="../media/image18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26" Type="http://schemas.openxmlformats.org/officeDocument/2006/relationships/image" Target="../media/image49.png"/><Relationship Id="rId39" Type="http://schemas.openxmlformats.org/officeDocument/2006/relationships/image" Target="../media/image58.png"/><Relationship Id="rId21" Type="http://schemas.openxmlformats.org/officeDocument/2006/relationships/image" Target="../media/image44.png"/><Relationship Id="rId34" Type="http://schemas.openxmlformats.org/officeDocument/2006/relationships/image" Target="../media/image54.png"/><Relationship Id="rId7" Type="http://schemas.openxmlformats.org/officeDocument/2006/relationships/image" Target="../media/image7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5" Type="http://schemas.openxmlformats.org/officeDocument/2006/relationships/image" Target="../media/image48.png"/><Relationship Id="rId33" Type="http://schemas.openxmlformats.org/officeDocument/2006/relationships/image" Target="../media/image24.png"/><Relationship Id="rId38" Type="http://schemas.openxmlformats.org/officeDocument/2006/relationships/image" Target="../media/image22.png"/><Relationship Id="rId2" Type="http://schemas.openxmlformats.org/officeDocument/2006/relationships/image" Target="../media/image30.png"/><Relationship Id="rId16" Type="http://schemas.openxmlformats.org/officeDocument/2006/relationships/image" Target="../media/image39.png"/><Relationship Id="rId20" Type="http://schemas.openxmlformats.org/officeDocument/2006/relationships/image" Target="../media/image43.png"/><Relationship Id="rId29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11" Type="http://schemas.openxmlformats.org/officeDocument/2006/relationships/image" Target="../media/image34.png"/><Relationship Id="rId24" Type="http://schemas.openxmlformats.org/officeDocument/2006/relationships/image" Target="../media/image47.png"/><Relationship Id="rId32" Type="http://schemas.openxmlformats.org/officeDocument/2006/relationships/image" Target="../media/image23.png"/><Relationship Id="rId37" Type="http://schemas.openxmlformats.org/officeDocument/2006/relationships/image" Target="../media/image57.png"/><Relationship Id="rId40" Type="http://schemas.openxmlformats.org/officeDocument/2006/relationships/image" Target="../media/image59.png"/><Relationship Id="rId5" Type="http://schemas.openxmlformats.org/officeDocument/2006/relationships/image" Target="../media/image33.gif"/><Relationship Id="rId15" Type="http://schemas.openxmlformats.org/officeDocument/2006/relationships/image" Target="../media/image38.png"/><Relationship Id="rId23" Type="http://schemas.openxmlformats.org/officeDocument/2006/relationships/image" Target="../media/image46.png"/><Relationship Id="rId28" Type="http://schemas.openxmlformats.org/officeDocument/2006/relationships/image" Target="../media/image51.png"/><Relationship Id="rId36" Type="http://schemas.openxmlformats.org/officeDocument/2006/relationships/image" Target="../media/image56.png"/><Relationship Id="rId10" Type="http://schemas.openxmlformats.org/officeDocument/2006/relationships/image" Target="../media/image14.png"/><Relationship Id="rId19" Type="http://schemas.openxmlformats.org/officeDocument/2006/relationships/image" Target="../media/image42.png"/><Relationship Id="rId31" Type="http://schemas.openxmlformats.org/officeDocument/2006/relationships/image" Target="../media/image29.png"/><Relationship Id="rId4" Type="http://schemas.openxmlformats.org/officeDocument/2006/relationships/image" Target="../media/image32.png"/><Relationship Id="rId9" Type="http://schemas.openxmlformats.org/officeDocument/2006/relationships/hyperlink" Target="https://ladigitale.dev/digibunch/#/b/67220cc622782" TargetMode="External"/><Relationship Id="rId14" Type="http://schemas.openxmlformats.org/officeDocument/2006/relationships/image" Target="../media/image37.png"/><Relationship Id="rId22" Type="http://schemas.openxmlformats.org/officeDocument/2006/relationships/image" Target="../media/image45.png"/><Relationship Id="rId27" Type="http://schemas.openxmlformats.org/officeDocument/2006/relationships/image" Target="../media/image50.png"/><Relationship Id="rId30" Type="http://schemas.openxmlformats.org/officeDocument/2006/relationships/image" Target="../media/image53.png"/><Relationship Id="rId35" Type="http://schemas.openxmlformats.org/officeDocument/2006/relationships/image" Target="../media/image55.png"/><Relationship Id="rId8" Type="http://schemas.openxmlformats.org/officeDocument/2006/relationships/image" Target="../media/image4.png"/><Relationship Id="rId3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C5DF7DCA-0089-47BE-983E-D67F4FFA9FCD}"/>
              </a:ext>
            </a:extLst>
          </p:cNvPr>
          <p:cNvGrpSpPr/>
          <p:nvPr/>
        </p:nvGrpSpPr>
        <p:grpSpPr>
          <a:xfrm>
            <a:off x="0" y="123825"/>
            <a:ext cx="6904233" cy="523220"/>
            <a:chOff x="0" y="123825"/>
            <a:chExt cx="6904233" cy="52322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C66CE2C-C683-40F8-8E9A-1ECE2955ABE8}"/>
                </a:ext>
              </a:extLst>
            </p:cNvPr>
            <p:cNvSpPr/>
            <p:nvPr/>
          </p:nvSpPr>
          <p:spPr>
            <a:xfrm>
              <a:off x="0" y="123825"/>
              <a:ext cx="6858000" cy="52322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6484989E-633C-41F9-ACA7-3218B908CE97}"/>
                </a:ext>
              </a:extLst>
            </p:cNvPr>
            <p:cNvGrpSpPr/>
            <p:nvPr/>
          </p:nvGrpSpPr>
          <p:grpSpPr>
            <a:xfrm>
              <a:off x="767041" y="161338"/>
              <a:ext cx="6137192" cy="461665"/>
              <a:chOff x="767041" y="275638"/>
              <a:chExt cx="6137192" cy="461665"/>
            </a:xfrm>
          </p:grpSpPr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4CF78B91-2D0C-4909-8C8F-35FE2C534330}"/>
                  </a:ext>
                </a:extLst>
              </p:cNvPr>
              <p:cNvSpPr txBox="1"/>
              <p:nvPr/>
            </p:nvSpPr>
            <p:spPr>
              <a:xfrm>
                <a:off x="767041" y="316252"/>
                <a:ext cx="456790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dirty="0">
                    <a:solidFill>
                      <a:schemeClr val="bg1"/>
                    </a:solidFill>
                    <a:latin typeface="Wolf Sans" panose="020F0704030504030204" pitchFamily="34" charset="0"/>
                  </a:rPr>
                  <a:t>Ecrire des mots sans erreur</a:t>
                </a:r>
              </a:p>
            </p:txBody>
          </p:sp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BB9775FD-9296-4989-B17D-D76BC7E7283A}"/>
                  </a:ext>
                </a:extLst>
              </p:cNvPr>
              <p:cNvSpPr txBox="1"/>
              <p:nvPr/>
            </p:nvSpPr>
            <p:spPr>
              <a:xfrm>
                <a:off x="5522794" y="275638"/>
                <a:ext cx="138143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200" dirty="0">
                    <a:solidFill>
                      <a:schemeClr val="bg1"/>
                    </a:solidFill>
                    <a:latin typeface="eurofurence" panose="020F0402020203080204" pitchFamily="34" charset="0"/>
                  </a:rPr>
                  <a:t>Etoiles blanche, jaune, orange et rose</a:t>
                </a:r>
              </a:p>
            </p:txBody>
          </p:sp>
        </p:grpSp>
      </p:grpSp>
      <p:grpSp>
        <p:nvGrpSpPr>
          <p:cNvPr id="101" name="Groupe 100">
            <a:extLst>
              <a:ext uri="{FF2B5EF4-FFF2-40B4-BE49-F238E27FC236}">
                <a16:creationId xmlns:a16="http://schemas.microsoft.com/office/drawing/2014/main" id="{FE0B45E6-1FE2-4585-9B9E-1D378C5CF9E2}"/>
              </a:ext>
            </a:extLst>
          </p:cNvPr>
          <p:cNvGrpSpPr/>
          <p:nvPr/>
        </p:nvGrpSpPr>
        <p:grpSpPr>
          <a:xfrm>
            <a:off x="224287" y="866176"/>
            <a:ext cx="5883144" cy="436392"/>
            <a:chOff x="208031" y="843825"/>
            <a:chExt cx="5883144" cy="436392"/>
          </a:xfrm>
        </p:grpSpPr>
        <p:pic>
          <p:nvPicPr>
            <p:cNvPr id="102" name="Picture 2">
              <a:extLst>
                <a:ext uri="{FF2B5EF4-FFF2-40B4-BE49-F238E27FC236}">
                  <a16:creationId xmlns:a16="http://schemas.microsoft.com/office/drawing/2014/main" id="{7C74EA35-FFD4-4700-AED1-471867A3FF1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8031" y="843825"/>
              <a:ext cx="523816" cy="436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3" name="ZoneTexte 102">
              <a:extLst>
                <a:ext uri="{FF2B5EF4-FFF2-40B4-BE49-F238E27FC236}">
                  <a16:creationId xmlns:a16="http://schemas.microsoft.com/office/drawing/2014/main" id="{752C1788-8996-4FC2-BA4F-AB84F508241E}"/>
                </a:ext>
              </a:extLst>
            </p:cNvPr>
            <p:cNvSpPr txBox="1"/>
            <p:nvPr/>
          </p:nvSpPr>
          <p:spPr>
            <a:xfrm>
              <a:off x="731846" y="861966"/>
              <a:ext cx="535932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b="1" u="sng" dirty="0">
                  <a:latin typeface="Biko" panose="02000000000000000000" pitchFamily="50" charset="0"/>
                  <a:ea typeface="Script Ecole 2" panose="02000400000000000000" pitchFamily="2" charset="0"/>
                </a:rPr>
                <a:t>J’écris correctement les mots ci-dessous.</a:t>
              </a:r>
            </a:p>
          </p:txBody>
        </p:sp>
      </p:grpSp>
      <p:pic>
        <p:nvPicPr>
          <p:cNvPr id="47" name="Image 46">
            <a:extLst>
              <a:ext uri="{FF2B5EF4-FFF2-40B4-BE49-F238E27FC236}">
                <a16:creationId xmlns:a16="http://schemas.microsoft.com/office/drawing/2014/main" id="{D2C4F91A-3579-465E-A0FF-8F800D7920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236" y="188571"/>
            <a:ext cx="272751" cy="270000"/>
          </a:xfrm>
          <a:prstGeom prst="rect">
            <a:avLst/>
          </a:prstGeom>
        </p:spPr>
      </p:pic>
      <p:pic>
        <p:nvPicPr>
          <p:cNvPr id="48" name="Image 47">
            <a:extLst>
              <a:ext uri="{FF2B5EF4-FFF2-40B4-BE49-F238E27FC236}">
                <a16:creationId xmlns:a16="http://schemas.microsoft.com/office/drawing/2014/main" id="{3A2D2A4D-6206-46BF-87CF-EE28A2E48C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323" y="339839"/>
            <a:ext cx="272750" cy="270000"/>
          </a:xfrm>
          <a:prstGeom prst="rect">
            <a:avLst/>
          </a:prstGeom>
        </p:spPr>
      </p:pic>
      <p:grpSp>
        <p:nvGrpSpPr>
          <p:cNvPr id="50" name="Groupe 49">
            <a:extLst>
              <a:ext uri="{FF2B5EF4-FFF2-40B4-BE49-F238E27FC236}">
                <a16:creationId xmlns:a16="http://schemas.microsoft.com/office/drawing/2014/main" id="{15464B92-E34C-48F5-9EDD-79D9554E98E8}"/>
              </a:ext>
            </a:extLst>
          </p:cNvPr>
          <p:cNvGrpSpPr/>
          <p:nvPr/>
        </p:nvGrpSpPr>
        <p:grpSpPr>
          <a:xfrm>
            <a:off x="562563" y="1196889"/>
            <a:ext cx="3651883" cy="461665"/>
            <a:chOff x="664400" y="6274752"/>
            <a:chExt cx="3651883" cy="461665"/>
          </a:xfrm>
        </p:grpSpPr>
        <p:pic>
          <p:nvPicPr>
            <p:cNvPr id="51" name="Picture 4">
              <a:extLst>
                <a:ext uri="{FF2B5EF4-FFF2-40B4-BE49-F238E27FC236}">
                  <a16:creationId xmlns:a16="http://schemas.microsoft.com/office/drawing/2014/main" id="{6F9AA403-F3DD-42DF-82A1-878EB6D6602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400" y="6275919"/>
              <a:ext cx="331078" cy="3310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2" name="ZoneTexte 51">
              <a:extLst>
                <a:ext uri="{FF2B5EF4-FFF2-40B4-BE49-F238E27FC236}">
                  <a16:creationId xmlns:a16="http://schemas.microsoft.com/office/drawing/2014/main" id="{0AD40E0B-86ED-448D-AF60-43AF32CD1A93}"/>
                </a:ext>
              </a:extLst>
            </p:cNvPr>
            <p:cNvSpPr txBox="1"/>
            <p:nvPr/>
          </p:nvSpPr>
          <p:spPr>
            <a:xfrm>
              <a:off x="906606" y="6274752"/>
              <a:ext cx="34096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u="sng" dirty="0">
                  <a:latin typeface="Caviar Dreams" panose="020B0402020204020504" pitchFamily="34" charset="0"/>
                </a:rPr>
                <a:t>Astuce</a:t>
              </a:r>
              <a:r>
                <a:rPr lang="fr-FR" sz="1200" dirty="0">
                  <a:latin typeface="Caviar Dreams" panose="020B0402020204020504" pitchFamily="34" charset="0"/>
                </a:rPr>
                <a:t>: pense bien à « </a:t>
              </a:r>
              <a:r>
                <a:rPr lang="fr-FR" sz="1200" b="1" dirty="0">
                  <a:latin typeface="Caviar Dreams" panose="020B0402020204020504" pitchFamily="34" charset="0"/>
                </a:rPr>
                <a:t>étirer</a:t>
              </a:r>
              <a:r>
                <a:rPr lang="fr-FR" sz="1200" dirty="0">
                  <a:latin typeface="Caviar Dreams" panose="020B0402020204020504" pitchFamily="34" charset="0"/>
                </a:rPr>
                <a:t> » le mot pour écouter tous les sons qu’il y a dans le mot.</a:t>
              </a:r>
              <a:endParaRPr lang="fr-FR" sz="1200" i="1" dirty="0">
                <a:latin typeface="Caviar Dreams" panose="020B0402020204020504" pitchFamily="34" charset="0"/>
              </a:endParaRPr>
            </a:p>
          </p:txBody>
        </p:sp>
      </p:grpSp>
      <p:grpSp>
        <p:nvGrpSpPr>
          <p:cNvPr id="61" name="Groupe 60">
            <a:extLst>
              <a:ext uri="{FF2B5EF4-FFF2-40B4-BE49-F238E27FC236}">
                <a16:creationId xmlns:a16="http://schemas.microsoft.com/office/drawing/2014/main" id="{078638ED-B9BE-4B99-A0E0-DBC523A91EE0}"/>
              </a:ext>
            </a:extLst>
          </p:cNvPr>
          <p:cNvGrpSpPr/>
          <p:nvPr/>
        </p:nvGrpSpPr>
        <p:grpSpPr>
          <a:xfrm>
            <a:off x="582398" y="1657619"/>
            <a:ext cx="3590392" cy="646331"/>
            <a:chOff x="664400" y="6274752"/>
            <a:chExt cx="3590392" cy="646331"/>
          </a:xfrm>
        </p:grpSpPr>
        <p:pic>
          <p:nvPicPr>
            <p:cNvPr id="62" name="Picture 4">
              <a:extLst>
                <a:ext uri="{FF2B5EF4-FFF2-40B4-BE49-F238E27FC236}">
                  <a16:creationId xmlns:a16="http://schemas.microsoft.com/office/drawing/2014/main" id="{BEF589BC-56E5-4356-B090-4B8F4A00DFB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400" y="6275919"/>
              <a:ext cx="331078" cy="3310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3" name="ZoneTexte 62">
              <a:extLst>
                <a:ext uri="{FF2B5EF4-FFF2-40B4-BE49-F238E27FC236}">
                  <a16:creationId xmlns:a16="http://schemas.microsoft.com/office/drawing/2014/main" id="{356A9E27-8C14-4C2F-BA8B-878CE9EB71DA}"/>
                </a:ext>
              </a:extLst>
            </p:cNvPr>
            <p:cNvSpPr txBox="1"/>
            <p:nvPr/>
          </p:nvSpPr>
          <p:spPr>
            <a:xfrm>
              <a:off x="906607" y="6274752"/>
              <a:ext cx="33481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u="sng" dirty="0">
                  <a:latin typeface="Caviar Dreams" panose="020B0402020204020504" pitchFamily="34" charset="0"/>
                </a:rPr>
                <a:t>Astuce</a:t>
              </a:r>
              <a:r>
                <a:rPr lang="fr-FR" sz="1200" dirty="0">
                  <a:latin typeface="Caviar Dreams" panose="020B0402020204020504" pitchFamily="34" charset="0"/>
                </a:rPr>
                <a:t>: cherche les « </a:t>
              </a:r>
              <a:r>
                <a:rPr lang="fr-FR" sz="1200" b="1" dirty="0">
                  <a:latin typeface="Caviar Dreams" panose="020B0402020204020504" pitchFamily="34" charset="0"/>
                </a:rPr>
                <a:t>pièges</a:t>
              </a:r>
              <a:r>
                <a:rPr lang="fr-FR" sz="1200" dirty="0">
                  <a:latin typeface="Caviar Dreams" panose="020B0402020204020504" pitchFamily="34" charset="0"/>
                </a:rPr>
                <a:t> », c’est-à-dire ce que tu ne peux pas deviner si tu ne le sais pas </a:t>
              </a:r>
              <a:r>
                <a:rPr lang="fr-FR" sz="1200" i="1" dirty="0">
                  <a:latin typeface="Caviar Dreams" panose="020B0402020204020504" pitchFamily="34" charset="0"/>
                </a:rPr>
                <a:t>(les lettres en couleurs).</a:t>
              </a:r>
              <a:endParaRPr lang="fr-FR" sz="1200" dirty="0">
                <a:latin typeface="Caviar Dreams" panose="020B0402020204020504" pitchFamily="34" charset="0"/>
              </a:endParaRPr>
            </a:p>
          </p:txBody>
        </p:sp>
      </p:grpSp>
      <p:pic>
        <p:nvPicPr>
          <p:cNvPr id="70" name="Image 69">
            <a:extLst>
              <a:ext uri="{FF2B5EF4-FFF2-40B4-BE49-F238E27FC236}">
                <a16:creationId xmlns:a16="http://schemas.microsoft.com/office/drawing/2014/main" id="{7638E3A4-E070-47C4-87FD-D43E603CBD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410" y="163315"/>
            <a:ext cx="272750" cy="270000"/>
          </a:xfrm>
          <a:prstGeom prst="rect">
            <a:avLst/>
          </a:prstGeom>
        </p:spPr>
      </p:pic>
      <p:pic>
        <p:nvPicPr>
          <p:cNvPr id="71" name="Image 70">
            <a:extLst>
              <a:ext uri="{FF2B5EF4-FFF2-40B4-BE49-F238E27FC236}">
                <a16:creationId xmlns:a16="http://schemas.microsoft.com/office/drawing/2014/main" id="{67A85A57-BC39-4E05-B009-B6BC4D3B445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297" y="339965"/>
            <a:ext cx="272750" cy="270000"/>
          </a:xfrm>
          <a:prstGeom prst="rect">
            <a:avLst/>
          </a:prstGeom>
        </p:spPr>
      </p:pic>
      <p:sp>
        <p:nvSpPr>
          <p:cNvPr id="81" name="Ellipse 80">
            <a:extLst>
              <a:ext uri="{FF2B5EF4-FFF2-40B4-BE49-F238E27FC236}">
                <a16:creationId xmlns:a16="http://schemas.microsoft.com/office/drawing/2014/main" id="{CD6240C3-4E87-4FD6-BE24-8E1E1FCDA6BB}"/>
              </a:ext>
            </a:extLst>
          </p:cNvPr>
          <p:cNvSpPr/>
          <p:nvPr/>
        </p:nvSpPr>
        <p:spPr>
          <a:xfrm>
            <a:off x="469939" y="43329"/>
            <a:ext cx="720000" cy="720000"/>
          </a:xfrm>
          <a:prstGeom prst="ellipse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2000" dirty="0">
                <a:solidFill>
                  <a:schemeClr val="tx1"/>
                </a:solidFill>
                <a:latin typeface="Biko" panose="02000000000000000000" pitchFamily="50" charset="0"/>
              </a:rPr>
              <a:t>O1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80C2DA3B-D9B2-402A-9022-A857D909D3AC}"/>
              </a:ext>
            </a:extLst>
          </p:cNvPr>
          <p:cNvGrpSpPr/>
          <p:nvPr/>
        </p:nvGrpSpPr>
        <p:grpSpPr>
          <a:xfrm>
            <a:off x="60847" y="2353182"/>
            <a:ext cx="3316473" cy="1787928"/>
            <a:chOff x="76969" y="1761193"/>
            <a:chExt cx="3316473" cy="1787928"/>
          </a:xfrm>
        </p:grpSpPr>
        <p:grpSp>
          <p:nvGrpSpPr>
            <p:cNvPr id="4" name="Groupe 3">
              <a:extLst>
                <a:ext uri="{FF2B5EF4-FFF2-40B4-BE49-F238E27FC236}">
                  <a16:creationId xmlns:a16="http://schemas.microsoft.com/office/drawing/2014/main" id="{09A90C09-F833-4A11-9B1B-F2A9E2F69B57}"/>
                </a:ext>
              </a:extLst>
            </p:cNvPr>
            <p:cNvGrpSpPr/>
            <p:nvPr/>
          </p:nvGrpSpPr>
          <p:grpSpPr>
            <a:xfrm>
              <a:off x="200396" y="1986367"/>
              <a:ext cx="2958042" cy="1493366"/>
              <a:chOff x="779460" y="2272410"/>
              <a:chExt cx="2958042" cy="1493366"/>
            </a:xfrm>
          </p:grpSpPr>
          <p:sp>
            <p:nvSpPr>
              <p:cNvPr id="104" name="ZoneTexte 103">
                <a:extLst>
                  <a:ext uri="{FF2B5EF4-FFF2-40B4-BE49-F238E27FC236}">
                    <a16:creationId xmlns:a16="http://schemas.microsoft.com/office/drawing/2014/main" id="{8BA6BEEA-E8DA-46B2-BC87-2ADA8AA229B1}"/>
                  </a:ext>
                </a:extLst>
              </p:cNvPr>
              <p:cNvSpPr txBox="1"/>
              <p:nvPr/>
            </p:nvSpPr>
            <p:spPr>
              <a:xfrm>
                <a:off x="2872228" y="2288448"/>
                <a:ext cx="865274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+mj-lt"/>
                  <a:buAutoNum type="arabicParenR" startAt="21"/>
                </a:pPr>
                <a:r>
                  <a:rPr lang="fr-FR" sz="900" b="1" dirty="0">
                    <a:solidFill>
                      <a:srgbClr val="00B0F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u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n</a:t>
                </a:r>
              </a:p>
              <a:p>
                <a:pPr marL="342900" indent="-342900">
                  <a:buAutoNum type="arabicParenR" startAt="2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une </a:t>
                </a:r>
              </a:p>
              <a:p>
                <a:pPr marL="342900" indent="-342900">
                  <a:buAutoNum type="arabicParenR" startAt="2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il </a:t>
                </a: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y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 a</a:t>
                </a:r>
              </a:p>
              <a:p>
                <a:pPr marL="342900" indent="-342900">
                  <a:buAutoNum type="arabicParenR" startAt="21"/>
                </a:pP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el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le</a:t>
                </a:r>
              </a:p>
              <a:p>
                <a:pPr marL="342900" indent="-342900">
                  <a:buAutoNum type="arabicParenR" startAt="21"/>
                </a:pP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t</a:t>
                </a:r>
              </a:p>
              <a:p>
                <a:pPr marL="342900" indent="-342900">
                  <a:buAutoNum type="arabicParenR" startAt="21"/>
                </a:pPr>
                <a:r>
                  <a:rPr lang="fr-FR" sz="900" b="1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est</a:t>
                </a:r>
              </a:p>
              <a:p>
                <a:pPr marL="342900" indent="-342900">
                  <a:buAutoNum type="arabicParenR" startAt="21"/>
                </a:pPr>
                <a:r>
                  <a:rPr lang="fr-FR" sz="900" b="1" dirty="0">
                    <a:solidFill>
                      <a:srgbClr val="00B0F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c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’</a:t>
                </a:r>
                <a:r>
                  <a:rPr lang="fr-FR" sz="900" b="1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est</a:t>
                </a:r>
              </a:p>
              <a:p>
                <a:pPr marL="342900" indent="-342900">
                  <a:buAutoNum type="arabicParenR" startAt="2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l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  <a:r>
                  <a:rPr lang="fr-FR" sz="900" b="1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s</a:t>
                </a:r>
              </a:p>
              <a:p>
                <a:pPr marL="342900" indent="-342900">
                  <a:buAutoNum type="arabicParenR" startAt="2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d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  <a:r>
                  <a:rPr lang="fr-FR" sz="900" b="1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s</a:t>
                </a:r>
                <a:endPara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endParaRPr>
              </a:p>
              <a:p>
                <a:pPr marL="342900" indent="-342900">
                  <a:buAutoNum type="arabicParenR" startAt="2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s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  <a:r>
                  <a:rPr lang="fr-FR" sz="900" b="1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s</a:t>
                </a:r>
                <a:endPara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endParaRPr>
              </a:p>
            </p:txBody>
          </p:sp>
          <p:sp>
            <p:nvSpPr>
              <p:cNvPr id="105" name="ZoneTexte 104">
                <a:extLst>
                  <a:ext uri="{FF2B5EF4-FFF2-40B4-BE49-F238E27FC236}">
                    <a16:creationId xmlns:a16="http://schemas.microsoft.com/office/drawing/2014/main" id="{3DAC6EA4-175D-408F-A667-334B9023D288}"/>
                  </a:ext>
                </a:extLst>
              </p:cNvPr>
              <p:cNvSpPr txBox="1"/>
              <p:nvPr/>
            </p:nvSpPr>
            <p:spPr>
              <a:xfrm>
                <a:off x="779460" y="2272410"/>
                <a:ext cx="1127325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+mj-lt"/>
                  <a:buAutoNum type="arabicParenR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lun</a:t>
                </a:r>
                <a:r>
                  <a:rPr lang="fr-FR" sz="900" u="sng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</a:p>
              <a:p>
                <a:pPr marL="342900" indent="-342900">
                  <a:buFont typeface="+mj-lt"/>
                  <a:buAutoNum type="arabicParenR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ami</a:t>
                </a:r>
              </a:p>
              <a:p>
                <a:pPr marL="342900" indent="-342900">
                  <a:buFont typeface="+mj-lt"/>
                  <a:buAutoNum type="arabicParenR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moto</a:t>
                </a:r>
              </a:p>
              <a:p>
                <a:pPr marL="342900" indent="-342900">
                  <a:buFont typeface="+mj-lt"/>
                  <a:buAutoNum type="arabicParenR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rob</a:t>
                </a:r>
                <a:r>
                  <a:rPr lang="fr-FR" sz="900" u="sng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</a:p>
              <a:p>
                <a:pPr marL="342900" indent="-342900">
                  <a:buFont typeface="+mj-lt"/>
                  <a:buAutoNum type="arabicParenR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jup</a:t>
                </a:r>
                <a:r>
                  <a:rPr lang="fr-FR" sz="900" u="sng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</a:p>
              <a:p>
                <a:pPr marL="342900" indent="-342900">
                  <a:buFont typeface="+mj-lt"/>
                  <a:buAutoNum type="arabicParenR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cheval</a:t>
                </a:r>
              </a:p>
              <a:p>
                <a:pPr marL="342900" indent="-342900">
                  <a:buFont typeface="+mj-lt"/>
                  <a:buAutoNum type="arabicParenR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tomat</a:t>
                </a:r>
                <a:r>
                  <a:rPr lang="fr-FR" sz="900" u="sng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</a:p>
              <a:p>
                <a:pPr marL="342900" indent="-342900">
                  <a:buFont typeface="+mj-lt"/>
                  <a:buAutoNum type="arabicParenR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pirat</a:t>
                </a:r>
                <a:r>
                  <a:rPr lang="fr-FR" sz="900" u="sng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</a:p>
              <a:p>
                <a:pPr marL="342900" indent="-342900">
                  <a:buFont typeface="+mj-lt"/>
                  <a:buAutoNum type="arabicParenR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banan</a:t>
                </a:r>
                <a:r>
                  <a:rPr lang="fr-FR" sz="900" u="sng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</a:p>
              <a:p>
                <a:pPr marL="342900" indent="-342900">
                  <a:buFont typeface="+mj-lt"/>
                  <a:buAutoNum type="arabicParenR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arbr</a:t>
                </a:r>
                <a:r>
                  <a:rPr lang="fr-FR" sz="900" u="sng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</a:p>
            </p:txBody>
          </p:sp>
          <p:sp>
            <p:nvSpPr>
              <p:cNvPr id="53" name="ZoneTexte 52">
                <a:extLst>
                  <a:ext uri="{FF2B5EF4-FFF2-40B4-BE49-F238E27FC236}">
                    <a16:creationId xmlns:a16="http://schemas.microsoft.com/office/drawing/2014/main" id="{3275474D-68B9-48DA-BB02-03D758C39489}"/>
                  </a:ext>
                </a:extLst>
              </p:cNvPr>
              <p:cNvSpPr txBox="1"/>
              <p:nvPr/>
            </p:nvSpPr>
            <p:spPr>
              <a:xfrm>
                <a:off x="1785125" y="2282852"/>
                <a:ext cx="1086479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+mj-lt"/>
                  <a:buAutoNum type="arabicParenR" startAt="1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chocola</a:t>
                </a: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t</a:t>
                </a:r>
              </a:p>
              <a:p>
                <a:pPr marL="342900" indent="-342900">
                  <a:buFont typeface="+mj-lt"/>
                  <a:buAutoNum type="arabicParenR" startAt="1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cha</a:t>
                </a: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t</a:t>
                </a:r>
              </a:p>
              <a:p>
                <a:pPr marL="342900" indent="-342900">
                  <a:buFont typeface="+mj-lt"/>
                  <a:buAutoNum type="arabicParenR" startAt="1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brui</a:t>
                </a: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t</a:t>
                </a:r>
              </a:p>
              <a:p>
                <a:pPr marL="342900" indent="-342900">
                  <a:buFont typeface="+mj-lt"/>
                  <a:buAutoNum type="arabicParenR" startAt="1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frui</a:t>
                </a: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t</a:t>
                </a:r>
              </a:p>
              <a:p>
                <a:pPr marL="342900" indent="-342900">
                  <a:buFont typeface="+mj-lt"/>
                  <a:buAutoNum type="arabicParenR" startAt="1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li</a:t>
                </a: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t</a:t>
                </a:r>
              </a:p>
              <a:p>
                <a:pPr marL="342900" indent="-342900">
                  <a:buFont typeface="+mj-lt"/>
                  <a:buAutoNum type="arabicParenR" startAt="11"/>
                </a:pP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h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ui</a:t>
                </a: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t</a:t>
                </a:r>
              </a:p>
              <a:p>
                <a:pPr marL="342900" indent="-342900">
                  <a:buFont typeface="+mj-lt"/>
                  <a:buAutoNum type="arabicParenR" startAt="1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renar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d</a:t>
                </a:r>
              </a:p>
              <a:p>
                <a:pPr marL="342900" indent="-342900">
                  <a:buFont typeface="+mj-lt"/>
                  <a:buAutoNum type="arabicParenR" startAt="1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lézar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d</a:t>
                </a:r>
              </a:p>
              <a:p>
                <a:pPr marL="342900" indent="-342900">
                  <a:buFont typeface="+mj-lt"/>
                  <a:buAutoNum type="arabicParenR" startAt="1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canar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d</a:t>
                </a:r>
              </a:p>
              <a:p>
                <a:pPr marL="342900" indent="-342900">
                  <a:buFont typeface="+mj-lt"/>
                  <a:buAutoNum type="arabicParenR" startAt="1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regar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d</a:t>
                </a:r>
              </a:p>
            </p:txBody>
          </p:sp>
        </p:grpSp>
        <p:sp>
          <p:nvSpPr>
            <p:cNvPr id="90" name="Rectangle : avec coins arrondis en diagonale 89">
              <a:extLst>
                <a:ext uri="{FF2B5EF4-FFF2-40B4-BE49-F238E27FC236}">
                  <a16:creationId xmlns:a16="http://schemas.microsoft.com/office/drawing/2014/main" id="{D18B0DD8-4173-412F-9E2A-B57ED09FD9EC}"/>
                </a:ext>
              </a:extLst>
            </p:cNvPr>
            <p:cNvSpPr/>
            <p:nvPr/>
          </p:nvSpPr>
          <p:spPr>
            <a:xfrm>
              <a:off x="76969" y="1891041"/>
              <a:ext cx="3229889" cy="1658080"/>
            </a:xfrm>
            <a:prstGeom prst="round2DiagRect">
              <a:avLst>
                <a:gd name="adj1" fmla="val 8515"/>
                <a:gd name="adj2" fmla="val 0"/>
              </a:avLst>
            </a:prstGeom>
            <a:noFill/>
            <a:ln w="28575" cmpd="dbl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92" name="Image 91">
              <a:extLst>
                <a:ext uri="{FF2B5EF4-FFF2-40B4-BE49-F238E27FC236}">
                  <a16:creationId xmlns:a16="http://schemas.microsoft.com/office/drawing/2014/main" id="{1B79076C-2F4F-4FFF-9402-67C709D649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0691" y="1761193"/>
              <a:ext cx="272751" cy="270000"/>
            </a:xfrm>
            <a:prstGeom prst="rect">
              <a:avLst/>
            </a:prstGeom>
          </p:spPr>
        </p:pic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722DFB20-71FC-442C-8C96-9DAD256E7094}"/>
              </a:ext>
            </a:extLst>
          </p:cNvPr>
          <p:cNvGrpSpPr/>
          <p:nvPr/>
        </p:nvGrpSpPr>
        <p:grpSpPr>
          <a:xfrm>
            <a:off x="90083" y="4272861"/>
            <a:ext cx="3309139" cy="1764800"/>
            <a:chOff x="3308428" y="1758073"/>
            <a:chExt cx="3309139" cy="1764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E69EA548-D569-4358-8117-08CE33F2DA50}"/>
                </a:ext>
              </a:extLst>
            </p:cNvPr>
            <p:cNvGrpSpPr/>
            <p:nvPr/>
          </p:nvGrpSpPr>
          <p:grpSpPr>
            <a:xfrm>
              <a:off x="3403678" y="1952314"/>
              <a:ext cx="3168431" cy="1492716"/>
              <a:chOff x="3801237" y="2039777"/>
              <a:chExt cx="3168431" cy="1492716"/>
            </a:xfrm>
          </p:grpSpPr>
          <p:sp>
            <p:nvSpPr>
              <p:cNvPr id="136" name="ZoneTexte 135">
                <a:extLst>
                  <a:ext uri="{FF2B5EF4-FFF2-40B4-BE49-F238E27FC236}">
                    <a16:creationId xmlns:a16="http://schemas.microsoft.com/office/drawing/2014/main" id="{9480012D-3A9F-4BD9-9884-86DD8F259ECA}"/>
                  </a:ext>
                </a:extLst>
              </p:cNvPr>
              <p:cNvSpPr txBox="1"/>
              <p:nvPr/>
            </p:nvSpPr>
            <p:spPr>
              <a:xfrm>
                <a:off x="3801237" y="2039777"/>
                <a:ext cx="1253877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arenR"/>
                </a:pP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a</a:t>
                </a:r>
                <a:r>
                  <a:rPr lang="fr-FR" sz="900" b="1" dirty="0">
                    <a:solidFill>
                      <a:srgbClr val="00B0F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u</a:t>
                </a:r>
              </a:p>
              <a:p>
                <a:pPr marL="342900" indent="-342900">
                  <a:buFontTx/>
                  <a:buAutoNum type="arabicParenR"/>
                </a:pP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a</a:t>
                </a:r>
                <a:r>
                  <a:rPr lang="fr-FR" sz="900" b="1" dirty="0">
                    <a:solidFill>
                      <a:srgbClr val="00B0F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u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tr</a:t>
                </a:r>
                <a:r>
                  <a:rPr lang="fr-FR" sz="900" u="sng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</a:p>
              <a:p>
                <a:pPr marL="342900" indent="-342900">
                  <a:buAutoNum type="arabicParenR"/>
                </a:pP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a</a:t>
                </a:r>
                <a:r>
                  <a:rPr lang="fr-FR" sz="900" b="1" dirty="0">
                    <a:solidFill>
                      <a:srgbClr val="00B0F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u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tour</a:t>
                </a:r>
              </a:p>
              <a:p>
                <a:pPr marL="342900" indent="-342900">
                  <a:buAutoNum type="arabicParenR"/>
                </a:pP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a</a:t>
                </a:r>
                <a:r>
                  <a:rPr lang="fr-FR" sz="900" b="1" dirty="0">
                    <a:solidFill>
                      <a:srgbClr val="00B0F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u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trefoi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s</a:t>
                </a:r>
              </a:p>
              <a:p>
                <a:pPr marL="342900" indent="-342900">
                  <a:buAutoNum type="arabicParenR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j</a:t>
                </a: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a</a:t>
                </a:r>
                <a:r>
                  <a:rPr lang="fr-FR" sz="900" b="1" dirty="0">
                    <a:solidFill>
                      <a:srgbClr val="00B0F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u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n</a:t>
                </a:r>
                <a:r>
                  <a:rPr lang="fr-FR" sz="900" u="sng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 </a:t>
                </a:r>
              </a:p>
              <a:p>
                <a:pPr marL="342900" indent="-342900">
                  <a:buAutoNum type="arabicParenR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g</a:t>
                </a: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a</a:t>
                </a:r>
                <a:r>
                  <a:rPr lang="fr-FR" sz="900" b="1" dirty="0">
                    <a:solidFill>
                      <a:srgbClr val="00B0F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u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ch</a:t>
                </a:r>
                <a:r>
                  <a:rPr lang="fr-FR" sz="900" u="sng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</a:p>
              <a:p>
                <a:pPr marL="342900" indent="-342900">
                  <a:buAutoNum type="arabicParenR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ch</a:t>
                </a: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a</a:t>
                </a:r>
                <a:r>
                  <a:rPr lang="fr-FR" sz="900" b="1" dirty="0">
                    <a:solidFill>
                      <a:srgbClr val="00B0F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u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d</a:t>
                </a:r>
              </a:p>
              <a:p>
                <a:pPr marL="342900" indent="-342900">
                  <a:buFontTx/>
                  <a:buAutoNum type="arabicParenR"/>
                </a:pPr>
                <a:r>
                  <a:rPr lang="fi-FI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onz</a:t>
                </a:r>
                <a:r>
                  <a:rPr lang="fi-FI" sz="900" u="sng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</a:p>
              <a:p>
                <a:pPr marL="342900" indent="-342900">
                  <a:buFontTx/>
                  <a:buAutoNum type="arabicParenR"/>
                </a:pPr>
                <a:r>
                  <a:rPr lang="fi-FI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avion</a:t>
                </a:r>
              </a:p>
              <a:p>
                <a:pPr marL="342900" indent="-342900">
                  <a:buFontTx/>
                  <a:buAutoNum type="arabicParenR"/>
                </a:pPr>
                <a:r>
                  <a:rPr lang="fi-FI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ba</a:t>
                </a:r>
                <a:r>
                  <a:rPr lang="fi-FI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l</a:t>
                </a:r>
                <a:r>
                  <a:rPr lang="fi-FI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lon</a:t>
                </a:r>
                <a:endParaRPr lang="fi-FI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endParaRPr>
              </a:p>
            </p:txBody>
          </p:sp>
          <p:sp>
            <p:nvSpPr>
              <p:cNvPr id="137" name="ZoneTexte 136">
                <a:extLst>
                  <a:ext uri="{FF2B5EF4-FFF2-40B4-BE49-F238E27FC236}">
                    <a16:creationId xmlns:a16="http://schemas.microsoft.com/office/drawing/2014/main" id="{D1452017-A8A4-40FE-9717-CFAFD058942C}"/>
                  </a:ext>
                </a:extLst>
              </p:cNvPr>
              <p:cNvSpPr txBox="1"/>
              <p:nvPr/>
            </p:nvSpPr>
            <p:spPr>
              <a:xfrm>
                <a:off x="4699317" y="2042783"/>
                <a:ext cx="1413939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+mj-lt"/>
                  <a:buAutoNum type="arabicParenR" startAt="1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b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a</a:t>
                </a:r>
                <a:r>
                  <a:rPr lang="fr-FR" sz="900" b="1" dirty="0">
                    <a:solidFill>
                      <a:srgbClr val="00B0F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u</a:t>
                </a:r>
                <a:endPara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endParaRPr>
              </a:p>
              <a:p>
                <a:pPr marL="342900" indent="-342900">
                  <a:buFont typeface="+mj-lt"/>
                  <a:buAutoNum type="arabicParenR" startAt="1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cad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a</a:t>
                </a:r>
                <a:r>
                  <a:rPr lang="fr-FR" sz="900" b="1" dirty="0">
                    <a:solidFill>
                      <a:srgbClr val="00B0F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u</a:t>
                </a:r>
                <a:endPara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endParaRPr>
              </a:p>
              <a:p>
                <a:pPr marL="342900" indent="-342900">
                  <a:buFont typeface="+mj-lt"/>
                  <a:buAutoNum type="arabicParenR" startAt="1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chap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a</a:t>
                </a:r>
                <a:r>
                  <a:rPr lang="fr-FR" sz="900" b="1" dirty="0">
                    <a:solidFill>
                      <a:srgbClr val="00B0F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u</a:t>
                </a:r>
                <a:endPara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endParaRPr>
              </a:p>
              <a:p>
                <a:pPr marL="342900" indent="-342900">
                  <a:buFont typeface="+mj-lt"/>
                  <a:buAutoNum type="arabicParenR" startAt="1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bur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a</a:t>
                </a:r>
                <a:r>
                  <a:rPr lang="fr-FR" sz="900" b="1" dirty="0">
                    <a:solidFill>
                      <a:srgbClr val="00B0F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u</a:t>
                </a:r>
                <a:endPara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endParaRPr>
              </a:p>
              <a:p>
                <a:pPr marL="342900" indent="-342900">
                  <a:buFont typeface="+mj-lt"/>
                  <a:buAutoNum type="arabicParenR" startAt="1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bat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a</a:t>
                </a:r>
                <a:r>
                  <a:rPr lang="fr-FR" sz="900" b="1" dirty="0">
                    <a:solidFill>
                      <a:srgbClr val="00B0F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u</a:t>
                </a:r>
              </a:p>
              <a:p>
                <a:pPr marL="342900" indent="-342900">
                  <a:buFont typeface="+mj-lt"/>
                  <a:buAutoNum type="arabicParenR" startAt="1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boit</a:t>
                </a:r>
                <a:r>
                  <a:rPr lang="fr-FR" sz="900" u="sng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</a:p>
              <a:p>
                <a:pPr marL="342900" indent="-342900">
                  <a:buFont typeface="+mj-lt"/>
                  <a:buAutoNum type="arabicParenR" startAt="1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poir</a:t>
                </a:r>
                <a:r>
                  <a:rPr lang="fr-FR" sz="900" u="sng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</a:p>
              <a:p>
                <a:pPr marL="342900" indent="-342900">
                  <a:buFont typeface="+mj-lt"/>
                  <a:buAutoNum type="arabicParenR" startAt="1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étoil</a:t>
                </a:r>
                <a:r>
                  <a:rPr lang="fr-FR" sz="900" u="sng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</a:p>
              <a:p>
                <a:pPr marL="342900" indent="-342900">
                  <a:buFont typeface="+mj-lt"/>
                  <a:buAutoNum type="arabicParenR" startAt="1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voitur</a:t>
                </a:r>
                <a:r>
                  <a:rPr lang="fr-FR" sz="900" u="sng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</a:p>
              <a:p>
                <a:pPr marL="342900" indent="-342900">
                  <a:buFont typeface="+mj-lt"/>
                  <a:buAutoNum type="arabicParenR" startAt="1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troi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s</a:t>
                </a:r>
              </a:p>
            </p:txBody>
          </p:sp>
          <p:sp>
            <p:nvSpPr>
              <p:cNvPr id="54" name="ZoneTexte 53">
                <a:extLst>
                  <a:ext uri="{FF2B5EF4-FFF2-40B4-BE49-F238E27FC236}">
                    <a16:creationId xmlns:a16="http://schemas.microsoft.com/office/drawing/2014/main" id="{635A28ED-4AE4-439B-AF1F-99DA6B7B5B15}"/>
                  </a:ext>
                </a:extLst>
              </p:cNvPr>
              <p:cNvSpPr txBox="1"/>
              <p:nvPr/>
            </p:nvSpPr>
            <p:spPr>
              <a:xfrm>
                <a:off x="5724432" y="2055165"/>
                <a:ext cx="1245236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+mj-lt"/>
                  <a:buAutoNum type="arabicParenR" startAt="21"/>
                </a:pPr>
                <a:r>
                  <a:rPr lang="fi-FI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douz</a:t>
                </a:r>
                <a:r>
                  <a:rPr lang="fi-FI" sz="900" u="sng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</a:p>
              <a:p>
                <a:pPr marL="342900" indent="-342900">
                  <a:buFont typeface="+mj-lt"/>
                  <a:buAutoNum type="arabicParenR" startAt="21"/>
                </a:pPr>
                <a:r>
                  <a:rPr lang="fi-FI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moustach</a:t>
                </a:r>
                <a:r>
                  <a:rPr lang="fi-FI" sz="900" u="sng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</a:p>
              <a:p>
                <a:pPr marL="342900" indent="-342900">
                  <a:buFont typeface="+mj-lt"/>
                  <a:buAutoNum type="arabicParenR" startAt="2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nou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s</a:t>
                </a:r>
              </a:p>
              <a:p>
                <a:pPr marL="342900" indent="-342900">
                  <a:buFont typeface="+mj-lt"/>
                  <a:buAutoNum type="arabicParenR" startAt="2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vou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s</a:t>
                </a:r>
              </a:p>
              <a:p>
                <a:pPr marL="342900" indent="-342900">
                  <a:buFont typeface="+mj-lt"/>
                  <a:buAutoNum type="arabicParenR" startAt="2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sou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s</a:t>
                </a:r>
              </a:p>
              <a:p>
                <a:pPr marL="342900" indent="-342900">
                  <a:buFont typeface="+mj-lt"/>
                  <a:buAutoNum type="arabicParenR" startAt="2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de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s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sou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s</a:t>
                </a:r>
              </a:p>
              <a:p>
                <a:pPr marL="342900" indent="-342900">
                  <a:buFont typeface="+mj-lt"/>
                  <a:buAutoNum type="arabicParenR" startAt="2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partou</a:t>
                </a: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t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 </a:t>
                </a:r>
              </a:p>
              <a:p>
                <a:pPr marL="342900" indent="-342900">
                  <a:buFont typeface="+mj-lt"/>
                  <a:buAutoNum type="arabicParenR" startAt="21"/>
                </a:pPr>
                <a:r>
                  <a:rPr lang="fi-FI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toujour</a:t>
                </a:r>
                <a:r>
                  <a:rPr lang="fi-FI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s</a:t>
                </a:r>
              </a:p>
              <a:p>
                <a:pPr marL="342900" indent="-342900">
                  <a:buFont typeface="+mj-lt"/>
                  <a:buAutoNum type="arabicParenR" startAt="21"/>
                </a:pPr>
                <a:r>
                  <a:rPr lang="fi-FI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lou</a:t>
                </a:r>
                <a:r>
                  <a:rPr lang="fi-FI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p</a:t>
                </a:r>
              </a:p>
              <a:p>
                <a:pPr marL="342900" indent="-342900">
                  <a:buFont typeface="+mj-lt"/>
                  <a:buAutoNum type="arabicParenR" startAt="21"/>
                </a:pPr>
                <a:r>
                  <a:rPr lang="fi-FI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b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a</a:t>
                </a:r>
                <a:r>
                  <a:rPr lang="fr-FR" sz="900" b="1" dirty="0">
                    <a:solidFill>
                      <a:srgbClr val="00B0F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u</a:t>
                </a:r>
                <a:r>
                  <a:rPr lang="fi-FI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cou</a:t>
                </a:r>
                <a:r>
                  <a:rPr lang="fi-FI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p</a:t>
                </a:r>
              </a:p>
            </p:txBody>
          </p:sp>
        </p:grpSp>
        <p:sp>
          <p:nvSpPr>
            <p:cNvPr id="12" name="Rectangle : avec coins arrondis en diagonale 11">
              <a:extLst>
                <a:ext uri="{FF2B5EF4-FFF2-40B4-BE49-F238E27FC236}">
                  <a16:creationId xmlns:a16="http://schemas.microsoft.com/office/drawing/2014/main" id="{0B490FF0-9C09-455D-80E0-D3E0C6C6F802}"/>
                </a:ext>
              </a:extLst>
            </p:cNvPr>
            <p:cNvSpPr/>
            <p:nvPr/>
          </p:nvSpPr>
          <p:spPr>
            <a:xfrm>
              <a:off x="3308428" y="1864793"/>
              <a:ext cx="3201933" cy="1658080"/>
            </a:xfrm>
            <a:prstGeom prst="round2DiagRect">
              <a:avLst>
                <a:gd name="adj1" fmla="val 8515"/>
                <a:gd name="adj2" fmla="val 0"/>
              </a:avLst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93" name="Image 92">
              <a:extLst>
                <a:ext uri="{FF2B5EF4-FFF2-40B4-BE49-F238E27FC236}">
                  <a16:creationId xmlns:a16="http://schemas.microsoft.com/office/drawing/2014/main" id="{C119BEBC-A395-4341-B084-E7E84088E0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4817" y="1758073"/>
              <a:ext cx="272750" cy="270000"/>
            </a:xfrm>
            <a:prstGeom prst="rect">
              <a:avLst/>
            </a:prstGeom>
          </p:spPr>
        </p:pic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A0F69CE8-93D1-4A79-B7CE-F990DE1A1376}"/>
              </a:ext>
            </a:extLst>
          </p:cNvPr>
          <p:cNvGrpSpPr/>
          <p:nvPr/>
        </p:nvGrpSpPr>
        <p:grpSpPr>
          <a:xfrm>
            <a:off x="130046" y="6161575"/>
            <a:ext cx="3428630" cy="1734200"/>
            <a:chOff x="72134" y="3564465"/>
            <a:chExt cx="3428630" cy="17342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7FCA9FC-ABDE-4BE9-905C-0BDCCF7F7C6E}"/>
                </a:ext>
              </a:extLst>
            </p:cNvPr>
            <p:cNvGrpSpPr/>
            <p:nvPr/>
          </p:nvGrpSpPr>
          <p:grpSpPr>
            <a:xfrm>
              <a:off x="126596" y="3738276"/>
              <a:ext cx="3374168" cy="1477433"/>
              <a:chOff x="126596" y="3738276"/>
              <a:chExt cx="3374168" cy="1477433"/>
            </a:xfrm>
          </p:grpSpPr>
          <p:sp>
            <p:nvSpPr>
              <p:cNvPr id="82" name="ZoneTexte 81">
                <a:extLst>
                  <a:ext uri="{FF2B5EF4-FFF2-40B4-BE49-F238E27FC236}">
                    <a16:creationId xmlns:a16="http://schemas.microsoft.com/office/drawing/2014/main" id="{E32B721C-07D6-4DAE-A5C2-28230B083EE7}"/>
                  </a:ext>
                </a:extLst>
              </p:cNvPr>
              <p:cNvSpPr txBox="1"/>
              <p:nvPr/>
            </p:nvSpPr>
            <p:spPr>
              <a:xfrm>
                <a:off x="126596" y="3738276"/>
                <a:ext cx="1261618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arenR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dan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s</a:t>
                </a:r>
              </a:p>
              <a:p>
                <a:pPr marL="342900" indent="-342900">
                  <a:buFontTx/>
                  <a:buAutoNum type="arabicParenR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dedan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s</a:t>
                </a:r>
              </a:p>
              <a:p>
                <a:pPr marL="342900" indent="-342900">
                  <a:buAutoNum type="arabicParenR"/>
                </a:pP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nfan</a:t>
                </a: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t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 </a:t>
                </a:r>
              </a:p>
              <a:p>
                <a:pPr marL="342900" indent="-342900">
                  <a:buAutoNum type="arabicParenR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p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ndan</a:t>
                </a: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t</a:t>
                </a:r>
              </a:p>
              <a:p>
                <a:pPr marL="342900" indent="-342900">
                  <a:buAutoNum type="arabicParenR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avan</a:t>
                </a: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t</a:t>
                </a:r>
              </a:p>
              <a:p>
                <a:pPr marL="342900" indent="-342900">
                  <a:buAutoNum type="arabicParenR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devan</a:t>
                </a: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t</a:t>
                </a:r>
              </a:p>
              <a:p>
                <a:pPr marL="342900" indent="-342900">
                  <a:buAutoNum type="arabicParenR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dimanch</a:t>
                </a:r>
                <a:r>
                  <a:rPr lang="fr-FR" sz="900" u="sng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</a:p>
              <a:p>
                <a:pPr marL="342900" indent="-342900">
                  <a:buAutoNum type="arabicParenR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cha</a:t>
                </a:r>
                <a:r>
                  <a:rPr lang="fr-FR" sz="900" b="1" dirty="0">
                    <a:solidFill>
                      <a:srgbClr val="00B0F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m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br</a:t>
                </a:r>
                <a:r>
                  <a:rPr lang="fr-FR" sz="900" u="sng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</a:p>
              <a:p>
                <a:pPr marL="342900" indent="-342900">
                  <a:buAutoNum type="arabicParenR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ja</a:t>
                </a:r>
                <a:r>
                  <a:rPr lang="fr-FR" sz="900" b="1" dirty="0">
                    <a:solidFill>
                      <a:srgbClr val="00B0F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m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b</a:t>
                </a:r>
                <a:r>
                  <a:rPr lang="fr-FR" sz="900" u="sng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</a:p>
              <a:p>
                <a:pPr marL="342900" indent="-342900">
                  <a:buAutoNum type="arabicParenR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la</a:t>
                </a:r>
                <a:r>
                  <a:rPr lang="fr-FR" sz="900" b="1" dirty="0">
                    <a:solidFill>
                      <a:srgbClr val="00B0F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m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p</a:t>
                </a:r>
                <a:r>
                  <a:rPr lang="fr-FR" sz="900" u="sng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</a:p>
            </p:txBody>
          </p:sp>
          <p:sp>
            <p:nvSpPr>
              <p:cNvPr id="83" name="ZoneTexte 82">
                <a:extLst>
                  <a:ext uri="{FF2B5EF4-FFF2-40B4-BE49-F238E27FC236}">
                    <a16:creationId xmlns:a16="http://schemas.microsoft.com/office/drawing/2014/main" id="{A147B6E2-D380-4C72-BF0A-361748AFCBBD}"/>
                  </a:ext>
                </a:extLst>
              </p:cNvPr>
              <p:cNvSpPr txBox="1"/>
              <p:nvPr/>
            </p:nvSpPr>
            <p:spPr>
              <a:xfrm>
                <a:off x="1148266" y="3738381"/>
                <a:ext cx="1261619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+mj-lt"/>
                  <a:buAutoNum type="arabicParenR" startAt="11"/>
                </a:pP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n</a:t>
                </a:r>
              </a:p>
              <a:p>
                <a:pPr marL="342900" indent="-342900">
                  <a:buAutoNum type="arabicParenR" startAt="11"/>
                </a:pP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nsuit</a:t>
                </a:r>
                <a:r>
                  <a:rPr lang="fr-FR" sz="900" u="sng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</a:p>
              <a:p>
                <a:pPr marL="342900" indent="-342900">
                  <a:buAutoNum type="arabicParenR" startAt="11"/>
                </a:pP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ncor</a:t>
                </a:r>
                <a:r>
                  <a:rPr lang="fr-FR" sz="900" u="sng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</a:p>
              <a:p>
                <a:pPr marL="342900" indent="-342900">
                  <a:buFontTx/>
                  <a:buAutoNum type="arabicParenR" startAt="11"/>
                </a:pP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nfin</a:t>
                </a:r>
                <a:endPara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endParaRPr>
              </a:p>
              <a:p>
                <a:pPr marL="342900" indent="-342900">
                  <a:buAutoNum type="arabicParenR" startAt="1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d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n</a:t>
                </a: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t</a:t>
                </a:r>
              </a:p>
              <a:p>
                <a:pPr marL="342900" indent="-342900">
                  <a:buAutoNum type="arabicParenR" startAt="1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souv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n</a:t>
                </a: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t</a:t>
                </a:r>
              </a:p>
              <a:p>
                <a:pPr marL="342900" indent="-342900">
                  <a:buAutoNum type="arabicParenR" startAt="1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tr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nt</a:t>
                </a:r>
                <a:r>
                  <a:rPr lang="fr-FR" sz="900" u="sng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</a:p>
              <a:p>
                <a:pPr marL="342900" indent="-342900">
                  <a:buAutoNum type="arabicParenR" startAt="1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v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ndredi</a:t>
                </a:r>
              </a:p>
              <a:p>
                <a:pPr marL="342900" indent="-342900">
                  <a:buAutoNum type="arabicParenR" startAt="1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pr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ndre</a:t>
                </a:r>
              </a:p>
              <a:p>
                <a:pPr marL="342900" indent="-342900">
                  <a:buAutoNum type="arabicParenR" startAt="1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nov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  <a:r>
                  <a:rPr lang="fr-FR" sz="900" b="1" dirty="0">
                    <a:solidFill>
                      <a:srgbClr val="00B0F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m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br</a:t>
                </a:r>
                <a:r>
                  <a:rPr lang="fr-FR" sz="900" u="sng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</a:p>
            </p:txBody>
          </p:sp>
          <p:sp>
            <p:nvSpPr>
              <p:cNvPr id="84" name="ZoneTexte 83">
                <a:extLst>
                  <a:ext uri="{FF2B5EF4-FFF2-40B4-BE49-F238E27FC236}">
                    <a16:creationId xmlns:a16="http://schemas.microsoft.com/office/drawing/2014/main" id="{7EC970AD-F5E6-4DB4-8FD6-B09373B8503D}"/>
                  </a:ext>
                </a:extLst>
              </p:cNvPr>
              <p:cNvSpPr txBox="1"/>
              <p:nvPr/>
            </p:nvSpPr>
            <p:spPr>
              <a:xfrm>
                <a:off x="2246886" y="3738276"/>
                <a:ext cx="1253878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+mj-lt"/>
                  <a:buAutoNum type="arabicParenR" startAt="2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m</a:t>
                </a: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a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i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s</a:t>
                </a:r>
              </a:p>
              <a:p>
                <a:pPr marL="342900" indent="-342900">
                  <a:buFont typeface="+mj-lt"/>
                  <a:buAutoNum type="arabicParenR" startAt="2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jam</a:t>
                </a: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a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is</a:t>
                </a:r>
              </a:p>
              <a:p>
                <a:pPr marL="342900" indent="-342900">
                  <a:buFont typeface="+mj-lt"/>
                  <a:buAutoNum type="arabicParenR" startAt="2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tr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ei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z</a:t>
                </a:r>
                <a:r>
                  <a:rPr lang="fr-FR" sz="900" u="sng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</a:p>
              <a:p>
                <a:pPr marL="342900" indent="-342900">
                  <a:buFont typeface="+mj-lt"/>
                  <a:buAutoNum type="arabicParenR" startAt="2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s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ei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z</a:t>
                </a:r>
                <a:r>
                  <a:rPr lang="fr-FR" sz="900" u="sng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</a:p>
              <a:p>
                <a:pPr marL="342900" indent="-342900">
                  <a:buFont typeface="+mj-lt"/>
                  <a:buAutoNum type="arabicParenR" startAt="2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fé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</a:p>
              <a:p>
                <a:pPr marL="342900" indent="-342900">
                  <a:buFont typeface="+mj-lt"/>
                  <a:buAutoNum type="arabicParenR" startAt="2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fu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s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é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</a:p>
              <a:p>
                <a:pPr marL="342900" indent="-342900">
                  <a:buFont typeface="+mj-lt"/>
                  <a:buAutoNum type="arabicParenR" startAt="2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idé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</a:p>
              <a:p>
                <a:pPr marL="342900" indent="-342900">
                  <a:buFont typeface="+mj-lt"/>
                  <a:buAutoNum type="arabicParenR" startAt="2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n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z</a:t>
                </a:r>
              </a:p>
              <a:p>
                <a:pPr marL="342900" indent="-342900">
                  <a:buFont typeface="+mj-lt"/>
                  <a:buAutoNum type="arabicParenR" startAt="2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ch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z</a:t>
                </a:r>
              </a:p>
              <a:p>
                <a:pPr marL="342900" indent="-342900">
                  <a:buFont typeface="+mj-lt"/>
                  <a:buAutoNum type="arabicParenR" startAt="2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a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s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s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z</a:t>
                </a:r>
                <a:endParaRPr lang="fr-FR" sz="10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endParaRPr>
              </a:p>
            </p:txBody>
          </p:sp>
        </p:grpSp>
        <p:sp>
          <p:nvSpPr>
            <p:cNvPr id="91" name="Rectangle : avec coins arrondis en diagonale 90">
              <a:extLst>
                <a:ext uri="{FF2B5EF4-FFF2-40B4-BE49-F238E27FC236}">
                  <a16:creationId xmlns:a16="http://schemas.microsoft.com/office/drawing/2014/main" id="{F1EEBC30-FBF4-4DBC-A0C2-34893D1EF708}"/>
                </a:ext>
              </a:extLst>
            </p:cNvPr>
            <p:cNvSpPr/>
            <p:nvPr/>
          </p:nvSpPr>
          <p:spPr>
            <a:xfrm>
              <a:off x="72134" y="3640585"/>
              <a:ext cx="3164835" cy="1658080"/>
            </a:xfrm>
            <a:prstGeom prst="round2DiagRect">
              <a:avLst>
                <a:gd name="adj1" fmla="val 8515"/>
                <a:gd name="adj2" fmla="val 0"/>
              </a:avLst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94" name="Image 93">
              <a:extLst>
                <a:ext uri="{FF2B5EF4-FFF2-40B4-BE49-F238E27FC236}">
                  <a16:creationId xmlns:a16="http://schemas.microsoft.com/office/drawing/2014/main" id="{3C78FB02-C17B-4C5E-BA21-122D876FF77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404" y="3564465"/>
              <a:ext cx="272750" cy="270000"/>
            </a:xfrm>
            <a:prstGeom prst="rect">
              <a:avLst/>
            </a:prstGeom>
          </p:spPr>
        </p:pic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69B766C9-C493-451B-832A-3E53A7CACD1D}"/>
              </a:ext>
            </a:extLst>
          </p:cNvPr>
          <p:cNvGrpSpPr/>
          <p:nvPr/>
        </p:nvGrpSpPr>
        <p:grpSpPr>
          <a:xfrm>
            <a:off x="125901" y="7957706"/>
            <a:ext cx="3289165" cy="1746342"/>
            <a:chOff x="3303593" y="3526075"/>
            <a:chExt cx="3289165" cy="1746342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1DE33DE0-7EA5-457C-AD44-11EA2D9C4917}"/>
                </a:ext>
              </a:extLst>
            </p:cNvPr>
            <p:cNvGrpSpPr/>
            <p:nvPr/>
          </p:nvGrpSpPr>
          <p:grpSpPr>
            <a:xfrm>
              <a:off x="3317410" y="3709145"/>
              <a:ext cx="3243608" cy="1489400"/>
              <a:chOff x="3484384" y="3661439"/>
              <a:chExt cx="3243608" cy="1489400"/>
            </a:xfrm>
          </p:grpSpPr>
          <p:sp>
            <p:nvSpPr>
              <p:cNvPr id="85" name="ZoneTexte 84">
                <a:extLst>
                  <a:ext uri="{FF2B5EF4-FFF2-40B4-BE49-F238E27FC236}">
                    <a16:creationId xmlns:a16="http://schemas.microsoft.com/office/drawing/2014/main" id="{60CCE7C3-5052-4A02-A0D0-71D21C44312C}"/>
                  </a:ext>
                </a:extLst>
              </p:cNvPr>
              <p:cNvSpPr txBox="1"/>
              <p:nvPr/>
            </p:nvSpPr>
            <p:spPr>
              <a:xfrm>
                <a:off x="3484384" y="3667085"/>
                <a:ext cx="1261619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arenR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très</a:t>
                </a:r>
              </a:p>
              <a:p>
                <a:pPr marL="342900" indent="-342900">
                  <a:buAutoNum type="arabicParenR"/>
                </a:pP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a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uprè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s</a:t>
                </a:r>
              </a:p>
              <a:p>
                <a:pPr marL="342900" indent="-342900">
                  <a:buAutoNum type="arabicParenR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t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ê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t</a:t>
                </a:r>
                <a:r>
                  <a:rPr lang="fr-FR" sz="900" u="sng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</a:p>
              <a:p>
                <a:pPr marL="342900" indent="-342900">
                  <a:buAutoNum type="arabicParenR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fen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ê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tr</a:t>
                </a:r>
                <a:r>
                  <a:rPr lang="fr-FR" sz="900" u="sng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</a:p>
              <a:p>
                <a:pPr marL="342900" indent="-342900">
                  <a:buAutoNum type="arabicParenR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for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ê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t</a:t>
                </a:r>
              </a:p>
              <a:p>
                <a:pPr marL="342900" indent="-342900">
                  <a:buAutoNum type="arabicParenR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m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ê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m</a:t>
                </a:r>
                <a:r>
                  <a:rPr lang="fr-FR" sz="900" u="sng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</a:p>
              <a:p>
                <a:pPr marL="342900" indent="-342900">
                  <a:buAutoNum type="arabicParenR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jou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t</a:t>
                </a:r>
              </a:p>
              <a:p>
                <a:pPr marL="342900" indent="-342900">
                  <a:buAutoNum type="arabicParenR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obj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t</a:t>
                </a:r>
                <a:endParaRPr lang="fr-FR" sz="900" b="1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endParaRPr>
              </a:p>
              <a:p>
                <a:pPr marL="342900" indent="-342900">
                  <a:buAutoNum type="arabicParenR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secr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t</a:t>
                </a:r>
                <a:endPara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endParaRPr>
              </a:p>
              <a:p>
                <a:pPr marL="342900" indent="-342900">
                  <a:buAutoNum type="arabicParenR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viol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t</a:t>
                </a:r>
                <a:endPara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endParaRPr>
              </a:p>
            </p:txBody>
          </p:sp>
          <p:sp>
            <p:nvSpPr>
              <p:cNvPr id="86" name="ZoneTexte 85">
                <a:extLst>
                  <a:ext uri="{FF2B5EF4-FFF2-40B4-BE49-F238E27FC236}">
                    <a16:creationId xmlns:a16="http://schemas.microsoft.com/office/drawing/2014/main" id="{2B8E1A6F-6034-4E63-BBEA-0B242DC6B5D7}"/>
                  </a:ext>
                </a:extLst>
              </p:cNvPr>
              <p:cNvSpPr txBox="1"/>
              <p:nvPr/>
            </p:nvSpPr>
            <p:spPr>
              <a:xfrm>
                <a:off x="4584281" y="3661439"/>
                <a:ext cx="1413940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+mj-lt"/>
                  <a:buAutoNum type="arabicParenR" startAt="1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lapin</a:t>
                </a:r>
              </a:p>
              <a:p>
                <a:pPr marL="342900" indent="-342900">
                  <a:buFont typeface="+mj-lt"/>
                  <a:buAutoNum type="arabicParenR" startAt="1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sapin</a:t>
                </a:r>
              </a:p>
              <a:p>
                <a:pPr marL="342900" indent="-342900">
                  <a:buFont typeface="+mj-lt"/>
                  <a:buAutoNum type="arabicParenR" startAt="1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jardin</a:t>
                </a:r>
              </a:p>
              <a:p>
                <a:pPr marL="342900" indent="-342900">
                  <a:buFont typeface="+mj-lt"/>
                  <a:buAutoNum type="arabicParenR" startAt="1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chemin</a:t>
                </a:r>
              </a:p>
              <a:p>
                <a:pPr marL="342900" indent="-342900">
                  <a:buFont typeface="+mj-lt"/>
                  <a:buAutoNum type="arabicParenR" startAt="1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juin</a:t>
                </a:r>
              </a:p>
              <a:p>
                <a:pPr marL="342900" indent="-342900">
                  <a:buFont typeface="+mj-lt"/>
                  <a:buAutoNum type="arabicParenR" startAt="1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vin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g</a:t>
                </a: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t</a:t>
                </a:r>
              </a:p>
              <a:p>
                <a:pPr marL="342900" indent="-342900">
                  <a:buFont typeface="+mj-lt"/>
                  <a:buAutoNum type="arabicParenR" startAt="11"/>
                </a:pPr>
                <a:r>
                  <a:rPr lang="fr-FR" sz="900" b="1" dirty="0">
                    <a:solidFill>
                      <a:srgbClr val="00B0F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c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in</a:t>
                </a:r>
                <a:r>
                  <a:rPr lang="fr-FR" sz="900" b="1" u="sng" dirty="0">
                    <a:solidFill>
                      <a:srgbClr val="00B0F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q</a:t>
                </a:r>
              </a:p>
              <a:p>
                <a:pPr marL="342900" indent="-342900">
                  <a:buFont typeface="+mj-lt"/>
                  <a:buAutoNum type="arabicParenR" startAt="11"/>
                </a:pPr>
                <a:r>
                  <a:rPr lang="fr-FR" sz="900" b="1" dirty="0">
                    <a:solidFill>
                      <a:srgbClr val="00B0F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qu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inz</a:t>
                </a:r>
                <a:r>
                  <a:rPr lang="fr-FR" sz="900" u="sng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</a:p>
              <a:p>
                <a:pPr marL="342900" indent="-342900">
                  <a:buFont typeface="+mj-lt"/>
                  <a:buAutoNum type="arabicParenR" startAt="1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pl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in</a:t>
                </a:r>
              </a:p>
              <a:p>
                <a:pPr marL="342900" indent="-342900">
                  <a:buFont typeface="+mj-lt"/>
                  <a:buAutoNum type="arabicParenR" startAt="1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p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intur</a:t>
                </a:r>
                <a:r>
                  <a:rPr lang="fr-FR" sz="900" u="sng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18B17217-F7BA-4214-928A-D1172C61635C}"/>
                  </a:ext>
                </a:extLst>
              </p:cNvPr>
              <p:cNvSpPr txBox="1"/>
              <p:nvPr/>
            </p:nvSpPr>
            <p:spPr>
              <a:xfrm>
                <a:off x="5502127" y="3673511"/>
                <a:ext cx="1225865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+mj-lt"/>
                  <a:buAutoNum type="arabicParenR" startAt="2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ti</a:t>
                </a:r>
                <a:r>
                  <a:rPr lang="fr-FR" sz="900" b="1" dirty="0">
                    <a:solidFill>
                      <a:srgbClr val="00B0F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m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br</a:t>
                </a:r>
                <a:r>
                  <a:rPr lang="fr-FR" sz="900" u="sng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</a:p>
              <a:p>
                <a:pPr marL="342900" indent="-342900">
                  <a:buFont typeface="+mj-lt"/>
                  <a:buAutoNum type="arabicParenR" startAt="2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gri</a:t>
                </a:r>
                <a:r>
                  <a:rPr lang="fr-FR" sz="900" b="1" dirty="0">
                    <a:solidFill>
                      <a:srgbClr val="00B0F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m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p</a:t>
                </a:r>
                <a:r>
                  <a:rPr lang="fr-FR" sz="900" b="1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er</a:t>
                </a:r>
              </a:p>
              <a:p>
                <a:pPr marL="342900" indent="-342900">
                  <a:buFont typeface="+mj-lt"/>
                  <a:buAutoNum type="arabicParenR" startAt="2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m</a:t>
                </a: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a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in</a:t>
                </a:r>
              </a:p>
              <a:p>
                <a:pPr marL="342900" indent="-342900">
                  <a:buFont typeface="+mj-lt"/>
                  <a:buAutoNum type="arabicParenR" startAt="2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b</a:t>
                </a: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a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in</a:t>
                </a:r>
              </a:p>
              <a:p>
                <a:pPr marL="342900" indent="-342900">
                  <a:buFont typeface="+mj-lt"/>
                  <a:buAutoNum type="arabicParenR" startAt="2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p</a:t>
                </a: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a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in</a:t>
                </a:r>
              </a:p>
              <a:p>
                <a:pPr marL="342900" indent="-342900">
                  <a:buFont typeface="+mj-lt"/>
                  <a:buAutoNum type="arabicParenR" startAt="2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tr</a:t>
                </a: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a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in</a:t>
                </a:r>
              </a:p>
              <a:p>
                <a:pPr marL="342900" indent="-342900">
                  <a:buFont typeface="+mj-lt"/>
                  <a:buAutoNum type="arabicParenR" startAt="2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gr</a:t>
                </a: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a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in</a:t>
                </a:r>
              </a:p>
              <a:p>
                <a:pPr marL="342900" indent="-342900">
                  <a:buFont typeface="+mj-lt"/>
                  <a:buAutoNum type="arabicParenR" startAt="2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cop</a:t>
                </a: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a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in</a:t>
                </a:r>
              </a:p>
              <a:p>
                <a:pPr marL="342900" indent="-342900">
                  <a:buFont typeface="+mj-lt"/>
                  <a:buAutoNum type="arabicParenR" startAt="2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dem</a:t>
                </a: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a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in</a:t>
                </a:r>
              </a:p>
              <a:p>
                <a:pPr marL="342900" indent="-342900">
                  <a:buFont typeface="+mj-lt"/>
                  <a:buAutoNum type="arabicParenR" startAt="2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f</a:t>
                </a: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a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i</a:t>
                </a:r>
                <a:r>
                  <a:rPr lang="fr-FR" sz="900" b="1" dirty="0">
                    <a:solidFill>
                      <a:srgbClr val="00B0F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m</a:t>
                </a:r>
              </a:p>
            </p:txBody>
          </p:sp>
        </p:grpSp>
        <p:sp>
          <p:nvSpPr>
            <p:cNvPr id="88" name="Rectangle : avec coins arrondis en diagonale 87">
              <a:extLst>
                <a:ext uri="{FF2B5EF4-FFF2-40B4-BE49-F238E27FC236}">
                  <a16:creationId xmlns:a16="http://schemas.microsoft.com/office/drawing/2014/main" id="{4DD04BBE-DD7D-42D2-B6DE-37C69F0941DD}"/>
                </a:ext>
              </a:extLst>
            </p:cNvPr>
            <p:cNvSpPr/>
            <p:nvPr/>
          </p:nvSpPr>
          <p:spPr>
            <a:xfrm>
              <a:off x="3303593" y="3614337"/>
              <a:ext cx="3164835" cy="1658080"/>
            </a:xfrm>
            <a:prstGeom prst="round2DiagRect">
              <a:avLst>
                <a:gd name="adj1" fmla="val 8515"/>
                <a:gd name="adj2" fmla="val 0"/>
              </a:avLst>
            </a:prstGeom>
            <a:noFill/>
            <a:ln w="28575">
              <a:solidFill>
                <a:srgbClr val="FF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95" name="Image 94">
              <a:extLst>
                <a:ext uri="{FF2B5EF4-FFF2-40B4-BE49-F238E27FC236}">
                  <a16:creationId xmlns:a16="http://schemas.microsoft.com/office/drawing/2014/main" id="{FF88EBDD-69E0-4746-9FFB-2C6DA5CC44F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20008" y="3526075"/>
              <a:ext cx="272750" cy="270000"/>
            </a:xfrm>
            <a:prstGeom prst="rect">
              <a:avLst/>
            </a:prstGeom>
          </p:spPr>
        </p:pic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A06FD963-E911-55E9-CFEC-403E95D9ECF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2" y="224305"/>
            <a:ext cx="358048" cy="358048"/>
          </a:xfrm>
          <a:prstGeom prst="rect">
            <a:avLst/>
          </a:prstGeom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44F8EBB7-BE19-9353-A847-70F30F791441}"/>
              </a:ext>
            </a:extLst>
          </p:cNvPr>
          <p:cNvGrpSpPr/>
          <p:nvPr/>
        </p:nvGrpSpPr>
        <p:grpSpPr>
          <a:xfrm>
            <a:off x="3480682" y="2330926"/>
            <a:ext cx="3233751" cy="1794608"/>
            <a:chOff x="3480682" y="2330926"/>
            <a:chExt cx="3233751" cy="1794608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2E6DA29A-97C9-16EA-FE2D-1D31F3A53232}"/>
                </a:ext>
              </a:extLst>
            </p:cNvPr>
            <p:cNvGrpSpPr/>
            <p:nvPr/>
          </p:nvGrpSpPr>
          <p:grpSpPr>
            <a:xfrm>
              <a:off x="3480682" y="2330926"/>
              <a:ext cx="3233751" cy="1794608"/>
              <a:chOff x="76969" y="1754513"/>
              <a:chExt cx="3233751" cy="1794608"/>
            </a:xfrm>
          </p:grpSpPr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BEE310F7-CCB7-77B3-5068-AAB53FAA1C91}"/>
                  </a:ext>
                </a:extLst>
              </p:cNvPr>
              <p:cNvSpPr txBox="1"/>
              <p:nvPr/>
            </p:nvSpPr>
            <p:spPr>
              <a:xfrm>
                <a:off x="264591" y="1909323"/>
                <a:ext cx="1919791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fr-FR" sz="1000" dirty="0">
                  <a:latin typeface="Script Ecole 2" panose="02000400000000000000" pitchFamily="2" charset="0"/>
                  <a:ea typeface="Script Ecole 2" panose="02000400000000000000" pitchFamily="2" charset="0"/>
                  <a:cs typeface="Andika" panose="02000000000000000000" pitchFamily="2" charset="0"/>
                </a:endParaRPr>
              </a:p>
            </p:txBody>
          </p:sp>
          <p:sp>
            <p:nvSpPr>
              <p:cNvPr id="20" name="Rectangle : avec coins arrondis en diagonale 19">
                <a:extLst>
                  <a:ext uri="{FF2B5EF4-FFF2-40B4-BE49-F238E27FC236}">
                    <a16:creationId xmlns:a16="http://schemas.microsoft.com/office/drawing/2014/main" id="{AC79A239-6BD9-7E7E-3BD9-3F8821C99386}"/>
                  </a:ext>
                </a:extLst>
              </p:cNvPr>
              <p:cNvSpPr/>
              <p:nvPr/>
            </p:nvSpPr>
            <p:spPr>
              <a:xfrm>
                <a:off x="76969" y="1891041"/>
                <a:ext cx="3209265" cy="1658080"/>
              </a:xfrm>
              <a:prstGeom prst="round2DiagRect">
                <a:avLst>
                  <a:gd name="adj1" fmla="val 8515"/>
                  <a:gd name="adj2" fmla="val 0"/>
                </a:avLst>
              </a:prstGeom>
              <a:noFill/>
              <a:ln w="28575" cmpd="dbl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21" name="Image 20">
                <a:extLst>
                  <a:ext uri="{FF2B5EF4-FFF2-40B4-BE49-F238E27FC236}">
                    <a16:creationId xmlns:a16="http://schemas.microsoft.com/office/drawing/2014/main" id="{02F9D265-4199-4274-FF30-03D508981A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37969" y="1754513"/>
                <a:ext cx="272751" cy="270000"/>
              </a:xfrm>
              <a:prstGeom prst="rect">
                <a:avLst/>
              </a:prstGeom>
            </p:spPr>
          </p:pic>
        </p:grpSp>
        <p:pic>
          <p:nvPicPr>
            <p:cNvPr id="25" name="Image 2064">
              <a:extLst>
                <a:ext uri="{FF2B5EF4-FFF2-40B4-BE49-F238E27FC236}">
                  <a16:creationId xmlns:a16="http://schemas.microsoft.com/office/drawing/2014/main" id="{BDE4371E-DB5E-6094-7E57-96F4F035B93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 bwMode="auto">
            <a:xfrm>
              <a:off x="3940798" y="3003206"/>
              <a:ext cx="1010797" cy="42134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2FDBAF39-BF9B-E04E-49A1-49471A87D211}"/>
                </a:ext>
              </a:extLst>
            </p:cNvPr>
            <p:cNvSpPr txBox="1"/>
            <p:nvPr/>
          </p:nvSpPr>
          <p:spPr>
            <a:xfrm>
              <a:off x="3584679" y="2483030"/>
              <a:ext cx="174561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u="sng" dirty="0">
                  <a:latin typeface="Caviar Dreams" panose="020B0402020204020504" pitchFamily="34" charset="0"/>
                </a:rPr>
                <a:t>Les lettres muettes les plus fréquentes:</a:t>
              </a:r>
            </a:p>
          </p:txBody>
        </p:sp>
        <p:pic>
          <p:nvPicPr>
            <p:cNvPr id="27" name="Image 2060">
              <a:extLst>
                <a:ext uri="{FF2B5EF4-FFF2-40B4-BE49-F238E27FC236}">
                  <a16:creationId xmlns:a16="http://schemas.microsoft.com/office/drawing/2014/main" id="{A749BDC4-5FE1-1D98-A2A1-BA67646DA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4679" y="3468574"/>
              <a:ext cx="197331" cy="246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Image 2061">
              <a:extLst>
                <a:ext uri="{FF2B5EF4-FFF2-40B4-BE49-F238E27FC236}">
                  <a16:creationId xmlns:a16="http://schemas.microsoft.com/office/drawing/2014/main" id="{CF21F822-BB1F-C7B3-92E5-AEC8F38A279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23334" y="3808891"/>
              <a:ext cx="155798" cy="2109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3D083341-A9D7-5280-D819-584A2A64EF78}"/>
                </a:ext>
              </a:extLst>
            </p:cNvPr>
            <p:cNvSpPr txBox="1"/>
            <p:nvPr/>
          </p:nvSpPr>
          <p:spPr>
            <a:xfrm>
              <a:off x="3777693" y="3479252"/>
              <a:ext cx="2936740" cy="5924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100" dirty="0">
                  <a:latin typeface="Caviar Dreams" panose="020B0402020204020504" pitchFamily="34" charset="0"/>
                </a:rPr>
                <a:t>Pour trouver la lettre muette d’un mot, cherche un mot de la même famille </a:t>
              </a:r>
            </a:p>
            <a:p>
              <a:r>
                <a:rPr lang="fr-FR" sz="1050" i="1" dirty="0">
                  <a:latin typeface="Caviar Dreams" panose="020B0402020204020504" pitchFamily="34" charset="0"/>
                </a:rPr>
                <a:t>(renar</a:t>
              </a:r>
              <a:r>
                <a:rPr lang="fr-FR" sz="1050" b="1" i="1" dirty="0">
                  <a:solidFill>
                    <a:srgbClr val="FF0066"/>
                  </a:solidFill>
                  <a:latin typeface="Caviar Dreams" panose="020B0402020204020504" pitchFamily="34" charset="0"/>
                </a:rPr>
                <a:t>d</a:t>
              </a:r>
              <a:r>
                <a:rPr lang="fr-FR" sz="1050" i="1" dirty="0">
                  <a:latin typeface="Caviar Dreams" panose="020B0402020204020504" pitchFamily="34" charset="0"/>
                </a:rPr>
                <a:t> </a:t>
              </a:r>
              <a:r>
                <a:rPr lang="fr-FR" sz="1050" i="1" dirty="0">
                  <a:latin typeface="Caviar Dreams" panose="020B0402020204020504" pitchFamily="34" charset="0"/>
                  <a:sym typeface="Wingdings" panose="05000000000000000000" pitchFamily="2" charset="2"/>
                </a:rPr>
                <a:t> renarde/ chocola</a:t>
              </a:r>
              <a:r>
                <a:rPr lang="fr-FR" sz="1050" b="1" i="1" dirty="0">
                  <a:solidFill>
                    <a:srgbClr val="00B050"/>
                  </a:solidFill>
                  <a:latin typeface="Caviar Dreams" panose="020B0402020204020504" pitchFamily="34" charset="0"/>
                  <a:sym typeface="Wingdings" panose="05000000000000000000" pitchFamily="2" charset="2"/>
                </a:rPr>
                <a:t>t</a:t>
              </a:r>
              <a:r>
                <a:rPr lang="fr-FR" sz="1050" i="1" dirty="0">
                  <a:latin typeface="Caviar Dreams" panose="020B0402020204020504" pitchFamily="34" charset="0"/>
                  <a:sym typeface="Wingdings" panose="05000000000000000000" pitchFamily="2" charset="2"/>
                </a:rPr>
                <a:t>  chocolaté)</a:t>
              </a:r>
              <a:endParaRPr lang="fr-FR" sz="1100" i="1" dirty="0">
                <a:latin typeface="Caviar Dreams" panose="020B0402020204020504" pitchFamily="34" charset="0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D6B2E3CF-905A-68C0-3065-58B0134E77AD}"/>
              </a:ext>
            </a:extLst>
          </p:cNvPr>
          <p:cNvGrpSpPr/>
          <p:nvPr/>
        </p:nvGrpSpPr>
        <p:grpSpPr>
          <a:xfrm>
            <a:off x="3488014" y="4244254"/>
            <a:ext cx="3309139" cy="1764800"/>
            <a:chOff x="3308428" y="1758073"/>
            <a:chExt cx="3309139" cy="1764800"/>
          </a:xfrm>
        </p:grpSpPr>
        <p:sp>
          <p:nvSpPr>
            <p:cNvPr id="33" name="Rectangle : avec coins arrondis en diagonale 32">
              <a:extLst>
                <a:ext uri="{FF2B5EF4-FFF2-40B4-BE49-F238E27FC236}">
                  <a16:creationId xmlns:a16="http://schemas.microsoft.com/office/drawing/2014/main" id="{713F007C-AB31-4EDB-FA9E-D02CF842B214}"/>
                </a:ext>
              </a:extLst>
            </p:cNvPr>
            <p:cNvSpPr/>
            <p:nvPr/>
          </p:nvSpPr>
          <p:spPr>
            <a:xfrm>
              <a:off x="3308428" y="1864793"/>
              <a:ext cx="3201933" cy="1658080"/>
            </a:xfrm>
            <a:prstGeom prst="round2DiagRect">
              <a:avLst>
                <a:gd name="adj1" fmla="val 8515"/>
                <a:gd name="adj2" fmla="val 0"/>
              </a:avLst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D5BC5E0F-2BA2-AA6F-F898-9A9107FA08F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4817" y="1758073"/>
              <a:ext cx="272750" cy="270000"/>
            </a:xfrm>
            <a:prstGeom prst="rect">
              <a:avLst/>
            </a:prstGeom>
          </p:spPr>
        </p:pic>
      </p:grpSp>
      <p:sp>
        <p:nvSpPr>
          <p:cNvPr id="41" name="ZoneTexte 38">
            <a:extLst>
              <a:ext uri="{FF2B5EF4-FFF2-40B4-BE49-F238E27FC236}">
                <a16:creationId xmlns:a16="http://schemas.microsoft.com/office/drawing/2014/main" id="{F766759C-8A6D-F7D4-421E-2180F6C479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4262" y="4871097"/>
            <a:ext cx="1037420" cy="276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200" b="1" dirty="0">
                <a:latin typeface="Biko" panose="02000000000000000000" pitchFamily="50" charset="0"/>
              </a:rPr>
              <a:t>FIN DE MOT</a:t>
            </a:r>
          </a:p>
        </p:txBody>
      </p:sp>
      <p:grpSp>
        <p:nvGrpSpPr>
          <p:cNvPr id="49" name="Groupe 48">
            <a:extLst>
              <a:ext uri="{FF2B5EF4-FFF2-40B4-BE49-F238E27FC236}">
                <a16:creationId xmlns:a16="http://schemas.microsoft.com/office/drawing/2014/main" id="{1A299341-8F99-1473-E0C7-E73D82991DD3}"/>
              </a:ext>
            </a:extLst>
          </p:cNvPr>
          <p:cNvGrpSpPr/>
          <p:nvPr/>
        </p:nvGrpSpPr>
        <p:grpSpPr>
          <a:xfrm>
            <a:off x="5522794" y="5147983"/>
            <a:ext cx="832242" cy="696912"/>
            <a:chOff x="5522794" y="4950048"/>
            <a:chExt cx="832242" cy="696912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5E32C53D-9A60-340C-88B1-323429756D9A}"/>
                </a:ext>
              </a:extLst>
            </p:cNvPr>
            <p:cNvSpPr/>
            <p:nvPr/>
          </p:nvSpPr>
          <p:spPr bwMode="auto">
            <a:xfrm>
              <a:off x="5522794" y="4950048"/>
              <a:ext cx="832242" cy="696912"/>
            </a:xfrm>
            <a:prstGeom prst="roundRect">
              <a:avLst/>
            </a:prstGeom>
            <a:solidFill>
              <a:srgbClr val="92D050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dirty="0"/>
            </a:p>
          </p:txBody>
        </p:sp>
        <p:sp>
          <p:nvSpPr>
            <p:cNvPr id="42" name="ZoneTexte 39">
              <a:extLst>
                <a:ext uri="{FF2B5EF4-FFF2-40B4-BE49-F238E27FC236}">
                  <a16:creationId xmlns:a16="http://schemas.microsoft.com/office/drawing/2014/main" id="{FB7E6B78-8143-841C-0813-E388B89D1A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16610" y="4998045"/>
              <a:ext cx="685735" cy="5861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lIns="0" tIns="36000" rIns="0" bIns="72000" anchor="ctr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2000" dirty="0">
                  <a:solidFill>
                    <a:srgbClr val="FF0066"/>
                  </a:solidFill>
                  <a:latin typeface="Bahnschrift SemiBold" panose="020B0502040204020203" pitchFamily="34" charset="0"/>
                </a:rPr>
                <a:t>E</a:t>
              </a:r>
              <a:r>
                <a:rPr lang="fr-FR" altLang="fr-FR" sz="2000" dirty="0">
                  <a:solidFill>
                    <a:srgbClr val="00B050"/>
                  </a:solidFill>
                  <a:latin typeface="Bahnschrift SemiBold" panose="020B0502040204020203" pitchFamily="34" charset="0"/>
                </a:rPr>
                <a:t>A</a:t>
              </a:r>
              <a:r>
                <a:rPr lang="fr-FR" altLang="fr-FR" sz="2000" dirty="0">
                  <a:solidFill>
                    <a:srgbClr val="00B0F0"/>
                  </a:solidFill>
                  <a:latin typeface="Bahnschrift SemiBold" panose="020B0502040204020203" pitchFamily="34" charset="0"/>
                </a:rPr>
                <a:t>U</a:t>
              </a:r>
            </a:p>
          </p:txBody>
        </p:sp>
      </p:grpSp>
      <p:sp>
        <p:nvSpPr>
          <p:cNvPr id="45" name="ZoneTexte 38">
            <a:extLst>
              <a:ext uri="{FF2B5EF4-FFF2-40B4-BE49-F238E27FC236}">
                <a16:creationId xmlns:a16="http://schemas.microsoft.com/office/drawing/2014/main" id="{6BC63291-C0AE-E8B8-8962-534B85A211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0533" y="4734315"/>
            <a:ext cx="137435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200" b="1" dirty="0">
                <a:latin typeface="Biko" panose="02000000000000000000" pitchFamily="50" charset="0"/>
              </a:rPr>
              <a:t>DÉBUT / MILIEU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200" b="1" dirty="0">
                <a:latin typeface="Biko" panose="02000000000000000000" pitchFamily="50" charset="0"/>
              </a:rPr>
              <a:t>DE MOT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52995836-11A3-5040-0188-2A0C08B3761A}"/>
              </a:ext>
            </a:extLst>
          </p:cNvPr>
          <p:cNvSpPr txBox="1"/>
          <p:nvPr/>
        </p:nvSpPr>
        <p:spPr>
          <a:xfrm>
            <a:off x="3945546" y="4452372"/>
            <a:ext cx="22795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u="sng" dirty="0">
                <a:latin typeface="Caviar Dreams" panose="020B0402020204020504" pitchFamily="34" charset="0"/>
              </a:rPr>
              <a:t>Le son /o/ s’écrit plus souvent:</a:t>
            </a:r>
          </a:p>
        </p:txBody>
      </p:sp>
      <p:grpSp>
        <p:nvGrpSpPr>
          <p:cNvPr id="57" name="Groupe 56">
            <a:extLst>
              <a:ext uri="{FF2B5EF4-FFF2-40B4-BE49-F238E27FC236}">
                <a16:creationId xmlns:a16="http://schemas.microsoft.com/office/drawing/2014/main" id="{BA9865D6-55C6-470C-40CB-F5C4C43F47A1}"/>
              </a:ext>
            </a:extLst>
          </p:cNvPr>
          <p:cNvGrpSpPr/>
          <p:nvPr/>
        </p:nvGrpSpPr>
        <p:grpSpPr>
          <a:xfrm>
            <a:off x="3665115" y="5171699"/>
            <a:ext cx="1499769" cy="696912"/>
            <a:chOff x="3598254" y="5147983"/>
            <a:chExt cx="1499769" cy="696912"/>
          </a:xfrm>
        </p:grpSpPr>
        <p:grpSp>
          <p:nvGrpSpPr>
            <p:cNvPr id="46" name="Groupe 45">
              <a:extLst>
                <a:ext uri="{FF2B5EF4-FFF2-40B4-BE49-F238E27FC236}">
                  <a16:creationId xmlns:a16="http://schemas.microsoft.com/office/drawing/2014/main" id="{CFE309C2-9208-1731-8B26-629AEF41EB80}"/>
                </a:ext>
              </a:extLst>
            </p:cNvPr>
            <p:cNvGrpSpPr/>
            <p:nvPr/>
          </p:nvGrpSpPr>
          <p:grpSpPr>
            <a:xfrm>
              <a:off x="3598254" y="5147983"/>
              <a:ext cx="1499769" cy="696912"/>
              <a:chOff x="3598254" y="4950048"/>
              <a:chExt cx="1499769" cy="696912"/>
            </a:xfrm>
          </p:grpSpPr>
          <p:sp>
            <p:nvSpPr>
              <p:cNvPr id="43" name="Rectangle : coins arrondis 42">
                <a:extLst>
                  <a:ext uri="{FF2B5EF4-FFF2-40B4-BE49-F238E27FC236}">
                    <a16:creationId xmlns:a16="http://schemas.microsoft.com/office/drawing/2014/main" id="{490D5104-65F8-501D-15DE-35FAE026BD51}"/>
                  </a:ext>
                </a:extLst>
              </p:cNvPr>
              <p:cNvSpPr/>
              <p:nvPr/>
            </p:nvSpPr>
            <p:spPr bwMode="auto">
              <a:xfrm>
                <a:off x="3598254" y="4950048"/>
                <a:ext cx="1499769" cy="696912"/>
              </a:xfrm>
              <a:prstGeom prst="roundRect">
                <a:avLst/>
              </a:prstGeom>
              <a:solidFill>
                <a:srgbClr val="92D050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dirty="0"/>
              </a:p>
            </p:txBody>
          </p:sp>
          <p:sp>
            <p:nvSpPr>
              <p:cNvPr id="44" name="ZoneTexte 39">
                <a:extLst>
                  <a:ext uri="{FF2B5EF4-FFF2-40B4-BE49-F238E27FC236}">
                    <a16:creationId xmlns:a16="http://schemas.microsoft.com/office/drawing/2014/main" id="{21B8BE15-218F-6DA9-7D1B-A094541129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71564" y="4998610"/>
                <a:ext cx="683496" cy="58623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0" tIns="36000" rIns="0" bIns="72000" anchor="ctr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fr-FR" altLang="fr-FR" sz="2000" dirty="0">
                    <a:solidFill>
                      <a:srgbClr val="00B050"/>
                    </a:solidFill>
                    <a:latin typeface="Bahnschrift SemiBold" panose="020B0502040204020203" pitchFamily="34" charset="0"/>
                  </a:rPr>
                  <a:t>A</a:t>
                </a:r>
                <a:r>
                  <a:rPr lang="fr-FR" altLang="fr-FR" sz="2000" dirty="0">
                    <a:solidFill>
                      <a:srgbClr val="00B0F0"/>
                    </a:solidFill>
                    <a:latin typeface="Bahnschrift SemiBold" panose="020B0502040204020203" pitchFamily="34" charset="0"/>
                  </a:rPr>
                  <a:t>U</a:t>
                </a:r>
              </a:p>
            </p:txBody>
          </p:sp>
        </p:grpSp>
        <p:sp>
          <p:nvSpPr>
            <p:cNvPr id="56" name="ZoneTexte 39">
              <a:extLst>
                <a:ext uri="{FF2B5EF4-FFF2-40B4-BE49-F238E27FC236}">
                  <a16:creationId xmlns:a16="http://schemas.microsoft.com/office/drawing/2014/main" id="{23217B30-8EDB-C078-5073-CC0E0620E7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23929" y="5196545"/>
              <a:ext cx="570510" cy="58623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lIns="0" tIns="36000" rIns="0" bIns="72000" anchor="ctr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2000" dirty="0">
                  <a:latin typeface="Bahnschrift SemiBold" panose="020B0502040204020203" pitchFamily="34" charset="0"/>
                </a:rPr>
                <a:t>O</a:t>
              </a:r>
            </a:p>
          </p:txBody>
        </p:sp>
      </p:grpSp>
      <p:grpSp>
        <p:nvGrpSpPr>
          <p:cNvPr id="58" name="Groupe 57">
            <a:extLst>
              <a:ext uri="{FF2B5EF4-FFF2-40B4-BE49-F238E27FC236}">
                <a16:creationId xmlns:a16="http://schemas.microsoft.com/office/drawing/2014/main" id="{0E79E7D4-7475-5450-F4FA-103F95463854}"/>
              </a:ext>
            </a:extLst>
          </p:cNvPr>
          <p:cNvGrpSpPr/>
          <p:nvPr/>
        </p:nvGrpSpPr>
        <p:grpSpPr>
          <a:xfrm>
            <a:off x="3498199" y="6150464"/>
            <a:ext cx="3328123" cy="1726893"/>
            <a:chOff x="72134" y="3571772"/>
            <a:chExt cx="3328123" cy="1726893"/>
          </a:xfrm>
        </p:grpSpPr>
        <p:sp>
          <p:nvSpPr>
            <p:cNvPr id="60" name="Rectangle : avec coins arrondis en diagonale 59">
              <a:extLst>
                <a:ext uri="{FF2B5EF4-FFF2-40B4-BE49-F238E27FC236}">
                  <a16:creationId xmlns:a16="http://schemas.microsoft.com/office/drawing/2014/main" id="{8F4D2BB9-DA00-8393-D8D0-26AB06DEE7DE}"/>
                </a:ext>
              </a:extLst>
            </p:cNvPr>
            <p:cNvSpPr/>
            <p:nvPr/>
          </p:nvSpPr>
          <p:spPr>
            <a:xfrm>
              <a:off x="72134" y="3640585"/>
              <a:ext cx="3216234" cy="1658080"/>
            </a:xfrm>
            <a:prstGeom prst="round2DiagRect">
              <a:avLst>
                <a:gd name="adj1" fmla="val 8515"/>
                <a:gd name="adj2" fmla="val 0"/>
              </a:avLst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69" name="Image 68">
              <a:extLst>
                <a:ext uri="{FF2B5EF4-FFF2-40B4-BE49-F238E27FC236}">
                  <a16:creationId xmlns:a16="http://schemas.microsoft.com/office/drawing/2014/main" id="{C4E168F4-B76C-BD43-1AA9-E49D32A4ACC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7507" y="3571772"/>
              <a:ext cx="272750" cy="270000"/>
            </a:xfrm>
            <a:prstGeom prst="rect">
              <a:avLst/>
            </a:prstGeom>
          </p:spPr>
        </p:pic>
      </p:grpSp>
      <p:grpSp>
        <p:nvGrpSpPr>
          <p:cNvPr id="96" name="Groupe 95">
            <a:extLst>
              <a:ext uri="{FF2B5EF4-FFF2-40B4-BE49-F238E27FC236}">
                <a16:creationId xmlns:a16="http://schemas.microsoft.com/office/drawing/2014/main" id="{74418209-3E2F-3130-1F1A-7398AA59446A}"/>
              </a:ext>
            </a:extLst>
          </p:cNvPr>
          <p:cNvGrpSpPr/>
          <p:nvPr/>
        </p:nvGrpSpPr>
        <p:grpSpPr>
          <a:xfrm>
            <a:off x="3500369" y="7957706"/>
            <a:ext cx="3325953" cy="1734806"/>
            <a:chOff x="3303593" y="3537611"/>
            <a:chExt cx="3325953" cy="1734806"/>
          </a:xfrm>
        </p:grpSpPr>
        <p:sp>
          <p:nvSpPr>
            <p:cNvPr id="99" name="Rectangle : avec coins arrondis en diagonale 98">
              <a:extLst>
                <a:ext uri="{FF2B5EF4-FFF2-40B4-BE49-F238E27FC236}">
                  <a16:creationId xmlns:a16="http://schemas.microsoft.com/office/drawing/2014/main" id="{B6623C93-43AB-047D-5D9F-CBEF985FFD05}"/>
                </a:ext>
              </a:extLst>
            </p:cNvPr>
            <p:cNvSpPr/>
            <p:nvPr/>
          </p:nvSpPr>
          <p:spPr>
            <a:xfrm>
              <a:off x="3303593" y="3614337"/>
              <a:ext cx="3214064" cy="1658080"/>
            </a:xfrm>
            <a:prstGeom prst="round2DiagRect">
              <a:avLst>
                <a:gd name="adj1" fmla="val 8515"/>
                <a:gd name="adj2" fmla="val 0"/>
              </a:avLst>
            </a:prstGeom>
            <a:noFill/>
            <a:ln w="28575">
              <a:solidFill>
                <a:srgbClr val="FF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107" name="Image 106">
              <a:extLst>
                <a:ext uri="{FF2B5EF4-FFF2-40B4-BE49-F238E27FC236}">
                  <a16:creationId xmlns:a16="http://schemas.microsoft.com/office/drawing/2014/main" id="{9C69D268-AC50-8A86-C5EA-9C61A858CB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6796" y="3537611"/>
              <a:ext cx="272750" cy="270000"/>
            </a:xfrm>
            <a:prstGeom prst="rect">
              <a:avLst/>
            </a:prstGeom>
          </p:spPr>
        </p:pic>
      </p:grpSp>
      <p:grpSp>
        <p:nvGrpSpPr>
          <p:cNvPr id="112" name="Groupe 34">
            <a:extLst>
              <a:ext uri="{FF2B5EF4-FFF2-40B4-BE49-F238E27FC236}">
                <a16:creationId xmlns:a16="http://schemas.microsoft.com/office/drawing/2014/main" id="{35FF487A-FFE8-A620-8E47-E77CB4592EF7}"/>
              </a:ext>
            </a:extLst>
          </p:cNvPr>
          <p:cNvGrpSpPr>
            <a:grpSpLocks/>
          </p:cNvGrpSpPr>
          <p:nvPr/>
        </p:nvGrpSpPr>
        <p:grpSpPr bwMode="auto">
          <a:xfrm>
            <a:off x="4284776" y="6686291"/>
            <a:ext cx="1090176" cy="862749"/>
            <a:chOff x="-900672" y="5663308"/>
            <a:chExt cx="1752708" cy="1260808"/>
          </a:xfrm>
        </p:grpSpPr>
        <p:grpSp>
          <p:nvGrpSpPr>
            <p:cNvPr id="116" name="Groupe 35">
              <a:extLst>
                <a:ext uri="{FF2B5EF4-FFF2-40B4-BE49-F238E27FC236}">
                  <a16:creationId xmlns:a16="http://schemas.microsoft.com/office/drawing/2014/main" id="{63BF77FC-F5C2-1B60-D75D-C787F0ABB50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900672" y="5663308"/>
              <a:ext cx="1752708" cy="1260808"/>
              <a:chOff x="1282714" y="5787164"/>
              <a:chExt cx="1752708" cy="1260808"/>
            </a:xfrm>
          </p:grpSpPr>
          <p:sp>
            <p:nvSpPr>
              <p:cNvPr id="120" name="Rectangle : coins arrondis 119">
                <a:extLst>
                  <a:ext uri="{FF2B5EF4-FFF2-40B4-BE49-F238E27FC236}">
                    <a16:creationId xmlns:a16="http://schemas.microsoft.com/office/drawing/2014/main" id="{2E5B623C-BE04-6721-7280-D57055544D55}"/>
                  </a:ext>
                </a:extLst>
              </p:cNvPr>
              <p:cNvSpPr/>
              <p:nvPr/>
            </p:nvSpPr>
            <p:spPr>
              <a:xfrm>
                <a:off x="1339828" y="6350670"/>
                <a:ext cx="1597662" cy="697302"/>
              </a:xfrm>
              <a:prstGeom prst="roundRect">
                <a:avLst/>
              </a:prstGeom>
              <a:solidFill>
                <a:srgbClr val="92D050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dirty="0"/>
              </a:p>
            </p:txBody>
          </p:sp>
          <p:sp>
            <p:nvSpPr>
              <p:cNvPr id="121" name="ZoneTexte 38">
                <a:extLst>
                  <a:ext uri="{FF2B5EF4-FFF2-40B4-BE49-F238E27FC236}">
                    <a16:creationId xmlns:a16="http://schemas.microsoft.com/office/drawing/2014/main" id="{1F1792BD-3BC6-D194-EB02-48CDAAF9C50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82714" y="5787164"/>
                <a:ext cx="1752708" cy="607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fr-FR" altLang="fr-FR" sz="1050" b="1" dirty="0">
                    <a:latin typeface="Biko" panose="02000000000000000000" pitchFamily="50" charset="0"/>
                  </a:rPr>
                  <a:t>2 FOIS DANS LE MOT</a:t>
                </a:r>
              </a:p>
            </p:txBody>
          </p:sp>
          <p:sp>
            <p:nvSpPr>
              <p:cNvPr id="122" name="ZoneTexte 39">
                <a:extLst>
                  <a:ext uri="{FF2B5EF4-FFF2-40B4-BE49-F238E27FC236}">
                    <a16:creationId xmlns:a16="http://schemas.microsoft.com/office/drawing/2014/main" id="{175A0702-A2B1-26EA-9706-11D0E14D05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9819" y="6381500"/>
                <a:ext cx="753797" cy="63247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fr-FR" altLang="fr-FR" sz="2000" dirty="0">
                    <a:solidFill>
                      <a:srgbClr val="FF0066"/>
                    </a:solidFill>
                    <a:latin typeface="Bahnschrift SemiBold" panose="020B0502040204020203" pitchFamily="34" charset="0"/>
                  </a:rPr>
                  <a:t>E</a:t>
                </a:r>
                <a:r>
                  <a:rPr lang="fr-FR" altLang="fr-FR" sz="2000" dirty="0">
                    <a:latin typeface="Bahnschrift SemiBold" panose="020B0502040204020203" pitchFamily="34" charset="0"/>
                  </a:rPr>
                  <a:t>N</a:t>
                </a:r>
              </a:p>
            </p:txBody>
          </p:sp>
        </p:grpSp>
        <p:sp>
          <p:nvSpPr>
            <p:cNvPr id="119" name="ZoneTexte 36">
              <a:extLst>
                <a:ext uri="{FF2B5EF4-FFF2-40B4-BE49-F238E27FC236}">
                  <a16:creationId xmlns:a16="http://schemas.microsoft.com/office/drawing/2014/main" id="{534B9FEE-6480-1690-CDBC-A7792C0901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25787" y="6257644"/>
              <a:ext cx="782792" cy="6324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2000" dirty="0">
                  <a:latin typeface="Bahnschrift SemiBold" panose="020B0502040204020203" pitchFamily="34" charset="0"/>
                </a:rPr>
                <a:t>AN</a:t>
              </a:r>
              <a:endParaRPr lang="fr-FR" altLang="fr-FR" sz="2400" dirty="0">
                <a:latin typeface="Bahnschrift SemiBold" panose="020B0502040204020203" pitchFamily="34" charset="0"/>
              </a:endParaRPr>
            </a:p>
          </p:txBody>
        </p:sp>
      </p:grpSp>
      <p:grpSp>
        <p:nvGrpSpPr>
          <p:cNvPr id="138" name="Groupe 25">
            <a:extLst>
              <a:ext uri="{FF2B5EF4-FFF2-40B4-BE49-F238E27FC236}">
                <a16:creationId xmlns:a16="http://schemas.microsoft.com/office/drawing/2014/main" id="{E2D093D0-466E-CA29-4859-5DCABA53E732}"/>
              </a:ext>
            </a:extLst>
          </p:cNvPr>
          <p:cNvGrpSpPr>
            <a:grpSpLocks/>
          </p:cNvGrpSpPr>
          <p:nvPr/>
        </p:nvGrpSpPr>
        <p:grpSpPr bwMode="auto">
          <a:xfrm>
            <a:off x="3433592" y="6676409"/>
            <a:ext cx="950410" cy="876874"/>
            <a:chOff x="1225364" y="5777659"/>
            <a:chExt cx="1528006" cy="1280354"/>
          </a:xfrm>
        </p:grpSpPr>
        <p:sp>
          <p:nvSpPr>
            <p:cNvPr id="140" name="Rectangle : coins arrondis 139">
              <a:extLst>
                <a:ext uri="{FF2B5EF4-FFF2-40B4-BE49-F238E27FC236}">
                  <a16:creationId xmlns:a16="http://schemas.microsoft.com/office/drawing/2014/main" id="{3A17A40C-DB78-1DF1-2285-342DD210475A}"/>
                </a:ext>
              </a:extLst>
            </p:cNvPr>
            <p:cNvSpPr/>
            <p:nvPr/>
          </p:nvSpPr>
          <p:spPr>
            <a:xfrm>
              <a:off x="1520220" y="6361305"/>
              <a:ext cx="893577" cy="696708"/>
            </a:xfrm>
            <a:prstGeom prst="roundRect">
              <a:avLst/>
            </a:prstGeom>
            <a:solidFill>
              <a:srgbClr val="92D050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dirty="0"/>
            </a:p>
          </p:txBody>
        </p:sp>
        <p:sp>
          <p:nvSpPr>
            <p:cNvPr id="141" name="ZoneTexte 23">
              <a:extLst>
                <a:ext uri="{FF2B5EF4-FFF2-40B4-BE49-F238E27FC236}">
                  <a16:creationId xmlns:a16="http://schemas.microsoft.com/office/drawing/2014/main" id="{8D975F18-D3B0-FA11-158F-D22D300E3A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25364" y="5777659"/>
              <a:ext cx="1528006" cy="6066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1050" b="1" dirty="0">
                  <a:latin typeface="Biko" panose="02000000000000000000" pitchFamily="50" charset="0"/>
                </a:rPr>
                <a:t>DÉBUT DE MOT</a:t>
              </a:r>
            </a:p>
          </p:txBody>
        </p:sp>
        <p:sp>
          <p:nvSpPr>
            <p:cNvPr id="142" name="ZoneTexte 24">
              <a:extLst>
                <a:ext uri="{FF2B5EF4-FFF2-40B4-BE49-F238E27FC236}">
                  <a16:creationId xmlns:a16="http://schemas.microsoft.com/office/drawing/2014/main" id="{BA23ABE6-6DF8-72CF-BFF8-000D0960D5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3568" y="6393615"/>
              <a:ext cx="753798" cy="63193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2000" dirty="0">
                  <a:solidFill>
                    <a:srgbClr val="FF0066"/>
                  </a:solidFill>
                  <a:latin typeface="Bahnschrift SemiBold" panose="020B0502040204020203" pitchFamily="34" charset="0"/>
                </a:rPr>
                <a:t>E</a:t>
              </a:r>
              <a:r>
                <a:rPr lang="fr-FR" altLang="fr-FR" sz="2000" dirty="0">
                  <a:latin typeface="Bahnschrift SemiBold" panose="020B0502040204020203" pitchFamily="34" charset="0"/>
                </a:rPr>
                <a:t>N</a:t>
              </a:r>
              <a:endParaRPr lang="fr-FR" altLang="fr-FR" sz="2400" dirty="0">
                <a:latin typeface="Bahnschrift SemiBold" panose="020B0502040204020203" pitchFamily="34" charset="0"/>
              </a:endParaRPr>
            </a:p>
          </p:txBody>
        </p:sp>
      </p:grpSp>
      <p:sp>
        <p:nvSpPr>
          <p:cNvPr id="144" name="ZoneTexte 143">
            <a:extLst>
              <a:ext uri="{FF2B5EF4-FFF2-40B4-BE49-F238E27FC236}">
                <a16:creationId xmlns:a16="http://schemas.microsoft.com/office/drawing/2014/main" id="{ECD286C8-0AAA-DBE6-52B7-6C103CBA9F6E}"/>
              </a:ext>
            </a:extLst>
          </p:cNvPr>
          <p:cNvSpPr txBox="1"/>
          <p:nvPr/>
        </p:nvSpPr>
        <p:spPr>
          <a:xfrm>
            <a:off x="3969400" y="6340899"/>
            <a:ext cx="23660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u="sng" dirty="0">
                <a:latin typeface="Caviar Dreams" panose="020B0402020204020504" pitchFamily="34" charset="0"/>
              </a:rPr>
              <a:t>Le son /an/ s’écrit plus souvent:</a:t>
            </a: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B8E8756-7857-FE3F-F671-E963D564FEC1}"/>
              </a:ext>
            </a:extLst>
          </p:cNvPr>
          <p:cNvGrpSpPr/>
          <p:nvPr/>
        </p:nvGrpSpPr>
        <p:grpSpPr>
          <a:xfrm>
            <a:off x="5454801" y="6795860"/>
            <a:ext cx="1156778" cy="996280"/>
            <a:chOff x="4304302" y="6787064"/>
            <a:chExt cx="1156778" cy="996280"/>
          </a:xfrm>
        </p:grpSpPr>
        <p:grpSp>
          <p:nvGrpSpPr>
            <p:cNvPr id="124" name="Groupe 28">
              <a:extLst>
                <a:ext uri="{FF2B5EF4-FFF2-40B4-BE49-F238E27FC236}">
                  <a16:creationId xmlns:a16="http://schemas.microsoft.com/office/drawing/2014/main" id="{22E7BF5D-45E5-A4E8-385E-7E6E652405F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04302" y="6787064"/>
              <a:ext cx="1156778" cy="761185"/>
              <a:chOff x="-1251876" y="5812047"/>
              <a:chExt cx="1859790" cy="1112535"/>
            </a:xfrm>
          </p:grpSpPr>
          <p:grpSp>
            <p:nvGrpSpPr>
              <p:cNvPr id="127" name="Groupe 29">
                <a:extLst>
                  <a:ext uri="{FF2B5EF4-FFF2-40B4-BE49-F238E27FC236}">
                    <a16:creationId xmlns:a16="http://schemas.microsoft.com/office/drawing/2014/main" id="{E7C13D16-4A4B-53CD-B181-A2ADF51D56D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1251876" y="5812047"/>
                <a:ext cx="1859790" cy="1112535"/>
                <a:chOff x="931510" y="5935903"/>
                <a:chExt cx="1859790" cy="1112535"/>
              </a:xfrm>
            </p:grpSpPr>
            <p:sp>
              <p:nvSpPr>
                <p:cNvPr id="129" name="Rectangle : coins arrondis 128">
                  <a:extLst>
                    <a:ext uri="{FF2B5EF4-FFF2-40B4-BE49-F238E27FC236}">
                      <a16:creationId xmlns:a16="http://schemas.microsoft.com/office/drawing/2014/main" id="{9E1CF565-8E30-473F-D0CF-28F4DC2803D8}"/>
                    </a:ext>
                  </a:extLst>
                </p:cNvPr>
                <p:cNvSpPr/>
                <p:nvPr/>
              </p:nvSpPr>
              <p:spPr>
                <a:xfrm>
                  <a:off x="931510" y="6351040"/>
                  <a:ext cx="1859790" cy="697398"/>
                </a:xfrm>
                <a:prstGeom prst="roundRect">
                  <a:avLst/>
                </a:prstGeom>
                <a:solidFill>
                  <a:srgbClr val="92D050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 dirty="0"/>
                </a:p>
              </p:txBody>
            </p:sp>
            <p:sp>
              <p:nvSpPr>
                <p:cNvPr id="130" name="ZoneTexte 32">
                  <a:extLst>
                    <a:ext uri="{FF2B5EF4-FFF2-40B4-BE49-F238E27FC236}">
                      <a16:creationId xmlns:a16="http://schemas.microsoft.com/office/drawing/2014/main" id="{DE3CBCD4-542F-CA9A-87E0-3E9B0479DED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089907" y="5935903"/>
                  <a:ext cx="1513799" cy="37111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050" b="1" dirty="0">
                      <a:latin typeface="Biko" panose="02000000000000000000" pitchFamily="50" charset="0"/>
                    </a:rPr>
                    <a:t>FIN DE MOT</a:t>
                  </a:r>
                </a:p>
              </p:txBody>
            </p:sp>
          </p:grpSp>
          <p:sp>
            <p:nvSpPr>
              <p:cNvPr id="128" name="ZoneTexte 30">
                <a:extLst>
                  <a:ext uri="{FF2B5EF4-FFF2-40B4-BE49-F238E27FC236}">
                    <a16:creationId xmlns:a16="http://schemas.microsoft.com/office/drawing/2014/main" id="{45468C08-C9A9-E6F9-01B1-1900CD671D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1174661" y="6257600"/>
                <a:ext cx="782794" cy="63256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fr-FR" altLang="fr-FR" sz="2000" dirty="0">
                    <a:latin typeface="Bahnschrift SemiBold" panose="020B0502040204020203" pitchFamily="34" charset="0"/>
                  </a:rPr>
                  <a:t>AN</a:t>
                </a:r>
                <a:endParaRPr lang="fr-FR" altLang="fr-FR" sz="2400" dirty="0">
                  <a:latin typeface="Bahnschrift SemiBold" panose="020B0502040204020203" pitchFamily="34" charset="0"/>
                </a:endParaRPr>
              </a:p>
            </p:txBody>
          </p:sp>
        </p:grpSp>
        <p:sp>
          <p:nvSpPr>
            <p:cNvPr id="2" name="ZoneTexte 30">
              <a:extLst>
                <a:ext uri="{FF2B5EF4-FFF2-40B4-BE49-F238E27FC236}">
                  <a16:creationId xmlns:a16="http://schemas.microsoft.com/office/drawing/2014/main" id="{386A2F13-C25B-BB69-0B6E-0D9CF0AFD2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5036" y="7098258"/>
              <a:ext cx="468858" cy="43279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2000" dirty="0">
                  <a:solidFill>
                    <a:srgbClr val="FF0066"/>
                  </a:solidFill>
                  <a:latin typeface="Bahnschrift SemiBold" panose="020B0502040204020203" pitchFamily="34" charset="0"/>
                </a:rPr>
                <a:t>E</a:t>
              </a:r>
              <a:r>
                <a:rPr lang="fr-FR" altLang="fr-FR" sz="2000" dirty="0">
                  <a:latin typeface="Bahnschrift SemiBold" panose="020B0502040204020203" pitchFamily="34" charset="0"/>
                </a:rPr>
                <a:t>N</a:t>
              </a:r>
              <a:endParaRPr lang="fr-FR" altLang="fr-FR" sz="2400" dirty="0">
                <a:latin typeface="Bahnschrift SemiBold" panose="020B0502040204020203" pitchFamily="34" charset="0"/>
              </a:endParaRPr>
            </a:p>
          </p:txBody>
        </p:sp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C3AF89E5-0873-BD5E-62A6-E2FD12854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4709071" y="7494178"/>
              <a:ext cx="320697" cy="28916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sp>
        <p:nvSpPr>
          <p:cNvPr id="24" name="ZoneTexte 23">
            <a:extLst>
              <a:ext uri="{FF2B5EF4-FFF2-40B4-BE49-F238E27FC236}">
                <a16:creationId xmlns:a16="http://schemas.microsoft.com/office/drawing/2014/main" id="{11EFC6B3-A0B7-E32F-F797-300AA086653B}"/>
              </a:ext>
            </a:extLst>
          </p:cNvPr>
          <p:cNvSpPr txBox="1"/>
          <p:nvPr/>
        </p:nvSpPr>
        <p:spPr>
          <a:xfrm>
            <a:off x="5729553" y="8215551"/>
            <a:ext cx="9209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u="sng" dirty="0">
                <a:latin typeface="Caviar Dreams" panose="020B0402020204020504" pitchFamily="34" charset="0"/>
              </a:rPr>
              <a:t>La règle de m, b, p:</a:t>
            </a:r>
          </a:p>
        </p:txBody>
      </p:sp>
      <p:pic>
        <p:nvPicPr>
          <p:cNvPr id="1026" name="Picture 2" descr="Kylian Mbappé lâche ses vérités sur le sacre du PSG en Ligue des ...">
            <a:extLst>
              <a:ext uri="{FF2B5EF4-FFF2-40B4-BE49-F238E27FC236}">
                <a16:creationId xmlns:a16="http://schemas.microsoft.com/office/drawing/2014/main" id="{CE87896A-1576-45EE-8F16-8B3A42A245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9401" y="8744868"/>
            <a:ext cx="744496" cy="7444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5" name="Groupe 25">
            <a:extLst>
              <a:ext uri="{FF2B5EF4-FFF2-40B4-BE49-F238E27FC236}">
                <a16:creationId xmlns:a16="http://schemas.microsoft.com/office/drawing/2014/main" id="{145DBE6F-E700-A26A-07C4-0461F9D22A55}"/>
              </a:ext>
            </a:extLst>
          </p:cNvPr>
          <p:cNvGrpSpPr>
            <a:grpSpLocks/>
          </p:cNvGrpSpPr>
          <p:nvPr/>
        </p:nvGrpSpPr>
        <p:grpSpPr bwMode="auto">
          <a:xfrm>
            <a:off x="3475248" y="8407883"/>
            <a:ext cx="950410" cy="876874"/>
            <a:chOff x="1225364" y="5777659"/>
            <a:chExt cx="1528006" cy="1280354"/>
          </a:xfrm>
        </p:grpSpPr>
        <p:sp>
          <p:nvSpPr>
            <p:cNvPr id="66" name="Rectangle : coins arrondis 65">
              <a:extLst>
                <a:ext uri="{FF2B5EF4-FFF2-40B4-BE49-F238E27FC236}">
                  <a16:creationId xmlns:a16="http://schemas.microsoft.com/office/drawing/2014/main" id="{B9B0C2F4-070B-BB7A-A50F-566405C00D7E}"/>
                </a:ext>
              </a:extLst>
            </p:cNvPr>
            <p:cNvSpPr/>
            <p:nvPr/>
          </p:nvSpPr>
          <p:spPr>
            <a:xfrm>
              <a:off x="1520220" y="6361305"/>
              <a:ext cx="893577" cy="696708"/>
            </a:xfrm>
            <a:prstGeom prst="roundRect">
              <a:avLst/>
            </a:prstGeom>
            <a:solidFill>
              <a:srgbClr val="92D050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dirty="0"/>
            </a:p>
          </p:txBody>
        </p:sp>
        <p:sp>
          <p:nvSpPr>
            <p:cNvPr id="67" name="ZoneTexte 23">
              <a:extLst>
                <a:ext uri="{FF2B5EF4-FFF2-40B4-BE49-F238E27FC236}">
                  <a16:creationId xmlns:a16="http://schemas.microsoft.com/office/drawing/2014/main" id="{31E16F23-8666-3999-7841-42FAD13352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25364" y="5777659"/>
              <a:ext cx="1528006" cy="6066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1050" b="1" dirty="0">
                  <a:latin typeface="Biko" panose="02000000000000000000" pitchFamily="50" charset="0"/>
                </a:rPr>
                <a:t>DÉBUT DE MOT</a:t>
              </a:r>
            </a:p>
          </p:txBody>
        </p:sp>
        <p:sp>
          <p:nvSpPr>
            <p:cNvPr id="68" name="ZoneTexte 24">
              <a:extLst>
                <a:ext uri="{FF2B5EF4-FFF2-40B4-BE49-F238E27FC236}">
                  <a16:creationId xmlns:a16="http://schemas.microsoft.com/office/drawing/2014/main" id="{B8CC42A7-90FD-F22B-7A93-D09435E071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7455" y="6393615"/>
              <a:ext cx="709129" cy="63193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2000" dirty="0">
                  <a:latin typeface="Bahnschrift SemiBold" panose="020B0502040204020203" pitchFamily="34" charset="0"/>
                </a:rPr>
                <a:t>IN</a:t>
              </a:r>
              <a:endParaRPr lang="fr-FR" altLang="fr-FR" sz="2400" dirty="0">
                <a:latin typeface="Bahnschrift SemiBold" panose="020B0502040204020203" pitchFamily="34" charset="0"/>
              </a:endParaRPr>
            </a:p>
          </p:txBody>
        </p:sp>
      </p:grpSp>
      <p:sp>
        <p:nvSpPr>
          <p:cNvPr id="72" name="ZoneTexte 71">
            <a:extLst>
              <a:ext uri="{FF2B5EF4-FFF2-40B4-BE49-F238E27FC236}">
                <a16:creationId xmlns:a16="http://schemas.microsoft.com/office/drawing/2014/main" id="{150F074D-49C9-5BDE-F803-B94001457F4B}"/>
              </a:ext>
            </a:extLst>
          </p:cNvPr>
          <p:cNvSpPr txBox="1"/>
          <p:nvPr/>
        </p:nvSpPr>
        <p:spPr>
          <a:xfrm>
            <a:off x="3546929" y="8146273"/>
            <a:ext cx="211628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u="sng" dirty="0">
                <a:latin typeface="Caviar Dreams" panose="020B0402020204020504" pitchFamily="34" charset="0"/>
              </a:rPr>
              <a:t>Le son /in/ s’écrit plus souvent:</a:t>
            </a:r>
          </a:p>
        </p:txBody>
      </p:sp>
      <p:grpSp>
        <p:nvGrpSpPr>
          <p:cNvPr id="73" name="Groupe 72">
            <a:extLst>
              <a:ext uri="{FF2B5EF4-FFF2-40B4-BE49-F238E27FC236}">
                <a16:creationId xmlns:a16="http://schemas.microsoft.com/office/drawing/2014/main" id="{DB274CAB-B767-38F0-F393-823A179923C8}"/>
              </a:ext>
            </a:extLst>
          </p:cNvPr>
          <p:cNvGrpSpPr/>
          <p:nvPr/>
        </p:nvGrpSpPr>
        <p:grpSpPr>
          <a:xfrm>
            <a:off x="4334812" y="8523572"/>
            <a:ext cx="1156778" cy="761185"/>
            <a:chOff x="4304302" y="6787064"/>
            <a:chExt cx="1156778" cy="761185"/>
          </a:xfrm>
        </p:grpSpPr>
        <p:grpSp>
          <p:nvGrpSpPr>
            <p:cNvPr id="74" name="Groupe 28">
              <a:extLst>
                <a:ext uri="{FF2B5EF4-FFF2-40B4-BE49-F238E27FC236}">
                  <a16:creationId xmlns:a16="http://schemas.microsoft.com/office/drawing/2014/main" id="{39ADB4CF-FE11-330C-5625-E713A6B5EBC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04302" y="6787064"/>
              <a:ext cx="1156778" cy="761185"/>
              <a:chOff x="-1251876" y="5812047"/>
              <a:chExt cx="1859790" cy="1112535"/>
            </a:xfrm>
          </p:grpSpPr>
          <p:grpSp>
            <p:nvGrpSpPr>
              <p:cNvPr id="77" name="Groupe 29">
                <a:extLst>
                  <a:ext uri="{FF2B5EF4-FFF2-40B4-BE49-F238E27FC236}">
                    <a16:creationId xmlns:a16="http://schemas.microsoft.com/office/drawing/2014/main" id="{5B32B400-B05D-A93C-1C23-045B3EA13A0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1251876" y="5812047"/>
                <a:ext cx="1859790" cy="1112535"/>
                <a:chOff x="931510" y="5935903"/>
                <a:chExt cx="1859790" cy="1112535"/>
              </a:xfrm>
            </p:grpSpPr>
            <p:sp>
              <p:nvSpPr>
                <p:cNvPr id="79" name="Rectangle : coins arrondis 78">
                  <a:extLst>
                    <a:ext uri="{FF2B5EF4-FFF2-40B4-BE49-F238E27FC236}">
                      <a16:creationId xmlns:a16="http://schemas.microsoft.com/office/drawing/2014/main" id="{6148D4F9-A414-38B7-0F1B-A3DF31952487}"/>
                    </a:ext>
                  </a:extLst>
                </p:cNvPr>
                <p:cNvSpPr/>
                <p:nvPr/>
              </p:nvSpPr>
              <p:spPr>
                <a:xfrm>
                  <a:off x="931510" y="6351040"/>
                  <a:ext cx="1859790" cy="697398"/>
                </a:xfrm>
                <a:prstGeom prst="roundRect">
                  <a:avLst/>
                </a:prstGeom>
                <a:solidFill>
                  <a:srgbClr val="92D050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 dirty="0"/>
                </a:p>
              </p:txBody>
            </p:sp>
            <p:sp>
              <p:nvSpPr>
                <p:cNvPr id="80" name="ZoneTexte 32">
                  <a:extLst>
                    <a:ext uri="{FF2B5EF4-FFF2-40B4-BE49-F238E27FC236}">
                      <a16:creationId xmlns:a16="http://schemas.microsoft.com/office/drawing/2014/main" id="{ED3BF6C7-1350-81DE-B8A4-569139B4CD0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089907" y="5935903"/>
                  <a:ext cx="1513799" cy="37111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050" b="1" dirty="0">
                      <a:latin typeface="Biko" panose="02000000000000000000" pitchFamily="50" charset="0"/>
                    </a:rPr>
                    <a:t>FIN DE MOT</a:t>
                  </a:r>
                </a:p>
              </p:txBody>
            </p:sp>
          </p:grpSp>
          <p:sp>
            <p:nvSpPr>
              <p:cNvPr id="78" name="ZoneTexte 30">
                <a:extLst>
                  <a:ext uri="{FF2B5EF4-FFF2-40B4-BE49-F238E27FC236}">
                    <a16:creationId xmlns:a16="http://schemas.microsoft.com/office/drawing/2014/main" id="{3C369C82-07FA-2531-3B87-563FAC7663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1178420" y="6259525"/>
                <a:ext cx="717814" cy="63256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fr-FR" altLang="fr-FR" sz="2000" dirty="0">
                    <a:latin typeface="Bahnschrift SemiBold" panose="020B0502040204020203" pitchFamily="34" charset="0"/>
                  </a:rPr>
                  <a:t>IN</a:t>
                </a:r>
                <a:endParaRPr lang="fr-FR" altLang="fr-FR" sz="2400" dirty="0">
                  <a:latin typeface="Bahnschrift SemiBold" panose="020B0502040204020203" pitchFamily="34" charset="0"/>
                </a:endParaRPr>
              </a:p>
            </p:txBody>
          </p:sp>
        </p:grpSp>
        <p:sp>
          <p:nvSpPr>
            <p:cNvPr id="75" name="ZoneTexte 30">
              <a:extLst>
                <a:ext uri="{FF2B5EF4-FFF2-40B4-BE49-F238E27FC236}">
                  <a16:creationId xmlns:a16="http://schemas.microsoft.com/office/drawing/2014/main" id="{9476C08F-DFB2-B705-2301-8E7601B5D4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1029" y="7098258"/>
              <a:ext cx="586073" cy="43279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2000" dirty="0">
                  <a:solidFill>
                    <a:srgbClr val="00B050"/>
                  </a:solidFill>
                  <a:latin typeface="Bahnschrift SemiBold" panose="020B0502040204020203" pitchFamily="34" charset="0"/>
                </a:rPr>
                <a:t>A</a:t>
              </a:r>
              <a:r>
                <a:rPr lang="fr-FR" altLang="fr-FR" sz="2000" dirty="0">
                  <a:latin typeface="Bahnschrift SemiBold" panose="020B0502040204020203" pitchFamily="34" charset="0"/>
                </a:rPr>
                <a:t>IN</a:t>
              </a:r>
              <a:endParaRPr lang="fr-FR" altLang="fr-FR" sz="2400" dirty="0">
                <a:latin typeface="Bahnschrift SemiBold" panose="020B0502040204020203" pitchFamily="34" charset="0"/>
              </a:endParaRPr>
            </a:p>
          </p:txBody>
        </p:sp>
      </p:grpSp>
      <p:sp>
        <p:nvSpPr>
          <p:cNvPr id="89" name="Rectangle : coins arrondis 88">
            <a:extLst>
              <a:ext uri="{FF2B5EF4-FFF2-40B4-BE49-F238E27FC236}">
                <a16:creationId xmlns:a16="http://schemas.microsoft.com/office/drawing/2014/main" id="{4FD4B830-6859-5196-E59A-DFDCAB98CA3D}"/>
              </a:ext>
            </a:extLst>
          </p:cNvPr>
          <p:cNvSpPr/>
          <p:nvPr/>
        </p:nvSpPr>
        <p:spPr>
          <a:xfrm>
            <a:off x="4381206" y="9367824"/>
            <a:ext cx="469079" cy="2577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700" dirty="0">
                <a:solidFill>
                  <a:schemeClr val="tx1"/>
                </a:solidFill>
                <a:latin typeface="Caviar Dreams" panose="020B0402020204020504" pitchFamily="34" charset="0"/>
              </a:rPr>
              <a:t>Mots de 2 syllabes</a:t>
            </a:r>
          </a:p>
        </p:txBody>
      </p:sp>
      <p:pic>
        <p:nvPicPr>
          <p:cNvPr id="106" name="Image 105">
            <a:extLst>
              <a:ext uri="{FF2B5EF4-FFF2-40B4-BE49-F238E27FC236}">
                <a16:creationId xmlns:a16="http://schemas.microsoft.com/office/drawing/2014/main" id="{349BD230-868F-AA08-5017-5FC2D8B314B6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91968" y="9113250"/>
            <a:ext cx="426205" cy="187637"/>
          </a:xfrm>
          <a:prstGeom prst="rect">
            <a:avLst/>
          </a:prstGeom>
        </p:spPr>
      </p:pic>
      <p:sp>
        <p:nvSpPr>
          <p:cNvPr id="109" name="Rectangle : coins arrondis 108">
            <a:extLst>
              <a:ext uri="{FF2B5EF4-FFF2-40B4-BE49-F238E27FC236}">
                <a16:creationId xmlns:a16="http://schemas.microsoft.com/office/drawing/2014/main" id="{B5069459-E175-D57A-D437-0A9F8B26A87D}"/>
              </a:ext>
            </a:extLst>
          </p:cNvPr>
          <p:cNvSpPr/>
          <p:nvPr/>
        </p:nvSpPr>
        <p:spPr>
          <a:xfrm>
            <a:off x="4928870" y="9367824"/>
            <a:ext cx="469079" cy="2577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700" dirty="0">
                <a:solidFill>
                  <a:schemeClr val="tx1"/>
                </a:solidFill>
                <a:latin typeface="Caviar Dreams" panose="020B0402020204020504" pitchFamily="34" charset="0"/>
              </a:rPr>
              <a:t>Mots d’une syllabe</a:t>
            </a:r>
          </a:p>
        </p:txBody>
      </p:sp>
      <p:sp>
        <p:nvSpPr>
          <p:cNvPr id="110" name="Flèche : bas 109">
            <a:extLst>
              <a:ext uri="{FF2B5EF4-FFF2-40B4-BE49-F238E27FC236}">
                <a16:creationId xmlns:a16="http://schemas.microsoft.com/office/drawing/2014/main" id="{DF213A12-86EE-0B80-8B3B-2F75AF318CC4}"/>
              </a:ext>
            </a:extLst>
          </p:cNvPr>
          <p:cNvSpPr/>
          <p:nvPr/>
        </p:nvSpPr>
        <p:spPr>
          <a:xfrm>
            <a:off x="4567211" y="9267538"/>
            <a:ext cx="75718" cy="11431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3" name="Flèche : bas 112">
            <a:extLst>
              <a:ext uri="{FF2B5EF4-FFF2-40B4-BE49-F238E27FC236}">
                <a16:creationId xmlns:a16="http://schemas.microsoft.com/office/drawing/2014/main" id="{06750E7D-3012-8DA8-DD98-848D272A5118}"/>
              </a:ext>
            </a:extLst>
          </p:cNvPr>
          <p:cNvSpPr/>
          <p:nvPr/>
        </p:nvSpPr>
        <p:spPr>
          <a:xfrm>
            <a:off x="5130379" y="9265318"/>
            <a:ext cx="75718" cy="11431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4" name="Image 113">
            <a:extLst>
              <a:ext uri="{FF2B5EF4-FFF2-40B4-BE49-F238E27FC236}">
                <a16:creationId xmlns:a16="http://schemas.microsoft.com/office/drawing/2014/main" id="{37A5B91B-8E0D-E19B-9535-E38CCD75871F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" r="49488" b="-1"/>
          <a:stretch>
            <a:fillRect/>
          </a:stretch>
        </p:blipFill>
        <p:spPr>
          <a:xfrm>
            <a:off x="5063098" y="9139781"/>
            <a:ext cx="197876" cy="134573"/>
          </a:xfrm>
          <a:prstGeom prst="rect">
            <a:avLst/>
          </a:prstGeom>
        </p:spPr>
      </p:pic>
      <p:pic>
        <p:nvPicPr>
          <p:cNvPr id="115" name="Image 114">
            <a:hlinkClick r:id="rId15"/>
            <a:extLst>
              <a:ext uri="{FF2B5EF4-FFF2-40B4-BE49-F238E27FC236}">
                <a16:creationId xmlns:a16="http://schemas.microsoft.com/office/drawing/2014/main" id="{BD914F0E-B0B9-43B5-3FBD-5C8A3B81BE3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105096" y="1240585"/>
            <a:ext cx="1058814" cy="1068048"/>
          </a:xfrm>
          <a:prstGeom prst="rect">
            <a:avLst/>
          </a:prstGeom>
        </p:spPr>
      </p:pic>
      <p:sp>
        <p:nvSpPr>
          <p:cNvPr id="117" name="ZoneTexte 116">
            <a:extLst>
              <a:ext uri="{FF2B5EF4-FFF2-40B4-BE49-F238E27FC236}">
                <a16:creationId xmlns:a16="http://schemas.microsoft.com/office/drawing/2014/main" id="{3AF40A13-6F4F-4FC2-9DDF-870FAB00E7F7}"/>
              </a:ext>
            </a:extLst>
          </p:cNvPr>
          <p:cNvSpPr txBox="1"/>
          <p:nvPr/>
        </p:nvSpPr>
        <p:spPr>
          <a:xfrm>
            <a:off x="4768543" y="765498"/>
            <a:ext cx="18053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latin typeface="Caviar Dreams" panose="020B0402020204020504" pitchFamily="34" charset="0"/>
              </a:rPr>
              <a:t>Scanne ce QR Code pour t’entrainer :</a:t>
            </a:r>
            <a:endParaRPr lang="fr-FR" sz="1200" i="1" dirty="0">
              <a:latin typeface="Caviar Dreams" panose="020B0402020204020504" pitchFamily="34" charset="0"/>
            </a:endParaRPr>
          </a:p>
        </p:txBody>
      </p:sp>
      <p:pic>
        <p:nvPicPr>
          <p:cNvPr id="118" name="Image 117">
            <a:extLst>
              <a:ext uri="{FF2B5EF4-FFF2-40B4-BE49-F238E27FC236}">
                <a16:creationId xmlns:a16="http://schemas.microsoft.com/office/drawing/2014/main" id="{A7A3E622-6745-1ABA-6E99-7877F9317AE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 bwMode="auto">
          <a:xfrm>
            <a:off x="5709045" y="2594176"/>
            <a:ext cx="625413" cy="8051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2" name="Ellipse 31">
            <a:extLst>
              <a:ext uri="{FF2B5EF4-FFF2-40B4-BE49-F238E27FC236}">
                <a16:creationId xmlns:a16="http://schemas.microsoft.com/office/drawing/2014/main" id="{C1487BCB-DF1E-04E6-5D68-77AAACB1155C}"/>
              </a:ext>
            </a:extLst>
          </p:cNvPr>
          <p:cNvSpPr/>
          <p:nvPr/>
        </p:nvSpPr>
        <p:spPr>
          <a:xfrm>
            <a:off x="2752248" y="3309248"/>
            <a:ext cx="36000" cy="36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D4BA0EC9-9176-107D-A809-D84AF271DCF9}"/>
              </a:ext>
            </a:extLst>
          </p:cNvPr>
          <p:cNvSpPr/>
          <p:nvPr/>
        </p:nvSpPr>
        <p:spPr>
          <a:xfrm>
            <a:off x="638552" y="8589259"/>
            <a:ext cx="36000" cy="36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5CCCCC4A-5EF4-DBEA-32EA-8F2EDC3C4D89}"/>
              </a:ext>
            </a:extLst>
          </p:cNvPr>
          <p:cNvSpPr/>
          <p:nvPr/>
        </p:nvSpPr>
        <p:spPr>
          <a:xfrm>
            <a:off x="747299" y="8858341"/>
            <a:ext cx="36000" cy="36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E2AEB766-5CA3-04B0-B367-F6EAEE584E8F}"/>
              </a:ext>
            </a:extLst>
          </p:cNvPr>
          <p:cNvSpPr/>
          <p:nvPr/>
        </p:nvSpPr>
        <p:spPr>
          <a:xfrm>
            <a:off x="763837" y="8711119"/>
            <a:ext cx="36000" cy="36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6DC08FB1-C91E-2940-BD20-12CCD27D8B7A}"/>
              </a:ext>
            </a:extLst>
          </p:cNvPr>
          <p:cNvSpPr/>
          <p:nvPr/>
        </p:nvSpPr>
        <p:spPr>
          <a:xfrm>
            <a:off x="686415" y="8997872"/>
            <a:ext cx="36000" cy="36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673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E7F755-AFA7-9C2C-EC01-7488FC556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AAEB9CDD-62A2-396C-EF1A-DFE2C093A1DE}"/>
              </a:ext>
            </a:extLst>
          </p:cNvPr>
          <p:cNvGrpSpPr/>
          <p:nvPr/>
        </p:nvGrpSpPr>
        <p:grpSpPr>
          <a:xfrm>
            <a:off x="125901" y="7956400"/>
            <a:ext cx="3515968" cy="1736112"/>
            <a:chOff x="3330889" y="3889169"/>
            <a:chExt cx="3515968" cy="1736112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0A577C62-2CF7-0F72-C751-4A010718F2FB}"/>
                </a:ext>
              </a:extLst>
            </p:cNvPr>
            <p:cNvGrpSpPr/>
            <p:nvPr/>
          </p:nvGrpSpPr>
          <p:grpSpPr>
            <a:xfrm>
              <a:off x="3330889" y="3889169"/>
              <a:ext cx="3283450" cy="1736112"/>
              <a:chOff x="3303593" y="4653446"/>
              <a:chExt cx="3283450" cy="1736112"/>
            </a:xfrm>
          </p:grpSpPr>
          <p:sp>
            <p:nvSpPr>
              <p:cNvPr id="13" name="Rectangle : avec coins arrondis en diagonale 12">
                <a:extLst>
                  <a:ext uri="{FF2B5EF4-FFF2-40B4-BE49-F238E27FC236}">
                    <a16:creationId xmlns:a16="http://schemas.microsoft.com/office/drawing/2014/main" id="{DE402982-449E-E7FE-1CCB-6EE31105AE4E}"/>
                  </a:ext>
                </a:extLst>
              </p:cNvPr>
              <p:cNvSpPr/>
              <p:nvPr/>
            </p:nvSpPr>
            <p:spPr>
              <a:xfrm>
                <a:off x="3303593" y="4731478"/>
                <a:ext cx="3164835" cy="1658080"/>
              </a:xfrm>
              <a:prstGeom prst="round2DiagRect">
                <a:avLst>
                  <a:gd name="adj1" fmla="val 8515"/>
                  <a:gd name="adj2" fmla="val 0"/>
                </a:avLst>
              </a:prstGeom>
              <a:noFill/>
              <a:ln w="28575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2000"/>
              </a:p>
            </p:txBody>
          </p:sp>
          <p:pic>
            <p:nvPicPr>
              <p:cNvPr id="35" name="Image 34">
                <a:extLst>
                  <a:ext uri="{FF2B5EF4-FFF2-40B4-BE49-F238E27FC236}">
                    <a16:creationId xmlns:a16="http://schemas.microsoft.com/office/drawing/2014/main" id="{19CA3B17-65D7-9F10-FDC0-3FEA935386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14293" y="4653446"/>
                <a:ext cx="272750" cy="270000"/>
              </a:xfrm>
              <a:prstGeom prst="rect">
                <a:avLst/>
              </a:prstGeom>
            </p:spPr>
          </p:pic>
        </p:grp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EA139B13-9F57-019D-1C4D-711E8518E596}"/>
                </a:ext>
              </a:extLst>
            </p:cNvPr>
            <p:cNvSpPr txBox="1"/>
            <p:nvPr/>
          </p:nvSpPr>
          <p:spPr>
            <a:xfrm>
              <a:off x="4336387" y="4037428"/>
              <a:ext cx="114507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66700" indent="-266700">
                <a:buFont typeface="+mj-lt"/>
                <a:buAutoNum type="arabicParenR" startAt="1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re</a:t>
              </a: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c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Font typeface="+mj-lt"/>
                <a:buAutoNum type="arabicParenR" startAt="1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noi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se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Font typeface="+mj-lt"/>
                <a:buAutoNum type="arabicParenR" startAt="1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tro</a:t>
              </a: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m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p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Font typeface="+mj-lt"/>
                <a:buAutoNum type="arabicParenR" startAt="1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lun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s</a:t>
              </a:r>
            </a:p>
            <a:p>
              <a:pPr marL="266700" indent="-266700">
                <a:buFont typeface="+mj-lt"/>
                <a:buAutoNum type="arabicParenR" startAt="1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l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tr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Font typeface="+mj-lt"/>
                <a:buAutoNum type="arabicParenR" startAt="1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m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r</a:t>
              </a:r>
            </a:p>
            <a:p>
              <a:pPr marL="266700" indent="-266700">
                <a:buFont typeface="+mj-lt"/>
                <a:buAutoNum type="arabicParenR" startAt="1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m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r</a:t>
              </a: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c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</a:t>
              </a:r>
            </a:p>
            <a:p>
              <a:pPr marL="266700" indent="-266700">
                <a:buFont typeface="+mj-lt"/>
                <a:buAutoNum type="arabicParenR" startAt="1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m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rcredi</a:t>
              </a:r>
            </a:p>
            <a:p>
              <a:pPr marL="266700" indent="-266700">
                <a:buFont typeface="+mj-lt"/>
                <a:buAutoNum type="arabicParenR" startAt="1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p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rso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n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n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Font typeface="+mj-lt"/>
                <a:buAutoNum type="arabicParenR" startAt="1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rmin</a:t>
              </a:r>
              <a:r>
                <a:rPr lang="fr-FR" sz="900" b="1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er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30BCB6DC-4B2E-FD3E-63A9-CFEF997A6881}"/>
                </a:ext>
              </a:extLst>
            </p:cNvPr>
            <p:cNvSpPr txBox="1"/>
            <p:nvPr/>
          </p:nvSpPr>
          <p:spPr>
            <a:xfrm>
              <a:off x="5358659" y="4037428"/>
              <a:ext cx="1488198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66700" indent="-266700">
                <a:buFont typeface="+mj-lt"/>
                <a:buAutoNum type="arabicParenR" startAt="21"/>
              </a:pP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scali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er</a:t>
              </a: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v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r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s</a:t>
              </a: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b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c</a:t>
              </a: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s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c</a:t>
              </a: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sp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ctacl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f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rm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s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p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</a:t>
              </a: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s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ptembr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ch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rch</a:t>
              </a:r>
              <a:r>
                <a:rPr lang="fr-FR" sz="900" b="1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er</a:t>
              </a: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p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rso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n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na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g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8249F7DE-4446-21C2-CCEE-38D5FD05D71E}"/>
                </a:ext>
              </a:extLst>
            </p:cNvPr>
            <p:cNvSpPr txBox="1"/>
            <p:nvPr/>
          </p:nvSpPr>
          <p:spPr>
            <a:xfrm>
              <a:off x="3358064" y="4067162"/>
              <a:ext cx="1206801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66700" indent="-266700">
                <a:buAutoNum type="arabicParenR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vi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AutoNum type="arabicParenR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plui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AutoNum type="arabicParenR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adr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es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s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AutoNum type="arabicParenR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m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a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tr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es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s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AutoNum type="arabicParenR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vit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es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s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AutoNum type="arabicParenR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prin</a:t>
              </a: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c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es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s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AutoNum type="arabicParenR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pi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er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r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AutoNum type="arabicParenR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er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r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AutoNum type="arabicParenR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éch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el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l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AutoNum type="arabicParenR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jum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el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l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</p:txBody>
        </p:sp>
      </p:grpSp>
      <p:sp>
        <p:nvSpPr>
          <p:cNvPr id="83" name="Rectangle : avec coins arrondis en diagonale 82">
            <a:extLst>
              <a:ext uri="{FF2B5EF4-FFF2-40B4-BE49-F238E27FC236}">
                <a16:creationId xmlns:a16="http://schemas.microsoft.com/office/drawing/2014/main" id="{E0C6E7EA-1AB7-AC9B-A3F2-92F7B1897BB3}"/>
              </a:ext>
            </a:extLst>
          </p:cNvPr>
          <p:cNvSpPr/>
          <p:nvPr/>
        </p:nvSpPr>
        <p:spPr>
          <a:xfrm>
            <a:off x="3513627" y="8034432"/>
            <a:ext cx="3214064" cy="1658080"/>
          </a:xfrm>
          <a:prstGeom prst="round2DiagRect">
            <a:avLst>
              <a:gd name="adj1" fmla="val 8515"/>
              <a:gd name="adj2" fmla="val 0"/>
            </a:avLst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87" name="Rectangle : avec coins arrondis en diagonale 86">
            <a:extLst>
              <a:ext uri="{FF2B5EF4-FFF2-40B4-BE49-F238E27FC236}">
                <a16:creationId xmlns:a16="http://schemas.microsoft.com/office/drawing/2014/main" id="{A188B309-3D40-EA20-76B7-84A61531CB9B}"/>
              </a:ext>
            </a:extLst>
          </p:cNvPr>
          <p:cNvSpPr/>
          <p:nvPr/>
        </p:nvSpPr>
        <p:spPr>
          <a:xfrm>
            <a:off x="3486519" y="4354094"/>
            <a:ext cx="3232895" cy="1658080"/>
          </a:xfrm>
          <a:prstGeom prst="round2DiagRect">
            <a:avLst>
              <a:gd name="adj1" fmla="val 8515"/>
              <a:gd name="adj2" fmla="val 0"/>
            </a:avLst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00"/>
          </a:p>
        </p:txBody>
      </p:sp>
      <p:sp>
        <p:nvSpPr>
          <p:cNvPr id="85" name="Rectangle : avec coins arrondis en diagonale 84">
            <a:extLst>
              <a:ext uri="{FF2B5EF4-FFF2-40B4-BE49-F238E27FC236}">
                <a16:creationId xmlns:a16="http://schemas.microsoft.com/office/drawing/2014/main" id="{AAA83A06-2C02-1722-40F5-CBA27EDF6118}"/>
              </a:ext>
            </a:extLst>
          </p:cNvPr>
          <p:cNvSpPr/>
          <p:nvPr/>
        </p:nvSpPr>
        <p:spPr>
          <a:xfrm>
            <a:off x="3486519" y="6219277"/>
            <a:ext cx="3232895" cy="1658080"/>
          </a:xfrm>
          <a:prstGeom prst="round2DiagRect">
            <a:avLst>
              <a:gd name="adj1" fmla="val 8515"/>
              <a:gd name="adj2" fmla="val 0"/>
            </a:avLst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dirty="0"/>
          </a:p>
        </p:txBody>
      </p:sp>
      <p:grpSp>
        <p:nvGrpSpPr>
          <p:cNvPr id="64" name="Groupe 63">
            <a:extLst>
              <a:ext uri="{FF2B5EF4-FFF2-40B4-BE49-F238E27FC236}">
                <a16:creationId xmlns:a16="http://schemas.microsoft.com/office/drawing/2014/main" id="{2A3DA399-6636-0B62-4B43-3D55625D2498}"/>
              </a:ext>
            </a:extLst>
          </p:cNvPr>
          <p:cNvGrpSpPr/>
          <p:nvPr/>
        </p:nvGrpSpPr>
        <p:grpSpPr>
          <a:xfrm>
            <a:off x="134399" y="6166129"/>
            <a:ext cx="3548945" cy="1782351"/>
            <a:chOff x="99430" y="3915239"/>
            <a:chExt cx="3548945" cy="1782351"/>
          </a:xfrm>
        </p:grpSpPr>
        <p:grpSp>
          <p:nvGrpSpPr>
            <p:cNvPr id="65" name="Groupe 64">
              <a:extLst>
                <a:ext uri="{FF2B5EF4-FFF2-40B4-BE49-F238E27FC236}">
                  <a16:creationId xmlns:a16="http://schemas.microsoft.com/office/drawing/2014/main" id="{EA2A4C26-C09C-9003-D3C4-E30094D8C56E}"/>
                </a:ext>
              </a:extLst>
            </p:cNvPr>
            <p:cNvGrpSpPr/>
            <p:nvPr/>
          </p:nvGrpSpPr>
          <p:grpSpPr>
            <a:xfrm>
              <a:off x="99430" y="3915239"/>
              <a:ext cx="3250618" cy="1782351"/>
              <a:chOff x="72134" y="4679516"/>
              <a:chExt cx="3250618" cy="1782351"/>
            </a:xfrm>
          </p:grpSpPr>
          <p:grpSp>
            <p:nvGrpSpPr>
              <p:cNvPr id="68" name="Groupe 67">
                <a:extLst>
                  <a:ext uri="{FF2B5EF4-FFF2-40B4-BE49-F238E27FC236}">
                    <a16:creationId xmlns:a16="http://schemas.microsoft.com/office/drawing/2014/main" id="{541D208E-76E7-7D3E-ED45-319B3E768DB5}"/>
                  </a:ext>
                </a:extLst>
              </p:cNvPr>
              <p:cNvGrpSpPr/>
              <p:nvPr/>
            </p:nvGrpSpPr>
            <p:grpSpPr>
              <a:xfrm>
                <a:off x="72134" y="4757726"/>
                <a:ext cx="3164835" cy="1704141"/>
                <a:chOff x="72134" y="3640585"/>
                <a:chExt cx="3164835" cy="1704141"/>
              </a:xfrm>
            </p:grpSpPr>
            <p:sp>
              <p:nvSpPr>
                <p:cNvPr id="71" name="ZoneTexte 70">
                  <a:extLst>
                    <a:ext uri="{FF2B5EF4-FFF2-40B4-BE49-F238E27FC236}">
                      <a16:creationId xmlns:a16="http://schemas.microsoft.com/office/drawing/2014/main" id="{21FBBB52-F468-0566-A589-93C5EC2BDE68}"/>
                    </a:ext>
                  </a:extLst>
                </p:cNvPr>
                <p:cNvSpPr txBox="1"/>
                <p:nvPr/>
              </p:nvSpPr>
              <p:spPr>
                <a:xfrm>
                  <a:off x="93353" y="3728899"/>
                  <a:ext cx="1040160" cy="161582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66700" indent="-266700">
                    <a:buAutoNum type="arabicParenR"/>
                  </a:pPr>
                  <a:r>
                    <a:rPr lang="fr-FR" sz="900" dirty="0">
                      <a:latin typeface="Andika" panose="02000000000000000000" pitchFamily="2" charset="0"/>
                      <a:ea typeface="Andika" panose="02000000000000000000" pitchFamily="2" charset="0"/>
                      <a:cs typeface="Andika" panose="02000000000000000000" pitchFamily="2" charset="0"/>
                    </a:rPr>
                    <a:t>rou</a:t>
                  </a:r>
                  <a:r>
                    <a:rPr lang="fr-FR" sz="900" b="1" dirty="0">
                      <a:solidFill>
                        <a:srgbClr val="FF0066"/>
                      </a:solidFill>
                      <a:latin typeface="Andika" panose="02000000000000000000" pitchFamily="2" charset="0"/>
                      <a:ea typeface="Andika" panose="02000000000000000000" pitchFamily="2" charset="0"/>
                      <a:cs typeface="Andika" panose="02000000000000000000" pitchFamily="2" charset="0"/>
                    </a:rPr>
                    <a:t>g</a:t>
                  </a:r>
                  <a:r>
                    <a:rPr lang="fr-FR" sz="900" u="sng" dirty="0">
                      <a:latin typeface="Andika" panose="02000000000000000000" pitchFamily="2" charset="0"/>
                      <a:ea typeface="Andika" panose="02000000000000000000" pitchFamily="2" charset="0"/>
                      <a:cs typeface="Andika" panose="02000000000000000000" pitchFamily="2" charset="0"/>
                    </a:rPr>
                    <a:t>e</a:t>
                  </a:r>
                </a:p>
                <a:p>
                  <a:pPr marL="266700" indent="-266700">
                    <a:buAutoNum type="arabicParenR"/>
                  </a:pPr>
                  <a:r>
                    <a:rPr lang="fr-FR" sz="900" dirty="0">
                      <a:latin typeface="Andika" panose="02000000000000000000" pitchFamily="2" charset="0"/>
                      <a:ea typeface="Andika" panose="02000000000000000000" pitchFamily="2" charset="0"/>
                      <a:cs typeface="Andika" panose="02000000000000000000" pitchFamily="2" charset="0"/>
                    </a:rPr>
                    <a:t>oran</a:t>
                  </a:r>
                  <a:r>
                    <a:rPr lang="fr-FR" sz="900" b="1" dirty="0">
                      <a:solidFill>
                        <a:srgbClr val="FF0066"/>
                      </a:solidFill>
                      <a:latin typeface="Andika" panose="02000000000000000000" pitchFamily="2" charset="0"/>
                      <a:ea typeface="Andika" panose="02000000000000000000" pitchFamily="2" charset="0"/>
                      <a:cs typeface="Andika" panose="02000000000000000000" pitchFamily="2" charset="0"/>
                    </a:rPr>
                    <a:t>g</a:t>
                  </a:r>
                  <a:r>
                    <a:rPr lang="fr-FR" sz="900" u="sng" dirty="0">
                      <a:latin typeface="Andika" panose="02000000000000000000" pitchFamily="2" charset="0"/>
                      <a:ea typeface="Andika" panose="02000000000000000000" pitchFamily="2" charset="0"/>
                      <a:cs typeface="Andika" panose="02000000000000000000" pitchFamily="2" charset="0"/>
                    </a:rPr>
                    <a:t>e</a:t>
                  </a:r>
                </a:p>
                <a:p>
                  <a:pPr marL="266700" indent="-266700">
                    <a:buAutoNum type="arabicParenR"/>
                  </a:pPr>
                  <a:r>
                    <a:rPr lang="fr-FR" sz="900" dirty="0">
                      <a:latin typeface="Andika" panose="02000000000000000000" pitchFamily="2" charset="0"/>
                      <a:ea typeface="Andika" panose="02000000000000000000" pitchFamily="2" charset="0"/>
                      <a:cs typeface="Andika" panose="02000000000000000000" pitchFamily="2" charset="0"/>
                    </a:rPr>
                    <a:t>n</a:t>
                  </a:r>
                  <a:r>
                    <a:rPr lang="fr-FR" sz="900" b="1" dirty="0">
                      <a:solidFill>
                        <a:srgbClr val="FF0066"/>
                      </a:solidFill>
                      <a:latin typeface="Andika" panose="02000000000000000000" pitchFamily="2" charset="0"/>
                      <a:ea typeface="Andika" panose="02000000000000000000" pitchFamily="2" charset="0"/>
                      <a:cs typeface="Andika" panose="02000000000000000000" pitchFamily="2" charset="0"/>
                    </a:rPr>
                    <a:t>eig</a:t>
                  </a:r>
                  <a:r>
                    <a:rPr lang="fr-FR" sz="900" u="sng" dirty="0">
                      <a:latin typeface="Andika" panose="02000000000000000000" pitchFamily="2" charset="0"/>
                      <a:ea typeface="Andika" panose="02000000000000000000" pitchFamily="2" charset="0"/>
                      <a:cs typeface="Andika" panose="02000000000000000000" pitchFamily="2" charset="0"/>
                    </a:rPr>
                    <a:t>e</a:t>
                  </a:r>
                </a:p>
                <a:p>
                  <a:pPr marL="266700" indent="-266700">
                    <a:buAutoNum type="arabicParenR"/>
                  </a:pPr>
                  <a:r>
                    <a:rPr lang="fr-FR" sz="900" dirty="0">
                      <a:latin typeface="Andika" panose="02000000000000000000" pitchFamily="2" charset="0"/>
                      <a:ea typeface="Andika" panose="02000000000000000000" pitchFamily="2" charset="0"/>
                      <a:cs typeface="Andika" panose="02000000000000000000" pitchFamily="2" charset="0"/>
                    </a:rPr>
                    <a:t>lar</a:t>
                  </a:r>
                  <a:r>
                    <a:rPr lang="fr-FR" sz="900" b="1" dirty="0">
                      <a:solidFill>
                        <a:srgbClr val="FF0066"/>
                      </a:solidFill>
                      <a:latin typeface="Andika" panose="02000000000000000000" pitchFamily="2" charset="0"/>
                      <a:ea typeface="Andika" panose="02000000000000000000" pitchFamily="2" charset="0"/>
                      <a:cs typeface="Andika" panose="02000000000000000000" pitchFamily="2" charset="0"/>
                    </a:rPr>
                    <a:t>g</a:t>
                  </a:r>
                  <a:r>
                    <a:rPr lang="fr-FR" sz="900" u="sng" dirty="0">
                      <a:latin typeface="Andika" panose="02000000000000000000" pitchFamily="2" charset="0"/>
                      <a:ea typeface="Andika" panose="02000000000000000000" pitchFamily="2" charset="0"/>
                      <a:cs typeface="Andika" panose="02000000000000000000" pitchFamily="2" charset="0"/>
                    </a:rPr>
                    <a:t>e</a:t>
                  </a:r>
                </a:p>
                <a:p>
                  <a:pPr marL="266700" indent="-266700">
                    <a:buAutoNum type="arabicParenR"/>
                  </a:pPr>
                  <a:r>
                    <a:rPr lang="fr-FR" sz="900" dirty="0">
                      <a:latin typeface="Andika" panose="02000000000000000000" pitchFamily="2" charset="0"/>
                      <a:ea typeface="Andika" panose="02000000000000000000" pitchFamily="2" charset="0"/>
                      <a:cs typeface="Andika" panose="02000000000000000000" pitchFamily="2" charset="0"/>
                    </a:rPr>
                    <a:t>nua</a:t>
                  </a:r>
                  <a:r>
                    <a:rPr lang="fr-FR" sz="900" b="1" dirty="0">
                      <a:solidFill>
                        <a:srgbClr val="FF0066"/>
                      </a:solidFill>
                      <a:latin typeface="Andika" panose="02000000000000000000" pitchFamily="2" charset="0"/>
                      <a:ea typeface="Andika" panose="02000000000000000000" pitchFamily="2" charset="0"/>
                      <a:cs typeface="Andika" panose="02000000000000000000" pitchFamily="2" charset="0"/>
                    </a:rPr>
                    <a:t>g</a:t>
                  </a:r>
                  <a:r>
                    <a:rPr lang="fr-FR" sz="900" u="sng" dirty="0">
                      <a:latin typeface="Andika" panose="02000000000000000000" pitchFamily="2" charset="0"/>
                      <a:ea typeface="Andika" panose="02000000000000000000" pitchFamily="2" charset="0"/>
                      <a:cs typeface="Andika" panose="02000000000000000000" pitchFamily="2" charset="0"/>
                    </a:rPr>
                    <a:t>e</a:t>
                  </a:r>
                </a:p>
                <a:p>
                  <a:pPr marL="266700" indent="-266700">
                    <a:buAutoNum type="arabicParenR"/>
                  </a:pPr>
                  <a:r>
                    <a:rPr lang="fr-FR" sz="900" dirty="0">
                      <a:latin typeface="Andika" panose="02000000000000000000" pitchFamily="2" charset="0"/>
                      <a:ea typeface="Andika" panose="02000000000000000000" pitchFamily="2" charset="0"/>
                      <a:cs typeface="Andika" panose="02000000000000000000" pitchFamily="2" charset="0"/>
                    </a:rPr>
                    <a:t>pa</a:t>
                  </a:r>
                  <a:r>
                    <a:rPr lang="fr-FR" sz="900" b="1" dirty="0">
                      <a:solidFill>
                        <a:srgbClr val="FF0066"/>
                      </a:solidFill>
                      <a:latin typeface="Andika" panose="02000000000000000000" pitchFamily="2" charset="0"/>
                      <a:ea typeface="Andika" panose="02000000000000000000" pitchFamily="2" charset="0"/>
                      <a:cs typeface="Andika" panose="02000000000000000000" pitchFamily="2" charset="0"/>
                    </a:rPr>
                    <a:t>g</a:t>
                  </a:r>
                  <a:r>
                    <a:rPr lang="fr-FR" sz="900" u="sng" dirty="0">
                      <a:latin typeface="Andika" panose="02000000000000000000" pitchFamily="2" charset="0"/>
                      <a:ea typeface="Andika" panose="02000000000000000000" pitchFamily="2" charset="0"/>
                      <a:cs typeface="Andika" panose="02000000000000000000" pitchFamily="2" charset="0"/>
                    </a:rPr>
                    <a:t>e</a:t>
                  </a:r>
                </a:p>
                <a:p>
                  <a:pPr marL="266700" indent="-266700">
                    <a:buAutoNum type="arabicParenR"/>
                  </a:pPr>
                  <a:r>
                    <a:rPr lang="fr-FR" sz="900" dirty="0">
                      <a:latin typeface="Andika" panose="02000000000000000000" pitchFamily="2" charset="0"/>
                      <a:ea typeface="Andika" panose="02000000000000000000" pitchFamily="2" charset="0"/>
                      <a:cs typeface="Andika" panose="02000000000000000000" pitchFamily="2" charset="0"/>
                    </a:rPr>
                    <a:t>ima</a:t>
                  </a:r>
                  <a:r>
                    <a:rPr lang="fr-FR" sz="900" b="1" dirty="0">
                      <a:solidFill>
                        <a:srgbClr val="FF0066"/>
                      </a:solidFill>
                      <a:latin typeface="Andika" panose="02000000000000000000" pitchFamily="2" charset="0"/>
                      <a:ea typeface="Andika" panose="02000000000000000000" pitchFamily="2" charset="0"/>
                      <a:cs typeface="Andika" panose="02000000000000000000" pitchFamily="2" charset="0"/>
                    </a:rPr>
                    <a:t>g</a:t>
                  </a:r>
                  <a:r>
                    <a:rPr lang="fr-FR" sz="900" u="sng" dirty="0">
                      <a:latin typeface="Andika" panose="02000000000000000000" pitchFamily="2" charset="0"/>
                      <a:ea typeface="Andika" panose="02000000000000000000" pitchFamily="2" charset="0"/>
                      <a:cs typeface="Andika" panose="02000000000000000000" pitchFamily="2" charset="0"/>
                    </a:rPr>
                    <a:t>e</a:t>
                  </a:r>
                </a:p>
                <a:p>
                  <a:pPr marL="266700" indent="-266700">
                    <a:buAutoNum type="arabicParenR"/>
                  </a:pPr>
                  <a:r>
                    <a:rPr lang="fr-FR" sz="900" dirty="0">
                      <a:latin typeface="Andika" panose="02000000000000000000" pitchFamily="2" charset="0"/>
                      <a:ea typeface="Andika" panose="02000000000000000000" pitchFamily="2" charset="0"/>
                      <a:cs typeface="Andika" panose="02000000000000000000" pitchFamily="2" charset="0"/>
                    </a:rPr>
                    <a:t>vi</a:t>
                  </a:r>
                  <a:r>
                    <a:rPr lang="fr-FR" sz="900" b="1" dirty="0">
                      <a:solidFill>
                        <a:srgbClr val="FF0066"/>
                      </a:solidFill>
                      <a:latin typeface="Andika" panose="02000000000000000000" pitchFamily="2" charset="0"/>
                      <a:ea typeface="Andika" panose="02000000000000000000" pitchFamily="2" charset="0"/>
                      <a:cs typeface="Andika" panose="02000000000000000000" pitchFamily="2" charset="0"/>
                    </a:rPr>
                    <a:t>l</a:t>
                  </a:r>
                  <a:r>
                    <a:rPr lang="fr-FR" sz="900" dirty="0">
                      <a:latin typeface="Andika" panose="02000000000000000000" pitchFamily="2" charset="0"/>
                      <a:ea typeface="Andika" panose="02000000000000000000" pitchFamily="2" charset="0"/>
                      <a:cs typeface="Andika" panose="02000000000000000000" pitchFamily="2" charset="0"/>
                    </a:rPr>
                    <a:t>la</a:t>
                  </a:r>
                  <a:r>
                    <a:rPr lang="fr-FR" sz="900" b="1" dirty="0">
                      <a:solidFill>
                        <a:srgbClr val="FF0066"/>
                      </a:solidFill>
                      <a:latin typeface="Andika" panose="02000000000000000000" pitchFamily="2" charset="0"/>
                      <a:ea typeface="Andika" panose="02000000000000000000" pitchFamily="2" charset="0"/>
                      <a:cs typeface="Andika" panose="02000000000000000000" pitchFamily="2" charset="0"/>
                    </a:rPr>
                    <a:t>g</a:t>
                  </a:r>
                  <a:r>
                    <a:rPr lang="fr-FR" sz="900" u="sng" dirty="0">
                      <a:latin typeface="Andika" panose="02000000000000000000" pitchFamily="2" charset="0"/>
                      <a:ea typeface="Andika" panose="02000000000000000000" pitchFamily="2" charset="0"/>
                      <a:cs typeface="Andika" panose="02000000000000000000" pitchFamily="2" charset="0"/>
                    </a:rPr>
                    <a:t>e</a:t>
                  </a:r>
                </a:p>
                <a:p>
                  <a:pPr marL="266700" indent="-266700">
                    <a:buFontTx/>
                    <a:buAutoNum type="arabicParenR"/>
                  </a:pPr>
                  <a:r>
                    <a:rPr lang="fr-FR" sz="900" dirty="0">
                      <a:latin typeface="Andika" panose="02000000000000000000" pitchFamily="2" charset="0"/>
                      <a:ea typeface="Andika" panose="02000000000000000000" pitchFamily="2" charset="0"/>
                      <a:cs typeface="Andika" panose="02000000000000000000" pitchFamily="2" charset="0"/>
                    </a:rPr>
                    <a:t>étran</a:t>
                  </a:r>
                  <a:r>
                    <a:rPr lang="fr-FR" sz="900" b="1" dirty="0">
                      <a:solidFill>
                        <a:srgbClr val="FF0066"/>
                      </a:solidFill>
                      <a:latin typeface="Andika" panose="02000000000000000000" pitchFamily="2" charset="0"/>
                      <a:ea typeface="Andika" panose="02000000000000000000" pitchFamily="2" charset="0"/>
                      <a:cs typeface="Andika" panose="02000000000000000000" pitchFamily="2" charset="0"/>
                    </a:rPr>
                    <a:t>g</a:t>
                  </a:r>
                  <a:r>
                    <a:rPr lang="fr-FR" sz="900" u="sng" dirty="0">
                      <a:latin typeface="Andika" panose="02000000000000000000" pitchFamily="2" charset="0"/>
                      <a:ea typeface="Andika" panose="02000000000000000000" pitchFamily="2" charset="0"/>
                      <a:cs typeface="Andika" panose="02000000000000000000" pitchFamily="2" charset="0"/>
                    </a:rPr>
                    <a:t>e</a:t>
                  </a:r>
                </a:p>
                <a:p>
                  <a:pPr marL="266700" indent="-266700">
                    <a:buAutoNum type="arabicParenR"/>
                  </a:pPr>
                  <a:r>
                    <a:rPr lang="fr-FR" sz="900" b="1" dirty="0">
                      <a:solidFill>
                        <a:srgbClr val="FF0066"/>
                      </a:solidFill>
                      <a:latin typeface="Andika" panose="02000000000000000000" pitchFamily="2" charset="0"/>
                      <a:ea typeface="Andika" panose="02000000000000000000" pitchFamily="2" charset="0"/>
                      <a:cs typeface="Andika" panose="02000000000000000000" pitchFamily="2" charset="0"/>
                    </a:rPr>
                    <a:t>g</a:t>
                  </a:r>
                  <a:r>
                    <a:rPr lang="fr-FR" sz="900" dirty="0">
                      <a:latin typeface="Andika" panose="02000000000000000000" pitchFamily="2" charset="0"/>
                      <a:ea typeface="Andika" panose="02000000000000000000" pitchFamily="2" charset="0"/>
                      <a:cs typeface="Andika" panose="02000000000000000000" pitchFamily="2" charset="0"/>
                    </a:rPr>
                    <a:t>enou</a:t>
                  </a:r>
                </a:p>
                <a:p>
                  <a:pPr marL="266700" indent="-266700">
                    <a:buAutoNum type="arabicParenR"/>
                  </a:pPr>
                  <a:endPara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endParaRPr>
                </a:p>
              </p:txBody>
            </p:sp>
            <p:sp>
              <p:nvSpPr>
                <p:cNvPr id="72" name="Rectangle : avec coins arrondis en diagonale 71">
                  <a:extLst>
                    <a:ext uri="{FF2B5EF4-FFF2-40B4-BE49-F238E27FC236}">
                      <a16:creationId xmlns:a16="http://schemas.microsoft.com/office/drawing/2014/main" id="{99409354-3B44-E573-AD5C-E92EDAEEE76B}"/>
                    </a:ext>
                  </a:extLst>
                </p:cNvPr>
                <p:cNvSpPr/>
                <p:nvPr/>
              </p:nvSpPr>
              <p:spPr>
                <a:xfrm>
                  <a:off x="72134" y="3640585"/>
                  <a:ext cx="3164835" cy="1658080"/>
                </a:xfrm>
                <a:prstGeom prst="round2DiagRect">
                  <a:avLst>
                    <a:gd name="adj1" fmla="val 8515"/>
                    <a:gd name="adj2" fmla="val 0"/>
                  </a:avLst>
                </a:prstGeom>
                <a:noFill/>
                <a:ln w="28575"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2000" dirty="0"/>
                </a:p>
              </p:txBody>
            </p:sp>
          </p:grpSp>
          <p:pic>
            <p:nvPicPr>
              <p:cNvPr id="70" name="Image 69">
                <a:extLst>
                  <a:ext uri="{FF2B5EF4-FFF2-40B4-BE49-F238E27FC236}">
                    <a16:creationId xmlns:a16="http://schemas.microsoft.com/office/drawing/2014/main" id="{FEBD76EA-4F67-4E93-97C6-525866CCF4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50002" y="4679516"/>
                <a:ext cx="272750" cy="270000"/>
              </a:xfrm>
              <a:prstGeom prst="rect">
                <a:avLst/>
              </a:prstGeom>
            </p:spPr>
          </p:pic>
        </p:grpSp>
        <p:sp>
          <p:nvSpPr>
            <p:cNvPr id="66" name="ZoneTexte 65">
              <a:extLst>
                <a:ext uri="{FF2B5EF4-FFF2-40B4-BE49-F238E27FC236}">
                  <a16:creationId xmlns:a16="http://schemas.microsoft.com/office/drawing/2014/main" id="{BEC678BF-BF53-6219-A7DF-ED93BB3CD885}"/>
                </a:ext>
              </a:extLst>
            </p:cNvPr>
            <p:cNvSpPr txBox="1"/>
            <p:nvPr/>
          </p:nvSpPr>
          <p:spPr>
            <a:xfrm>
              <a:off x="1049005" y="4105496"/>
              <a:ext cx="1083997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66700" indent="-266700">
                <a:buFont typeface="+mj-lt"/>
                <a:buAutoNum type="arabicParenR" startAt="11"/>
              </a:pP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ge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ntil</a:t>
              </a:r>
            </a:p>
            <a:p>
              <a:pPr marL="266700" indent="-266700">
                <a:buFont typeface="+mj-lt"/>
                <a:buAutoNum type="arabicParenR" startAt="11"/>
              </a:pP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ge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n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s</a:t>
              </a:r>
            </a:p>
            <a:p>
              <a:pPr marL="266700" indent="-266700">
                <a:buFont typeface="+mj-lt"/>
                <a:buAutoNum type="arabicParenR" startAt="1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ar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ge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n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</a:t>
              </a:r>
            </a:p>
            <a:p>
              <a:pPr marL="266700" indent="-266700">
                <a:buFont typeface="+mj-lt"/>
                <a:buAutoNum type="arabicParenR" startAt="1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gla</a:t>
              </a: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c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Font typeface="+mj-lt"/>
                <a:buAutoNum type="arabicParenR" startAt="1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pla</a:t>
              </a: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c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Font typeface="+mj-lt"/>
                <a:buAutoNum type="arabicParenR" startAt="1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dé</a:t>
              </a: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c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m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br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Font typeface="+mj-lt"/>
                <a:buAutoNum type="arabicParenR" startAt="1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fa</a:t>
              </a: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c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il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Font typeface="+mj-lt"/>
                <a:buAutoNum type="arabicParenR" startAt="11"/>
              </a:pP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c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inéma</a:t>
              </a:r>
            </a:p>
            <a:p>
              <a:pPr marL="266700" indent="-266700">
                <a:buFont typeface="+mj-lt"/>
                <a:buAutoNum type="arabicParenR" startAt="1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le</a:t>
              </a: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ç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on</a:t>
              </a:r>
            </a:p>
            <a:p>
              <a:pPr marL="266700" indent="-266700">
                <a:buFont typeface="+mj-lt"/>
                <a:buAutoNum type="arabicParenR" startAt="1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gar</a:t>
              </a: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ç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on</a:t>
              </a:r>
            </a:p>
          </p:txBody>
        </p:sp>
        <p:sp>
          <p:nvSpPr>
            <p:cNvPr id="67" name="ZoneTexte 66">
              <a:extLst>
                <a:ext uri="{FF2B5EF4-FFF2-40B4-BE49-F238E27FC236}">
                  <a16:creationId xmlns:a16="http://schemas.microsoft.com/office/drawing/2014/main" id="{290584F8-FA13-9101-C1E3-9C05998AF76B}"/>
                </a:ext>
              </a:extLst>
            </p:cNvPr>
            <p:cNvSpPr txBox="1"/>
            <p:nvPr/>
          </p:nvSpPr>
          <p:spPr>
            <a:xfrm>
              <a:off x="2160177" y="4105496"/>
              <a:ext cx="1488198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g</a:t>
              </a: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u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itar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g</a:t>
              </a: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u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ê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p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vag</a:t>
              </a: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u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lang</a:t>
              </a: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u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baga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r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r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bag</a:t>
              </a: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u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tobo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g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gan</a:t>
              </a: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pi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ge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on</a:t>
              </a: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m</a:t>
              </a:r>
              <a:r>
                <a:rPr lang="fr-FR" sz="90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an</a:t>
              </a:r>
              <a:r>
                <a:rPr lang="fr-FR" sz="900" b="1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g</a:t>
              </a:r>
              <a:r>
                <a:rPr lang="fr-FR" sz="900" b="1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er</a:t>
              </a:r>
              <a:endParaRPr lang="fr-FR" sz="900" b="1" dirty="0">
                <a:latin typeface="Andika" panose="02000000000000000000" pitchFamily="2" charset="0"/>
                <a:ea typeface="Andika" panose="02000000000000000000" pitchFamily="2" charset="0"/>
                <a:cs typeface="Andika" panose="02000000000000000000" pitchFamily="2" charset="0"/>
              </a:endParaRP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plon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g</a:t>
              </a:r>
              <a:r>
                <a:rPr lang="fr-FR" sz="900" b="1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er</a:t>
              </a:r>
            </a:p>
          </p:txBody>
        </p:sp>
      </p:grp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5EB57F2A-B12F-AEDB-F0A6-EE66F48E7BCB}"/>
              </a:ext>
            </a:extLst>
          </p:cNvPr>
          <p:cNvGrpSpPr/>
          <p:nvPr/>
        </p:nvGrpSpPr>
        <p:grpSpPr>
          <a:xfrm>
            <a:off x="89148" y="2359262"/>
            <a:ext cx="3292729" cy="1788115"/>
            <a:chOff x="104265" y="2113870"/>
            <a:chExt cx="3292729" cy="1788115"/>
          </a:xfrm>
        </p:grpSpPr>
        <p:grpSp>
          <p:nvGrpSpPr>
            <p:cNvPr id="37" name="Groupe 36">
              <a:extLst>
                <a:ext uri="{FF2B5EF4-FFF2-40B4-BE49-F238E27FC236}">
                  <a16:creationId xmlns:a16="http://schemas.microsoft.com/office/drawing/2014/main" id="{BB91081F-96DC-4A7B-4764-C0F06B845ABE}"/>
                </a:ext>
              </a:extLst>
            </p:cNvPr>
            <p:cNvGrpSpPr/>
            <p:nvPr/>
          </p:nvGrpSpPr>
          <p:grpSpPr>
            <a:xfrm>
              <a:off x="104265" y="2113870"/>
              <a:ext cx="3292729" cy="1788115"/>
              <a:chOff x="76969" y="2878147"/>
              <a:chExt cx="3292729" cy="1788115"/>
            </a:xfrm>
          </p:grpSpPr>
          <p:grpSp>
            <p:nvGrpSpPr>
              <p:cNvPr id="39" name="Groupe 38">
                <a:extLst>
                  <a:ext uri="{FF2B5EF4-FFF2-40B4-BE49-F238E27FC236}">
                    <a16:creationId xmlns:a16="http://schemas.microsoft.com/office/drawing/2014/main" id="{51B495F2-C528-4C77-7F28-6E5180E070D0}"/>
                  </a:ext>
                </a:extLst>
              </p:cNvPr>
              <p:cNvGrpSpPr/>
              <p:nvPr/>
            </p:nvGrpSpPr>
            <p:grpSpPr>
              <a:xfrm>
                <a:off x="76969" y="3008182"/>
                <a:ext cx="3214288" cy="1658080"/>
                <a:chOff x="76969" y="1891041"/>
                <a:chExt cx="3214288" cy="1658080"/>
              </a:xfrm>
            </p:grpSpPr>
            <p:grpSp>
              <p:nvGrpSpPr>
                <p:cNvPr id="48" name="Groupe 47">
                  <a:extLst>
                    <a:ext uri="{FF2B5EF4-FFF2-40B4-BE49-F238E27FC236}">
                      <a16:creationId xmlns:a16="http://schemas.microsoft.com/office/drawing/2014/main" id="{CFA6CBA6-031A-E168-95D3-BD9BEDCE3EAA}"/>
                    </a:ext>
                  </a:extLst>
                </p:cNvPr>
                <p:cNvGrpSpPr/>
                <p:nvPr/>
              </p:nvGrpSpPr>
              <p:grpSpPr>
                <a:xfrm>
                  <a:off x="86066" y="1967556"/>
                  <a:ext cx="2170646" cy="1483167"/>
                  <a:chOff x="665130" y="2253599"/>
                  <a:chExt cx="2170646" cy="1483167"/>
                </a:xfrm>
              </p:grpSpPr>
              <p:sp>
                <p:nvSpPr>
                  <p:cNvPr id="54" name="ZoneTexte 53">
                    <a:extLst>
                      <a:ext uri="{FF2B5EF4-FFF2-40B4-BE49-F238E27FC236}">
                        <a16:creationId xmlns:a16="http://schemas.microsoft.com/office/drawing/2014/main" id="{C999D668-0B1D-08FC-A187-E65AC9D6DD83}"/>
                      </a:ext>
                    </a:extLst>
                  </p:cNvPr>
                  <p:cNvSpPr txBox="1"/>
                  <p:nvPr/>
                </p:nvSpPr>
                <p:spPr>
                  <a:xfrm>
                    <a:off x="665130" y="2253599"/>
                    <a:ext cx="1076578" cy="147732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266700" indent="-266700">
                      <a:buAutoNum type="arabicParenR"/>
                    </a:pPr>
                    <a:r>
                      <a:rPr lang="fr-FR" sz="900" dirty="0">
                        <a:latin typeface="Andika" panose="02000000000000000000" pitchFamily="2" charset="0"/>
                        <a:ea typeface="Andika" panose="02000000000000000000" pitchFamily="2" charset="0"/>
                        <a:cs typeface="Andika" panose="02000000000000000000" pitchFamily="2" charset="0"/>
                      </a:rPr>
                      <a:t>feu</a:t>
                    </a:r>
                  </a:p>
                  <a:p>
                    <a:pPr marL="266700" indent="-266700">
                      <a:buAutoNum type="arabicParenR"/>
                    </a:pPr>
                    <a:r>
                      <a:rPr lang="fr-FR" sz="900" dirty="0">
                        <a:latin typeface="Andika" panose="02000000000000000000" pitchFamily="2" charset="0"/>
                        <a:ea typeface="Andika" panose="02000000000000000000" pitchFamily="2" charset="0"/>
                        <a:cs typeface="Andika" panose="02000000000000000000" pitchFamily="2" charset="0"/>
                      </a:rPr>
                      <a:t>bleu</a:t>
                    </a:r>
                  </a:p>
                  <a:p>
                    <a:pPr marL="266700" indent="-266700">
                      <a:buAutoNum type="arabicParenR"/>
                    </a:pPr>
                    <a:r>
                      <a:rPr lang="fr-FR" sz="900" dirty="0">
                        <a:latin typeface="Andika" panose="02000000000000000000" pitchFamily="2" charset="0"/>
                        <a:ea typeface="Andika" panose="02000000000000000000" pitchFamily="2" charset="0"/>
                        <a:cs typeface="Andika" panose="02000000000000000000" pitchFamily="2" charset="0"/>
                      </a:rPr>
                      <a:t>jeudi</a:t>
                    </a:r>
                  </a:p>
                  <a:p>
                    <a:pPr marL="266700" indent="-266700">
                      <a:buFontTx/>
                      <a:buAutoNum type="arabicParenR"/>
                    </a:pPr>
                    <a:r>
                      <a:rPr lang="fr-FR" sz="900" dirty="0">
                        <a:latin typeface="Andika" panose="02000000000000000000" pitchFamily="2" charset="0"/>
                        <a:ea typeface="Andika" panose="02000000000000000000" pitchFamily="2" charset="0"/>
                        <a:cs typeface="Andika" panose="02000000000000000000" pitchFamily="2" charset="0"/>
                      </a:rPr>
                      <a:t>deu</a:t>
                    </a:r>
                    <a:r>
                      <a:rPr lang="fr-FR" sz="900" b="1" dirty="0">
                        <a:solidFill>
                          <a:srgbClr val="00B0F0"/>
                        </a:solidFill>
                        <a:latin typeface="Andika" panose="02000000000000000000" pitchFamily="2" charset="0"/>
                        <a:ea typeface="Andika" panose="02000000000000000000" pitchFamily="2" charset="0"/>
                        <a:cs typeface="Andika" panose="02000000000000000000" pitchFamily="2" charset="0"/>
                      </a:rPr>
                      <a:t>x</a:t>
                    </a:r>
                  </a:p>
                  <a:p>
                    <a:pPr marL="266700" indent="-266700">
                      <a:buAutoNum type="arabicParenR"/>
                    </a:pPr>
                    <a:r>
                      <a:rPr lang="fr-FR" sz="900" dirty="0">
                        <a:latin typeface="Andika" panose="02000000000000000000" pitchFamily="2" charset="0"/>
                        <a:ea typeface="Andika" panose="02000000000000000000" pitchFamily="2" charset="0"/>
                        <a:cs typeface="Andika" panose="02000000000000000000" pitchFamily="2" charset="0"/>
                      </a:rPr>
                      <a:t>ne</a:t>
                    </a:r>
                    <a:r>
                      <a:rPr lang="fr-FR" sz="900" b="1" dirty="0">
                        <a:solidFill>
                          <a:srgbClr val="00B0F0"/>
                        </a:solidFill>
                        <a:latin typeface="Andika" panose="02000000000000000000" pitchFamily="2" charset="0"/>
                        <a:ea typeface="Andika" panose="02000000000000000000" pitchFamily="2" charset="0"/>
                        <a:cs typeface="Andika" panose="02000000000000000000" pitchFamily="2" charset="0"/>
                      </a:rPr>
                      <a:t>u</a:t>
                    </a:r>
                    <a:r>
                      <a:rPr lang="fr-FR" sz="900" dirty="0">
                        <a:latin typeface="Andika" panose="02000000000000000000" pitchFamily="2" charset="0"/>
                        <a:ea typeface="Andika" panose="02000000000000000000" pitchFamily="2" charset="0"/>
                        <a:cs typeface="Andika" panose="02000000000000000000" pitchFamily="2" charset="0"/>
                      </a:rPr>
                      <a:t>f</a:t>
                    </a:r>
                  </a:p>
                  <a:p>
                    <a:pPr marL="266700" indent="-266700">
                      <a:buAutoNum type="arabicParenR"/>
                    </a:pPr>
                    <a:r>
                      <a:rPr lang="fr-FR" sz="900" dirty="0">
                        <a:latin typeface="Andika" panose="02000000000000000000" pitchFamily="2" charset="0"/>
                        <a:ea typeface="Andika" panose="02000000000000000000" pitchFamily="2" charset="0"/>
                        <a:cs typeface="Andika" panose="02000000000000000000" pitchFamily="2" charset="0"/>
                      </a:rPr>
                      <a:t>pe</a:t>
                    </a:r>
                    <a:r>
                      <a:rPr lang="fr-FR" sz="900" b="1" dirty="0">
                        <a:solidFill>
                          <a:srgbClr val="00B0F0"/>
                        </a:solidFill>
                        <a:latin typeface="Andika" panose="02000000000000000000" pitchFamily="2" charset="0"/>
                        <a:ea typeface="Andika" panose="02000000000000000000" pitchFamily="2" charset="0"/>
                        <a:cs typeface="Andika" panose="02000000000000000000" pitchFamily="2" charset="0"/>
                      </a:rPr>
                      <a:t>u</a:t>
                    </a:r>
                    <a:r>
                      <a:rPr lang="fr-FR" sz="900" dirty="0">
                        <a:latin typeface="Andika" panose="02000000000000000000" pitchFamily="2" charset="0"/>
                        <a:ea typeface="Andika" panose="02000000000000000000" pitchFamily="2" charset="0"/>
                        <a:cs typeface="Andika" panose="02000000000000000000" pitchFamily="2" charset="0"/>
                      </a:rPr>
                      <a:t>r</a:t>
                    </a:r>
                  </a:p>
                  <a:p>
                    <a:pPr marL="266700" indent="-266700">
                      <a:buAutoNum type="arabicParenR"/>
                    </a:pPr>
                    <a:r>
                      <a:rPr lang="fr-FR" sz="900" dirty="0">
                        <a:latin typeface="Andika" panose="02000000000000000000" pitchFamily="2" charset="0"/>
                        <a:ea typeface="Andika" panose="02000000000000000000" pitchFamily="2" charset="0"/>
                        <a:cs typeface="Andika" panose="02000000000000000000" pitchFamily="2" charset="0"/>
                      </a:rPr>
                      <a:t>coule</a:t>
                    </a:r>
                    <a:r>
                      <a:rPr lang="fr-FR" sz="900" b="1" dirty="0">
                        <a:solidFill>
                          <a:srgbClr val="00B0F0"/>
                        </a:solidFill>
                        <a:latin typeface="Andika" panose="02000000000000000000" pitchFamily="2" charset="0"/>
                        <a:ea typeface="Andika" panose="02000000000000000000" pitchFamily="2" charset="0"/>
                        <a:cs typeface="Andika" panose="02000000000000000000" pitchFamily="2" charset="0"/>
                      </a:rPr>
                      <a:t>u</a:t>
                    </a:r>
                    <a:r>
                      <a:rPr lang="fr-FR" sz="900" dirty="0">
                        <a:latin typeface="Andika" panose="02000000000000000000" pitchFamily="2" charset="0"/>
                        <a:ea typeface="Andika" panose="02000000000000000000" pitchFamily="2" charset="0"/>
                        <a:cs typeface="Andika" panose="02000000000000000000" pitchFamily="2" charset="0"/>
                      </a:rPr>
                      <a:t>r</a:t>
                    </a:r>
                  </a:p>
                  <a:p>
                    <a:pPr marL="266700" indent="-266700">
                      <a:buAutoNum type="arabicParenR"/>
                    </a:pPr>
                    <a:r>
                      <a:rPr lang="fr-FR" sz="900" dirty="0">
                        <a:latin typeface="Andika" panose="02000000000000000000" pitchFamily="2" charset="0"/>
                        <a:ea typeface="Andika" panose="02000000000000000000" pitchFamily="2" charset="0"/>
                        <a:cs typeface="Andika" panose="02000000000000000000" pitchFamily="2" charset="0"/>
                      </a:rPr>
                      <a:t>fle</a:t>
                    </a:r>
                    <a:r>
                      <a:rPr lang="fr-FR" sz="900" b="1" dirty="0">
                        <a:solidFill>
                          <a:srgbClr val="00B0F0"/>
                        </a:solidFill>
                        <a:latin typeface="Andika" panose="02000000000000000000" pitchFamily="2" charset="0"/>
                        <a:ea typeface="Andika" panose="02000000000000000000" pitchFamily="2" charset="0"/>
                        <a:cs typeface="Andika" panose="02000000000000000000" pitchFamily="2" charset="0"/>
                      </a:rPr>
                      <a:t>u</a:t>
                    </a:r>
                    <a:r>
                      <a:rPr lang="fr-FR" sz="900" dirty="0">
                        <a:latin typeface="Andika" panose="02000000000000000000" pitchFamily="2" charset="0"/>
                        <a:ea typeface="Andika" panose="02000000000000000000" pitchFamily="2" charset="0"/>
                        <a:cs typeface="Andika" panose="02000000000000000000" pitchFamily="2" charset="0"/>
                      </a:rPr>
                      <a:t>r</a:t>
                    </a:r>
                  </a:p>
                  <a:p>
                    <a:pPr marL="266700" indent="-266700">
                      <a:buAutoNum type="arabicParenR"/>
                    </a:pPr>
                    <a:r>
                      <a:rPr lang="fr-FR" sz="900" dirty="0">
                        <a:latin typeface="Andika" panose="02000000000000000000" pitchFamily="2" charset="0"/>
                        <a:ea typeface="Andika" panose="02000000000000000000" pitchFamily="2" charset="0"/>
                        <a:cs typeface="Andika" panose="02000000000000000000" pitchFamily="2" charset="0"/>
                      </a:rPr>
                      <a:t>docte</a:t>
                    </a:r>
                    <a:r>
                      <a:rPr lang="fr-FR" sz="900" b="1" dirty="0">
                        <a:solidFill>
                          <a:srgbClr val="00B0F0"/>
                        </a:solidFill>
                        <a:latin typeface="Andika" panose="02000000000000000000" pitchFamily="2" charset="0"/>
                        <a:ea typeface="Andika" panose="02000000000000000000" pitchFamily="2" charset="0"/>
                        <a:cs typeface="Andika" panose="02000000000000000000" pitchFamily="2" charset="0"/>
                      </a:rPr>
                      <a:t>u</a:t>
                    </a:r>
                    <a:r>
                      <a:rPr lang="fr-FR" sz="900" dirty="0">
                        <a:latin typeface="Andika" panose="02000000000000000000" pitchFamily="2" charset="0"/>
                        <a:ea typeface="Andika" panose="02000000000000000000" pitchFamily="2" charset="0"/>
                        <a:cs typeface="Andika" panose="02000000000000000000" pitchFamily="2" charset="0"/>
                      </a:rPr>
                      <a:t>r</a:t>
                    </a:r>
                  </a:p>
                  <a:p>
                    <a:pPr marL="266700" indent="-266700">
                      <a:buAutoNum type="arabicParenR"/>
                    </a:pPr>
                    <a:r>
                      <a:rPr lang="fr-FR" sz="900" dirty="0">
                        <a:latin typeface="Andika" panose="02000000000000000000" pitchFamily="2" charset="0"/>
                        <a:ea typeface="Andika" panose="02000000000000000000" pitchFamily="2" charset="0"/>
                        <a:cs typeface="Andika" panose="02000000000000000000" pitchFamily="2" charset="0"/>
                      </a:rPr>
                      <a:t>bon</a:t>
                    </a:r>
                    <a:r>
                      <a:rPr lang="fr-FR" sz="900" b="1" dirty="0">
                        <a:solidFill>
                          <a:srgbClr val="00B050"/>
                        </a:solidFill>
                        <a:latin typeface="Andika" panose="02000000000000000000" pitchFamily="2" charset="0"/>
                        <a:ea typeface="Andika" panose="02000000000000000000" pitchFamily="2" charset="0"/>
                        <a:cs typeface="Andika" panose="02000000000000000000" pitchFamily="2" charset="0"/>
                      </a:rPr>
                      <a:t>h</a:t>
                    </a:r>
                    <a:r>
                      <a:rPr lang="fr-FR" sz="900" dirty="0">
                        <a:latin typeface="Andika" panose="02000000000000000000" pitchFamily="2" charset="0"/>
                        <a:ea typeface="Andika" panose="02000000000000000000" pitchFamily="2" charset="0"/>
                        <a:cs typeface="Andika" panose="02000000000000000000" pitchFamily="2" charset="0"/>
                      </a:rPr>
                      <a:t>e</a:t>
                    </a:r>
                    <a:r>
                      <a:rPr lang="fr-FR" sz="900" b="1" dirty="0">
                        <a:solidFill>
                          <a:srgbClr val="00B0F0"/>
                        </a:solidFill>
                        <a:latin typeface="Andika" panose="02000000000000000000" pitchFamily="2" charset="0"/>
                        <a:ea typeface="Andika" panose="02000000000000000000" pitchFamily="2" charset="0"/>
                        <a:cs typeface="Andika" panose="02000000000000000000" pitchFamily="2" charset="0"/>
                      </a:rPr>
                      <a:t>u</a:t>
                    </a:r>
                    <a:r>
                      <a:rPr lang="fr-FR" sz="900" dirty="0">
                        <a:latin typeface="Andika" panose="02000000000000000000" pitchFamily="2" charset="0"/>
                        <a:ea typeface="Andika" panose="02000000000000000000" pitchFamily="2" charset="0"/>
                        <a:cs typeface="Andika" panose="02000000000000000000" pitchFamily="2" charset="0"/>
                      </a:rPr>
                      <a:t>r</a:t>
                    </a:r>
                  </a:p>
                </p:txBody>
              </p:sp>
              <p:sp>
                <p:nvSpPr>
                  <p:cNvPr id="59" name="ZoneTexte 58">
                    <a:extLst>
                      <a:ext uri="{FF2B5EF4-FFF2-40B4-BE49-F238E27FC236}">
                        <a16:creationId xmlns:a16="http://schemas.microsoft.com/office/drawing/2014/main" id="{B87CA4D7-6833-FDD5-80FA-0E490EB8CBBA}"/>
                      </a:ext>
                    </a:extLst>
                  </p:cNvPr>
                  <p:cNvSpPr txBox="1"/>
                  <p:nvPr/>
                </p:nvSpPr>
                <p:spPr>
                  <a:xfrm>
                    <a:off x="1631453" y="2259438"/>
                    <a:ext cx="1204323" cy="147732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266700" indent="-266700">
                      <a:buFont typeface="+mj-lt"/>
                      <a:buAutoNum type="arabicParenR" startAt="11"/>
                    </a:pPr>
                    <a:r>
                      <a:rPr lang="fr-FR" sz="900" dirty="0">
                        <a:latin typeface="Andika" panose="02000000000000000000" pitchFamily="2" charset="0"/>
                        <a:ea typeface="Andika" panose="02000000000000000000" pitchFamily="2" charset="0"/>
                        <a:cs typeface="Andika" panose="02000000000000000000" pitchFamily="2" charset="0"/>
                      </a:rPr>
                      <a:t>coin</a:t>
                    </a:r>
                  </a:p>
                  <a:p>
                    <a:pPr marL="266700" indent="-266700">
                      <a:buFont typeface="+mj-lt"/>
                      <a:buAutoNum type="arabicParenR" startAt="11"/>
                    </a:pPr>
                    <a:r>
                      <a:rPr lang="fr-FR" sz="900" dirty="0">
                        <a:latin typeface="Andika" panose="02000000000000000000" pitchFamily="2" charset="0"/>
                        <a:ea typeface="Andika" panose="02000000000000000000" pitchFamily="2" charset="0"/>
                        <a:cs typeface="Andika" panose="02000000000000000000" pitchFamily="2" charset="0"/>
                      </a:rPr>
                      <a:t>loin</a:t>
                    </a:r>
                  </a:p>
                  <a:p>
                    <a:pPr marL="266700" indent="-266700">
                      <a:buFont typeface="+mj-lt"/>
                      <a:buAutoNum type="arabicParenR" startAt="11"/>
                    </a:pPr>
                    <a:r>
                      <a:rPr lang="fr-FR" sz="900" dirty="0">
                        <a:latin typeface="Andika" panose="02000000000000000000" pitchFamily="2" charset="0"/>
                        <a:ea typeface="Andika" panose="02000000000000000000" pitchFamily="2" charset="0"/>
                        <a:cs typeface="Andika" panose="02000000000000000000" pitchFamily="2" charset="0"/>
                      </a:rPr>
                      <a:t>moin</a:t>
                    </a:r>
                    <a:r>
                      <a:rPr lang="fr-FR" sz="900" b="1" dirty="0">
                        <a:solidFill>
                          <a:srgbClr val="FF0066"/>
                        </a:solidFill>
                        <a:latin typeface="Andika" panose="02000000000000000000" pitchFamily="2" charset="0"/>
                        <a:ea typeface="Andika" panose="02000000000000000000" pitchFamily="2" charset="0"/>
                        <a:cs typeface="Andika" panose="02000000000000000000" pitchFamily="2" charset="0"/>
                      </a:rPr>
                      <a:t>s</a:t>
                    </a:r>
                  </a:p>
                  <a:p>
                    <a:pPr marL="266700" indent="-266700">
                      <a:buFont typeface="+mj-lt"/>
                      <a:buAutoNum type="arabicParenR" startAt="11"/>
                    </a:pPr>
                    <a:r>
                      <a:rPr lang="fr-FR" sz="900" dirty="0">
                        <a:latin typeface="Andika" panose="02000000000000000000" pitchFamily="2" charset="0"/>
                        <a:ea typeface="Andika" panose="02000000000000000000" pitchFamily="2" charset="0"/>
                        <a:cs typeface="Andika" panose="02000000000000000000" pitchFamily="2" charset="0"/>
                      </a:rPr>
                      <a:t>poin</a:t>
                    </a:r>
                    <a:r>
                      <a:rPr lang="fr-FR" sz="900" b="1" dirty="0">
                        <a:solidFill>
                          <a:srgbClr val="00B050"/>
                        </a:solidFill>
                        <a:latin typeface="Andika" panose="02000000000000000000" pitchFamily="2" charset="0"/>
                        <a:ea typeface="Andika" panose="02000000000000000000" pitchFamily="2" charset="0"/>
                        <a:cs typeface="Andika" panose="02000000000000000000" pitchFamily="2" charset="0"/>
                      </a:rPr>
                      <a:t>t</a:t>
                    </a:r>
                  </a:p>
                  <a:p>
                    <a:pPr marL="266700" indent="-266700">
                      <a:buFont typeface="+mj-lt"/>
                      <a:buAutoNum type="arabicParenR" startAt="11"/>
                    </a:pPr>
                    <a:r>
                      <a:rPr lang="fr-FR" sz="900" dirty="0">
                        <a:latin typeface="Andika" panose="02000000000000000000" pitchFamily="2" charset="0"/>
                        <a:ea typeface="Andika" panose="02000000000000000000" pitchFamily="2" charset="0"/>
                        <a:cs typeface="Andika" panose="02000000000000000000" pitchFamily="2" charset="0"/>
                      </a:rPr>
                      <a:t>be</a:t>
                    </a:r>
                    <a:r>
                      <a:rPr lang="fr-FR" sz="900" b="1" dirty="0">
                        <a:solidFill>
                          <a:srgbClr val="FF0066"/>
                        </a:solidFill>
                        <a:latin typeface="Andika" panose="02000000000000000000" pitchFamily="2" charset="0"/>
                        <a:ea typeface="Andika" panose="02000000000000000000" pitchFamily="2" charset="0"/>
                        <a:cs typeface="Andika" panose="02000000000000000000" pitchFamily="2" charset="0"/>
                      </a:rPr>
                      <a:t>s</a:t>
                    </a:r>
                    <a:r>
                      <a:rPr lang="fr-FR" sz="900" dirty="0">
                        <a:latin typeface="Andika" panose="02000000000000000000" pitchFamily="2" charset="0"/>
                        <a:ea typeface="Andika" panose="02000000000000000000" pitchFamily="2" charset="0"/>
                        <a:cs typeface="Andika" panose="02000000000000000000" pitchFamily="2" charset="0"/>
                      </a:rPr>
                      <a:t>oin</a:t>
                    </a:r>
                  </a:p>
                  <a:p>
                    <a:pPr marL="266700" indent="-266700">
                      <a:buFont typeface="+mj-lt"/>
                      <a:buAutoNum type="arabicParenR" startAt="11"/>
                    </a:pPr>
                    <a:r>
                      <a:rPr lang="fr-FR" sz="900" dirty="0">
                        <a:latin typeface="Andika" panose="02000000000000000000" pitchFamily="2" charset="0"/>
                        <a:ea typeface="Andika" panose="02000000000000000000" pitchFamily="2" charset="0"/>
                        <a:cs typeface="Andika" panose="02000000000000000000" pitchFamily="2" charset="0"/>
                      </a:rPr>
                      <a:t>bi</a:t>
                    </a:r>
                    <a:r>
                      <a:rPr lang="fr-FR" sz="900" b="1" dirty="0">
                        <a:solidFill>
                          <a:srgbClr val="FF0066"/>
                        </a:solidFill>
                        <a:latin typeface="Andika" panose="02000000000000000000" pitchFamily="2" charset="0"/>
                        <a:ea typeface="Andika" panose="02000000000000000000" pitchFamily="2" charset="0"/>
                        <a:cs typeface="Andika" panose="02000000000000000000" pitchFamily="2" charset="0"/>
                      </a:rPr>
                      <a:t>e</a:t>
                    </a:r>
                    <a:r>
                      <a:rPr lang="fr-FR" sz="900" dirty="0">
                        <a:latin typeface="Andika" panose="02000000000000000000" pitchFamily="2" charset="0"/>
                        <a:ea typeface="Andika" panose="02000000000000000000" pitchFamily="2" charset="0"/>
                        <a:cs typeface="Andika" panose="02000000000000000000" pitchFamily="2" charset="0"/>
                      </a:rPr>
                      <a:t>n</a:t>
                    </a:r>
                  </a:p>
                  <a:p>
                    <a:pPr marL="266700" indent="-266700">
                      <a:buFont typeface="+mj-lt"/>
                      <a:buAutoNum type="arabicParenR" startAt="11"/>
                    </a:pPr>
                    <a:r>
                      <a:rPr lang="fr-FR" sz="900" dirty="0">
                        <a:latin typeface="Andika" panose="02000000000000000000" pitchFamily="2" charset="0"/>
                        <a:ea typeface="Andika" panose="02000000000000000000" pitchFamily="2" charset="0"/>
                        <a:cs typeface="Andika" panose="02000000000000000000" pitchFamily="2" charset="0"/>
                      </a:rPr>
                      <a:t>ri</a:t>
                    </a:r>
                    <a:r>
                      <a:rPr lang="fr-FR" sz="900" b="1" dirty="0">
                        <a:solidFill>
                          <a:srgbClr val="FF0066"/>
                        </a:solidFill>
                        <a:latin typeface="Andika" panose="02000000000000000000" pitchFamily="2" charset="0"/>
                        <a:ea typeface="Andika" panose="02000000000000000000" pitchFamily="2" charset="0"/>
                        <a:cs typeface="Andika" panose="02000000000000000000" pitchFamily="2" charset="0"/>
                      </a:rPr>
                      <a:t>e</a:t>
                    </a:r>
                    <a:r>
                      <a:rPr lang="fr-FR" sz="900" dirty="0">
                        <a:latin typeface="Andika" panose="02000000000000000000" pitchFamily="2" charset="0"/>
                        <a:ea typeface="Andika" panose="02000000000000000000" pitchFamily="2" charset="0"/>
                        <a:cs typeface="Andika" panose="02000000000000000000" pitchFamily="2" charset="0"/>
                      </a:rPr>
                      <a:t>n</a:t>
                    </a:r>
                  </a:p>
                  <a:p>
                    <a:pPr marL="266700" indent="-266700">
                      <a:buFont typeface="+mj-lt"/>
                      <a:buAutoNum type="arabicParenR" startAt="11"/>
                    </a:pPr>
                    <a:r>
                      <a:rPr lang="fr-FR" sz="900" dirty="0">
                        <a:latin typeface="Andika" panose="02000000000000000000" pitchFamily="2" charset="0"/>
                        <a:ea typeface="Andika" panose="02000000000000000000" pitchFamily="2" charset="0"/>
                        <a:cs typeface="Andika" panose="02000000000000000000" pitchFamily="2" charset="0"/>
                      </a:rPr>
                      <a:t>chi</a:t>
                    </a:r>
                    <a:r>
                      <a:rPr lang="fr-FR" sz="900" b="1" dirty="0">
                        <a:solidFill>
                          <a:srgbClr val="FF0066"/>
                        </a:solidFill>
                        <a:latin typeface="Andika" panose="02000000000000000000" pitchFamily="2" charset="0"/>
                        <a:ea typeface="Andika" panose="02000000000000000000" pitchFamily="2" charset="0"/>
                        <a:cs typeface="Andika" panose="02000000000000000000" pitchFamily="2" charset="0"/>
                      </a:rPr>
                      <a:t>e</a:t>
                    </a:r>
                    <a:r>
                      <a:rPr lang="fr-FR" sz="900" dirty="0">
                        <a:latin typeface="Andika" panose="02000000000000000000" pitchFamily="2" charset="0"/>
                        <a:ea typeface="Andika" panose="02000000000000000000" pitchFamily="2" charset="0"/>
                        <a:cs typeface="Andika" panose="02000000000000000000" pitchFamily="2" charset="0"/>
                      </a:rPr>
                      <a:t>n</a:t>
                    </a:r>
                  </a:p>
                  <a:p>
                    <a:pPr marL="266700" indent="-266700">
                      <a:buFont typeface="+mj-lt"/>
                      <a:buAutoNum type="arabicParenR" startAt="11"/>
                    </a:pPr>
                    <a:r>
                      <a:rPr lang="fr-FR" sz="900" dirty="0">
                        <a:latin typeface="Andika" panose="02000000000000000000" pitchFamily="2" charset="0"/>
                        <a:ea typeface="Andika" panose="02000000000000000000" pitchFamily="2" charset="0"/>
                        <a:cs typeface="Andika" panose="02000000000000000000" pitchFamily="2" charset="0"/>
                      </a:rPr>
                      <a:t>co</a:t>
                    </a:r>
                    <a:r>
                      <a:rPr lang="fr-FR" sz="900" b="1" dirty="0">
                        <a:solidFill>
                          <a:srgbClr val="00B0F0"/>
                        </a:solidFill>
                        <a:latin typeface="Andika" panose="02000000000000000000" pitchFamily="2" charset="0"/>
                        <a:ea typeface="Andika" panose="02000000000000000000" pitchFamily="2" charset="0"/>
                        <a:cs typeface="Andika" panose="02000000000000000000" pitchFamily="2" charset="0"/>
                      </a:rPr>
                      <a:t>m</a:t>
                    </a:r>
                    <a:r>
                      <a:rPr lang="fr-FR" sz="900" dirty="0">
                        <a:latin typeface="Andika" panose="02000000000000000000" pitchFamily="2" charset="0"/>
                        <a:ea typeface="Andika" panose="02000000000000000000" pitchFamily="2" charset="0"/>
                        <a:cs typeface="Andika" panose="02000000000000000000" pitchFamily="2" charset="0"/>
                      </a:rPr>
                      <a:t>bi</a:t>
                    </a:r>
                    <a:r>
                      <a:rPr lang="fr-FR" sz="900" b="1" dirty="0">
                        <a:solidFill>
                          <a:srgbClr val="FF0066"/>
                        </a:solidFill>
                        <a:latin typeface="Andika" panose="02000000000000000000" pitchFamily="2" charset="0"/>
                        <a:ea typeface="Andika" panose="02000000000000000000" pitchFamily="2" charset="0"/>
                        <a:cs typeface="Andika" panose="02000000000000000000" pitchFamily="2" charset="0"/>
                      </a:rPr>
                      <a:t>e</a:t>
                    </a:r>
                    <a:r>
                      <a:rPr lang="fr-FR" sz="900" dirty="0">
                        <a:latin typeface="Andika" panose="02000000000000000000" pitchFamily="2" charset="0"/>
                        <a:ea typeface="Andika" panose="02000000000000000000" pitchFamily="2" charset="0"/>
                        <a:cs typeface="Andika" panose="02000000000000000000" pitchFamily="2" charset="0"/>
                      </a:rPr>
                      <a:t>n</a:t>
                    </a:r>
                  </a:p>
                  <a:p>
                    <a:pPr marL="266700" indent="-266700">
                      <a:buFont typeface="+mj-lt"/>
                      <a:buAutoNum type="arabicParenR" startAt="11"/>
                    </a:pPr>
                    <a:r>
                      <a:rPr lang="fr-FR" sz="900" dirty="0">
                        <a:latin typeface="Andika" panose="02000000000000000000" pitchFamily="2" charset="0"/>
                        <a:ea typeface="Andika" panose="02000000000000000000" pitchFamily="2" charset="0"/>
                        <a:cs typeface="Andika" panose="02000000000000000000" pitchFamily="2" charset="0"/>
                      </a:rPr>
                      <a:t>bi</a:t>
                    </a:r>
                    <a:r>
                      <a:rPr lang="fr-FR" sz="900" b="1" dirty="0">
                        <a:solidFill>
                          <a:srgbClr val="FF0066"/>
                        </a:solidFill>
                        <a:latin typeface="Andika" panose="02000000000000000000" pitchFamily="2" charset="0"/>
                        <a:ea typeface="Andika" panose="02000000000000000000" pitchFamily="2" charset="0"/>
                        <a:cs typeface="Andika" panose="02000000000000000000" pitchFamily="2" charset="0"/>
                      </a:rPr>
                      <a:t>e</a:t>
                    </a:r>
                    <a:r>
                      <a:rPr lang="fr-FR" sz="900" dirty="0">
                        <a:latin typeface="Andika" panose="02000000000000000000" pitchFamily="2" charset="0"/>
                        <a:ea typeface="Andika" panose="02000000000000000000" pitchFamily="2" charset="0"/>
                        <a:cs typeface="Andika" panose="02000000000000000000" pitchFamily="2" charset="0"/>
                      </a:rPr>
                      <a:t>nt</a:t>
                    </a:r>
                    <a:r>
                      <a:rPr lang="fr-FR" sz="900" b="1" dirty="0">
                        <a:solidFill>
                          <a:srgbClr val="00B0F0"/>
                        </a:solidFill>
                        <a:latin typeface="Andika" panose="02000000000000000000" pitchFamily="2" charset="0"/>
                        <a:ea typeface="Andika" panose="02000000000000000000" pitchFamily="2" charset="0"/>
                        <a:cs typeface="Andika" panose="02000000000000000000" pitchFamily="2" charset="0"/>
                      </a:rPr>
                      <a:t>ô</a:t>
                    </a:r>
                    <a:r>
                      <a:rPr lang="fr-FR" sz="900" b="1" dirty="0">
                        <a:solidFill>
                          <a:srgbClr val="00B050"/>
                        </a:solidFill>
                        <a:latin typeface="Andika" panose="02000000000000000000" pitchFamily="2" charset="0"/>
                        <a:ea typeface="Andika" panose="02000000000000000000" pitchFamily="2" charset="0"/>
                        <a:cs typeface="Andika" panose="02000000000000000000" pitchFamily="2" charset="0"/>
                      </a:rPr>
                      <a:t>t</a:t>
                    </a:r>
                  </a:p>
                </p:txBody>
              </p:sp>
            </p:grpSp>
            <p:sp>
              <p:nvSpPr>
                <p:cNvPr id="53" name="Rectangle : avec coins arrondis en diagonale 52">
                  <a:extLst>
                    <a:ext uri="{FF2B5EF4-FFF2-40B4-BE49-F238E27FC236}">
                      <a16:creationId xmlns:a16="http://schemas.microsoft.com/office/drawing/2014/main" id="{46F60C14-076B-3F63-E578-36D5F15B1550}"/>
                    </a:ext>
                  </a:extLst>
                </p:cNvPr>
                <p:cNvSpPr/>
                <p:nvPr/>
              </p:nvSpPr>
              <p:spPr>
                <a:xfrm>
                  <a:off x="76969" y="1891041"/>
                  <a:ext cx="3214288" cy="1658080"/>
                </a:xfrm>
                <a:prstGeom prst="round2DiagRect">
                  <a:avLst>
                    <a:gd name="adj1" fmla="val 8515"/>
                    <a:gd name="adj2" fmla="val 0"/>
                  </a:avLst>
                </a:prstGeom>
                <a:noFill/>
                <a:ln w="28575" cmpd="sng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900"/>
                </a:p>
              </p:txBody>
            </p:sp>
          </p:grpSp>
          <p:pic>
            <p:nvPicPr>
              <p:cNvPr id="47" name="Image 46">
                <a:extLst>
                  <a:ext uri="{FF2B5EF4-FFF2-40B4-BE49-F238E27FC236}">
                    <a16:creationId xmlns:a16="http://schemas.microsoft.com/office/drawing/2014/main" id="{DF975D8D-97F4-8695-722E-47C88EC798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96948" y="2878147"/>
                <a:ext cx="272750" cy="270000"/>
              </a:xfrm>
              <a:prstGeom prst="rect">
                <a:avLst/>
              </a:prstGeom>
            </p:spPr>
          </p:pic>
        </p:grpSp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2FF69366-D6D1-6E07-0481-E00E2A2FFD30}"/>
                </a:ext>
              </a:extLst>
            </p:cNvPr>
            <p:cNvSpPr txBox="1"/>
            <p:nvPr/>
          </p:nvSpPr>
          <p:spPr>
            <a:xfrm>
              <a:off x="2174393" y="2332174"/>
              <a:ext cx="1204323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66700" indent="-266700">
                <a:buFont typeface="+mj-lt"/>
                <a:buAutoNum type="arabicParenR" startAt="21"/>
              </a:pP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qu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atr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AutoNum type="arabicParenR" startAt="21"/>
              </a:pP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qu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atorz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AutoNum type="arabicParenR" startAt="21"/>
              </a:pP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qu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arant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AutoNum type="arabicParenR" startAt="21"/>
              </a:pP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c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in</a:t>
              </a: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qu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ant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AutoNum type="arabicParenR" startAt="21"/>
              </a:pP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qu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</a:t>
              </a:r>
            </a:p>
            <a:p>
              <a:pPr marL="266700" indent="-266700">
                <a:buAutoNum type="arabicParenR" startAt="21"/>
              </a:pP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qu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par</a:t>
              </a: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c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 </a:t>
              </a: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qu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AutoNum type="arabicParenR" startAt="21"/>
              </a:pPr>
              <a:r>
                <a:rPr lang="fr-FR" sz="900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qu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eu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mu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s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</a:t>
              </a: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qu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AutoNum type="arabicParenR" startAt="21"/>
              </a:pP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qu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l</a:t>
              </a: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qu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’</a:t>
              </a: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u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n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05F69293-7988-6E4E-9E43-DF45040751AA}"/>
              </a:ext>
            </a:extLst>
          </p:cNvPr>
          <p:cNvGrpSpPr/>
          <p:nvPr/>
        </p:nvGrpSpPr>
        <p:grpSpPr>
          <a:xfrm>
            <a:off x="0" y="123825"/>
            <a:ext cx="6858000" cy="523220"/>
            <a:chOff x="0" y="123825"/>
            <a:chExt cx="6858000" cy="52322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8EF808F-205B-89B8-E3B8-A8ACEF7818B5}"/>
                </a:ext>
              </a:extLst>
            </p:cNvPr>
            <p:cNvSpPr/>
            <p:nvPr/>
          </p:nvSpPr>
          <p:spPr>
            <a:xfrm>
              <a:off x="0" y="123825"/>
              <a:ext cx="6858000" cy="52322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B4DF1D27-99EF-43CD-C2C0-3B6A69BCA65D}"/>
                </a:ext>
              </a:extLst>
            </p:cNvPr>
            <p:cNvSpPr txBox="1"/>
            <p:nvPr/>
          </p:nvSpPr>
          <p:spPr>
            <a:xfrm>
              <a:off x="767041" y="201952"/>
              <a:ext cx="45679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>
                  <a:solidFill>
                    <a:schemeClr val="bg1"/>
                  </a:solidFill>
                  <a:latin typeface="Wolf Sans" panose="020F0704030504030204" pitchFamily="34" charset="0"/>
                </a:rPr>
                <a:t>Ecrire des mots sans erreur</a:t>
              </a:r>
            </a:p>
          </p:txBody>
        </p:sp>
      </p:grpSp>
      <p:grpSp>
        <p:nvGrpSpPr>
          <p:cNvPr id="101" name="Groupe 100">
            <a:extLst>
              <a:ext uri="{FF2B5EF4-FFF2-40B4-BE49-F238E27FC236}">
                <a16:creationId xmlns:a16="http://schemas.microsoft.com/office/drawing/2014/main" id="{A688D008-C481-4B03-4D28-13AE411A9D3D}"/>
              </a:ext>
            </a:extLst>
          </p:cNvPr>
          <p:cNvGrpSpPr/>
          <p:nvPr/>
        </p:nvGrpSpPr>
        <p:grpSpPr>
          <a:xfrm>
            <a:off x="224287" y="866176"/>
            <a:ext cx="5883144" cy="436392"/>
            <a:chOff x="208031" y="843825"/>
            <a:chExt cx="5883144" cy="436392"/>
          </a:xfrm>
        </p:grpSpPr>
        <p:pic>
          <p:nvPicPr>
            <p:cNvPr id="102" name="Picture 2">
              <a:extLst>
                <a:ext uri="{FF2B5EF4-FFF2-40B4-BE49-F238E27FC236}">
                  <a16:creationId xmlns:a16="http://schemas.microsoft.com/office/drawing/2014/main" id="{CDBB4694-B426-9CD9-F3B8-A36D6A7A22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8031" y="843825"/>
              <a:ext cx="523816" cy="436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3" name="ZoneTexte 102">
              <a:extLst>
                <a:ext uri="{FF2B5EF4-FFF2-40B4-BE49-F238E27FC236}">
                  <a16:creationId xmlns:a16="http://schemas.microsoft.com/office/drawing/2014/main" id="{DF809CAE-9ADB-E708-2205-9B88AA524AEA}"/>
                </a:ext>
              </a:extLst>
            </p:cNvPr>
            <p:cNvSpPr txBox="1"/>
            <p:nvPr/>
          </p:nvSpPr>
          <p:spPr>
            <a:xfrm>
              <a:off x="731846" y="861966"/>
              <a:ext cx="535932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b="1" u="sng" dirty="0">
                  <a:latin typeface="Biko" panose="02000000000000000000" pitchFamily="50" charset="0"/>
                  <a:ea typeface="Script Ecole 2" panose="02000400000000000000" pitchFamily="2" charset="0"/>
                </a:rPr>
                <a:t>J’écris correctement les mots ci-dessous.</a:t>
              </a:r>
            </a:p>
          </p:txBody>
        </p:sp>
      </p:grpSp>
      <p:sp>
        <p:nvSpPr>
          <p:cNvPr id="81" name="Ellipse 80">
            <a:extLst>
              <a:ext uri="{FF2B5EF4-FFF2-40B4-BE49-F238E27FC236}">
                <a16:creationId xmlns:a16="http://schemas.microsoft.com/office/drawing/2014/main" id="{CE31F2C8-035B-D16F-B4D9-40FB8EA48CE3}"/>
              </a:ext>
            </a:extLst>
          </p:cNvPr>
          <p:cNvSpPr/>
          <p:nvPr/>
        </p:nvSpPr>
        <p:spPr>
          <a:xfrm>
            <a:off x="469939" y="43329"/>
            <a:ext cx="720000" cy="720000"/>
          </a:xfrm>
          <a:prstGeom prst="ellipse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2000" dirty="0">
                <a:solidFill>
                  <a:schemeClr val="tx1"/>
                </a:solidFill>
                <a:latin typeface="Biko" panose="02000000000000000000" pitchFamily="50" charset="0"/>
              </a:rPr>
              <a:t>O2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B981FD24-5C7B-3597-B775-133F9CA51AC3}"/>
              </a:ext>
            </a:extLst>
          </p:cNvPr>
          <p:cNvGrpSpPr/>
          <p:nvPr/>
        </p:nvGrpSpPr>
        <p:grpSpPr>
          <a:xfrm>
            <a:off x="90083" y="4272861"/>
            <a:ext cx="3309139" cy="1764800"/>
            <a:chOff x="3308428" y="1758073"/>
            <a:chExt cx="3309139" cy="1764800"/>
          </a:xfrm>
        </p:grpSpPr>
        <p:sp>
          <p:nvSpPr>
            <p:cNvPr id="12" name="Rectangle : avec coins arrondis en diagonale 11">
              <a:extLst>
                <a:ext uri="{FF2B5EF4-FFF2-40B4-BE49-F238E27FC236}">
                  <a16:creationId xmlns:a16="http://schemas.microsoft.com/office/drawing/2014/main" id="{497C8A16-7373-C373-9FE2-0E83BB0FED86}"/>
                </a:ext>
              </a:extLst>
            </p:cNvPr>
            <p:cNvSpPr/>
            <p:nvPr/>
          </p:nvSpPr>
          <p:spPr>
            <a:xfrm>
              <a:off x="3308428" y="1864793"/>
              <a:ext cx="3201933" cy="1658080"/>
            </a:xfrm>
            <a:prstGeom prst="round2DiagRect">
              <a:avLst>
                <a:gd name="adj1" fmla="val 8515"/>
                <a:gd name="adj2" fmla="val 0"/>
              </a:avLst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93" name="Image 92">
              <a:extLst>
                <a:ext uri="{FF2B5EF4-FFF2-40B4-BE49-F238E27FC236}">
                  <a16:creationId xmlns:a16="http://schemas.microsoft.com/office/drawing/2014/main" id="{51F413CF-99AB-8EE8-8243-EADB26E04C6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4817" y="1758073"/>
              <a:ext cx="272750" cy="270000"/>
            </a:xfrm>
            <a:prstGeom prst="rect">
              <a:avLst/>
            </a:prstGeom>
          </p:spPr>
        </p:pic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AC5E5E84-A8AD-B861-0974-F93940B7BC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2" y="224305"/>
            <a:ext cx="358048" cy="358048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09FFB41-4560-969C-B401-BB3932BDBD65}"/>
              </a:ext>
            </a:extLst>
          </p:cNvPr>
          <p:cNvSpPr txBox="1"/>
          <p:nvPr/>
        </p:nvSpPr>
        <p:spPr>
          <a:xfrm>
            <a:off x="3668304" y="2485736"/>
            <a:ext cx="19197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1000" dirty="0">
              <a:latin typeface="Script Ecole 2" panose="02000400000000000000" pitchFamily="2" charset="0"/>
              <a:ea typeface="Script Ecole 2" panose="02000400000000000000" pitchFamily="2" charset="0"/>
              <a:cs typeface="Andika" panose="02000000000000000000" pitchFamily="2" charset="0"/>
            </a:endParaRP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54631AD6-0F7C-FD21-A31C-CDE462AA3F33}"/>
              </a:ext>
            </a:extLst>
          </p:cNvPr>
          <p:cNvSpPr txBox="1"/>
          <p:nvPr/>
        </p:nvSpPr>
        <p:spPr>
          <a:xfrm>
            <a:off x="3919483" y="4376341"/>
            <a:ext cx="22795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u="sng" dirty="0">
                <a:latin typeface="Caviar Dreams" panose="020B0402020204020504" pitchFamily="34" charset="0"/>
              </a:rPr>
              <a:t>Le son /é/ s’écrit plus souvent:</a:t>
            </a:r>
          </a:p>
        </p:txBody>
      </p:sp>
      <p:sp>
        <p:nvSpPr>
          <p:cNvPr id="144" name="ZoneTexte 143">
            <a:extLst>
              <a:ext uri="{FF2B5EF4-FFF2-40B4-BE49-F238E27FC236}">
                <a16:creationId xmlns:a16="http://schemas.microsoft.com/office/drawing/2014/main" id="{24314D2C-06B5-320A-B1F3-A65E833C9619}"/>
              </a:ext>
            </a:extLst>
          </p:cNvPr>
          <p:cNvSpPr txBox="1"/>
          <p:nvPr/>
        </p:nvSpPr>
        <p:spPr>
          <a:xfrm>
            <a:off x="3831927" y="6305846"/>
            <a:ext cx="10163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u="sng" dirty="0">
                <a:latin typeface="Caviar Dreams" panose="020B0402020204020504" pitchFamily="34" charset="0"/>
              </a:rPr>
              <a:t>La lettre G :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25C3083-EFBC-A54E-097F-DB240D3A73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4877" y="326476"/>
            <a:ext cx="272750" cy="270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B722B21-DD76-3F5A-5DEF-47E08E6118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3960" y="145744"/>
            <a:ext cx="272750" cy="270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4582324B-D3DF-E8F5-D76F-0EE458C93B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4844" y="326476"/>
            <a:ext cx="272750" cy="2700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6123ABFE-C1C8-F752-47D1-E01C85E888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284" y="158693"/>
            <a:ext cx="272750" cy="270000"/>
          </a:xfrm>
          <a:prstGeom prst="rect">
            <a:avLst/>
          </a:prstGeom>
        </p:spPr>
      </p:pic>
      <p:sp>
        <p:nvSpPr>
          <p:cNvPr id="32" name="ZoneTexte 31">
            <a:extLst>
              <a:ext uri="{FF2B5EF4-FFF2-40B4-BE49-F238E27FC236}">
                <a16:creationId xmlns:a16="http://schemas.microsoft.com/office/drawing/2014/main" id="{596644DB-30BC-EA67-80F7-4F9B3BA3EF27}"/>
              </a:ext>
            </a:extLst>
          </p:cNvPr>
          <p:cNvSpPr txBox="1"/>
          <p:nvPr/>
        </p:nvSpPr>
        <p:spPr>
          <a:xfrm>
            <a:off x="5522794" y="161338"/>
            <a:ext cx="13814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solidFill>
                  <a:schemeClr val="bg1"/>
                </a:solidFill>
                <a:latin typeface="eurofurence" panose="020F0402020203080204" pitchFamily="34" charset="0"/>
              </a:rPr>
              <a:t>Etoiles rouge, verte, bleue et violette</a:t>
            </a:r>
          </a:p>
        </p:txBody>
      </p:sp>
      <p:grpSp>
        <p:nvGrpSpPr>
          <p:cNvPr id="73" name="Groupe 72">
            <a:extLst>
              <a:ext uri="{FF2B5EF4-FFF2-40B4-BE49-F238E27FC236}">
                <a16:creationId xmlns:a16="http://schemas.microsoft.com/office/drawing/2014/main" id="{EE8D8A69-8C9D-44C7-3940-AC73B75EB274}"/>
              </a:ext>
            </a:extLst>
          </p:cNvPr>
          <p:cNvGrpSpPr/>
          <p:nvPr/>
        </p:nvGrpSpPr>
        <p:grpSpPr>
          <a:xfrm>
            <a:off x="96609" y="4273074"/>
            <a:ext cx="3294803" cy="1764587"/>
            <a:chOff x="3335724" y="2111150"/>
            <a:chExt cx="3294803" cy="1764587"/>
          </a:xfrm>
        </p:grpSpPr>
        <p:grpSp>
          <p:nvGrpSpPr>
            <p:cNvPr id="74" name="Groupe 73">
              <a:extLst>
                <a:ext uri="{FF2B5EF4-FFF2-40B4-BE49-F238E27FC236}">
                  <a16:creationId xmlns:a16="http://schemas.microsoft.com/office/drawing/2014/main" id="{B290D150-E7CB-C439-0AA9-9B1DD971451A}"/>
                </a:ext>
              </a:extLst>
            </p:cNvPr>
            <p:cNvGrpSpPr/>
            <p:nvPr/>
          </p:nvGrpSpPr>
          <p:grpSpPr>
            <a:xfrm>
              <a:off x="3335724" y="2111150"/>
              <a:ext cx="3294803" cy="1764587"/>
              <a:chOff x="3308428" y="2875427"/>
              <a:chExt cx="3294803" cy="1764587"/>
            </a:xfrm>
          </p:grpSpPr>
          <p:sp>
            <p:nvSpPr>
              <p:cNvPr id="78" name="Rectangle : avec coins arrondis en diagonale 77">
                <a:extLst>
                  <a:ext uri="{FF2B5EF4-FFF2-40B4-BE49-F238E27FC236}">
                    <a16:creationId xmlns:a16="http://schemas.microsoft.com/office/drawing/2014/main" id="{B955FD6D-C591-F047-86D1-C0162E306FD0}"/>
                  </a:ext>
                </a:extLst>
              </p:cNvPr>
              <p:cNvSpPr/>
              <p:nvPr/>
            </p:nvSpPr>
            <p:spPr>
              <a:xfrm>
                <a:off x="3308428" y="2981934"/>
                <a:ext cx="3195407" cy="1658080"/>
              </a:xfrm>
              <a:prstGeom prst="round2DiagRect">
                <a:avLst>
                  <a:gd name="adj1" fmla="val 8515"/>
                  <a:gd name="adj2" fmla="val 0"/>
                </a:avLst>
              </a:prstGeom>
              <a:noFill/>
              <a:ln w="2857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00"/>
              </a:p>
            </p:txBody>
          </p:sp>
          <p:pic>
            <p:nvPicPr>
              <p:cNvPr id="79" name="Image 78">
                <a:extLst>
                  <a:ext uri="{FF2B5EF4-FFF2-40B4-BE49-F238E27FC236}">
                    <a16:creationId xmlns:a16="http://schemas.microsoft.com/office/drawing/2014/main" id="{2FBE8E36-DF5C-FA52-7880-A532E99E2D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30481" y="2875427"/>
                <a:ext cx="272750" cy="270000"/>
              </a:xfrm>
              <a:prstGeom prst="rect">
                <a:avLst/>
              </a:prstGeom>
            </p:spPr>
          </p:pic>
        </p:grpSp>
        <p:sp>
          <p:nvSpPr>
            <p:cNvPr id="75" name="ZoneTexte 74">
              <a:extLst>
                <a:ext uri="{FF2B5EF4-FFF2-40B4-BE49-F238E27FC236}">
                  <a16:creationId xmlns:a16="http://schemas.microsoft.com/office/drawing/2014/main" id="{3C90AC27-B2E4-811F-1E8C-8EAF36FA85A3}"/>
                </a:ext>
              </a:extLst>
            </p:cNvPr>
            <p:cNvSpPr txBox="1"/>
            <p:nvPr/>
          </p:nvSpPr>
          <p:spPr>
            <a:xfrm>
              <a:off x="4389727" y="2306889"/>
              <a:ext cx="1488198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66700" indent="-266700">
                <a:buFont typeface="+mj-lt"/>
                <a:buAutoNum type="arabicParenR" startAt="11"/>
              </a:pP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h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u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r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Font typeface="+mj-lt"/>
                <a:buAutoNum type="arabicParenR" startAt="11"/>
              </a:pP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h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orlo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g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Font typeface="+mj-lt"/>
                <a:buAutoNum type="arabicParenR" startAt="11"/>
              </a:pP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h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istoir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Font typeface="+mj-lt"/>
                <a:buAutoNum type="arabicParenR" startAt="11"/>
              </a:pP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h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iv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r </a:t>
              </a:r>
            </a:p>
            <a:p>
              <a:pPr marL="266700" indent="-266700">
                <a:buFont typeface="+mj-lt"/>
                <a:buAutoNum type="arabicParenR" startAt="11"/>
              </a:pP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ha</a:t>
              </a: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u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</a:t>
              </a:r>
            </a:p>
            <a:p>
              <a:pPr marL="266700" indent="-266700">
                <a:buFont typeface="+mj-lt"/>
                <a:buAutoNum type="arabicParenR" startAt="11"/>
              </a:pP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h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rb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Font typeface="+mj-lt"/>
                <a:buAutoNum type="arabicParenR" startAt="1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te</a:t>
              </a: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m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p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s</a:t>
              </a:r>
            </a:p>
            <a:p>
              <a:pPr marL="266700" indent="-266700">
                <a:buFont typeface="+mj-lt"/>
                <a:buAutoNum type="arabicParenR" startAt="1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lon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g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te</a:t>
              </a: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m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p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s</a:t>
              </a:r>
            </a:p>
            <a:p>
              <a:pPr marL="266700" indent="-266700">
                <a:buFont typeface="+mj-lt"/>
                <a:buAutoNum type="arabicParenR" startAt="11"/>
              </a:pPr>
              <a:r>
                <a:rPr lang="fr-FR" sz="900" dirty="0" err="1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c</a:t>
              </a:r>
              <a:r>
                <a:rPr lang="fr-FR" sz="900" b="1" dirty="0" err="1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o</a:t>
              </a:r>
              <a:r>
                <a:rPr lang="fr-FR" sz="900" b="1" dirty="0" err="1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  <a:r>
                <a:rPr lang="fr-FR" sz="900" b="1" dirty="0" err="1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u</a:t>
              </a:r>
              <a:r>
                <a:rPr lang="fr-FR" sz="900" dirty="0" err="1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r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 </a:t>
              </a:r>
            </a:p>
            <a:p>
              <a:pPr marL="266700" indent="-266700">
                <a:buFont typeface="+mj-lt"/>
                <a:buAutoNum type="arabicParenR" startAt="11"/>
              </a:pPr>
              <a:r>
                <a:rPr lang="fr-FR" sz="900" b="1" dirty="0" err="1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o</a:t>
              </a:r>
              <a:r>
                <a:rPr lang="fr-FR" sz="900" b="1" dirty="0" err="1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  <a:r>
                <a:rPr lang="fr-FR" sz="900" b="1" dirty="0" err="1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u</a:t>
              </a:r>
              <a:r>
                <a:rPr lang="fr-FR" sz="900" dirty="0" err="1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f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  </a:t>
              </a:r>
            </a:p>
          </p:txBody>
        </p:sp>
        <p:sp>
          <p:nvSpPr>
            <p:cNvPr id="76" name="ZoneTexte 75">
              <a:extLst>
                <a:ext uri="{FF2B5EF4-FFF2-40B4-BE49-F238E27FC236}">
                  <a16:creationId xmlns:a16="http://schemas.microsoft.com/office/drawing/2014/main" id="{63D6A183-3704-936A-F49F-AC2252B90567}"/>
                </a:ext>
              </a:extLst>
            </p:cNvPr>
            <p:cNvSpPr txBox="1"/>
            <p:nvPr/>
          </p:nvSpPr>
          <p:spPr>
            <a:xfrm>
              <a:off x="5377709" y="2306889"/>
              <a:ext cx="1225005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66700" indent="-266700">
                <a:buFont typeface="+mj-lt"/>
                <a:buAutoNum type="arabicParenR" startAt="21"/>
              </a:pP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h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o</a:t>
              </a: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m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m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po</a:t>
              </a: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m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m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co</a:t>
              </a: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m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m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bo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caro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lign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ar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a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gné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cha</a:t>
              </a: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m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pignon</a:t>
              </a: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ca</a:t>
              </a: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m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pagn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gagn</a:t>
              </a:r>
              <a:r>
                <a:rPr lang="fr-FR" sz="900" b="1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er</a:t>
              </a:r>
            </a:p>
          </p:txBody>
        </p:sp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4CE33027-544D-B954-4A96-ACED4DF2C430}"/>
                </a:ext>
              </a:extLst>
            </p:cNvPr>
            <p:cNvSpPr txBox="1"/>
            <p:nvPr/>
          </p:nvSpPr>
          <p:spPr>
            <a:xfrm>
              <a:off x="3358064" y="2336623"/>
              <a:ext cx="115095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66700" indent="-266700">
                <a:buAutoNum type="arabicParenR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élé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ph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ant</a:t>
              </a:r>
            </a:p>
            <a:p>
              <a:pPr marL="266700" indent="-266700">
                <a:buAutoNum type="arabicParenR"/>
              </a:pP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ph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ra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s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AutoNum type="arabicParenR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télé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ph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on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AutoNum type="arabicParenR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ca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h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er</a:t>
              </a:r>
            </a:p>
            <a:p>
              <a:pPr marL="266700" indent="-266700">
                <a:buAutoNum type="arabicParenR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cal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ndri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er</a:t>
              </a:r>
            </a:p>
            <a:p>
              <a:pPr marL="266700" indent="-266700">
                <a:buAutoNum type="arabicParenR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méti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er</a:t>
              </a:r>
            </a:p>
            <a:p>
              <a:pPr marL="266700" indent="-266700">
                <a:buAutoNum type="arabicParenR"/>
              </a:pP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nti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er</a:t>
              </a:r>
            </a:p>
            <a:p>
              <a:pPr marL="266700" indent="-266700">
                <a:buAutoNum type="arabicParenR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premi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er</a:t>
              </a:r>
            </a:p>
            <a:p>
              <a:pPr marL="266700" indent="-266700">
                <a:buAutoNum type="arabicParenR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janvi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er</a:t>
              </a:r>
            </a:p>
            <a:p>
              <a:pPr marL="266700" indent="-266700">
                <a:buAutoNum type="arabicParenR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févri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er</a:t>
              </a:r>
            </a:p>
          </p:txBody>
        </p:sp>
      </p:grpSp>
      <p:sp>
        <p:nvSpPr>
          <p:cNvPr id="80" name="Rectangle : avec coins arrondis en diagonale 79">
            <a:extLst>
              <a:ext uri="{FF2B5EF4-FFF2-40B4-BE49-F238E27FC236}">
                <a16:creationId xmlns:a16="http://schemas.microsoft.com/office/drawing/2014/main" id="{86198BAE-698C-ADC4-CD95-80EE17C1BCD0}"/>
              </a:ext>
            </a:extLst>
          </p:cNvPr>
          <p:cNvSpPr/>
          <p:nvPr/>
        </p:nvSpPr>
        <p:spPr>
          <a:xfrm>
            <a:off x="3505126" y="2464036"/>
            <a:ext cx="3214288" cy="1658080"/>
          </a:xfrm>
          <a:prstGeom prst="round2DiagRect">
            <a:avLst>
              <a:gd name="adj1" fmla="val 8515"/>
              <a:gd name="adj2" fmla="val 0"/>
            </a:avLst>
          </a:prstGeom>
          <a:noFill/>
          <a:ln w="28575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900"/>
          </a:p>
        </p:txBody>
      </p:sp>
      <p:pic>
        <p:nvPicPr>
          <p:cNvPr id="82" name="Image 81">
            <a:extLst>
              <a:ext uri="{FF2B5EF4-FFF2-40B4-BE49-F238E27FC236}">
                <a16:creationId xmlns:a16="http://schemas.microsoft.com/office/drawing/2014/main" id="{7852AD30-9B7A-0488-5D4E-4D5371AF34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5105" y="2334001"/>
            <a:ext cx="272750" cy="270000"/>
          </a:xfrm>
          <a:prstGeom prst="rect">
            <a:avLst/>
          </a:prstGeom>
        </p:spPr>
      </p:pic>
      <p:pic>
        <p:nvPicPr>
          <p:cNvPr id="84" name="Image 83">
            <a:extLst>
              <a:ext uri="{FF2B5EF4-FFF2-40B4-BE49-F238E27FC236}">
                <a16:creationId xmlns:a16="http://schemas.microsoft.com/office/drawing/2014/main" id="{69D146AC-5B41-CE08-AF2E-EF338DABA7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9727" y="7956400"/>
            <a:ext cx="272750" cy="270000"/>
          </a:xfrm>
          <a:prstGeom prst="rect">
            <a:avLst/>
          </a:prstGeom>
        </p:spPr>
      </p:pic>
      <p:pic>
        <p:nvPicPr>
          <p:cNvPr id="86" name="Image 85">
            <a:extLst>
              <a:ext uri="{FF2B5EF4-FFF2-40B4-BE49-F238E27FC236}">
                <a16:creationId xmlns:a16="http://schemas.microsoft.com/office/drawing/2014/main" id="{495B60F9-BCBF-F222-B60B-79BCE05797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0587" y="6141067"/>
            <a:ext cx="272750" cy="270000"/>
          </a:xfrm>
          <a:prstGeom prst="rect">
            <a:avLst/>
          </a:prstGeom>
        </p:spPr>
      </p:pic>
      <p:pic>
        <p:nvPicPr>
          <p:cNvPr id="89" name="Image 88">
            <a:extLst>
              <a:ext uri="{FF2B5EF4-FFF2-40B4-BE49-F238E27FC236}">
                <a16:creationId xmlns:a16="http://schemas.microsoft.com/office/drawing/2014/main" id="{14B6ABC0-267E-C862-34C7-AC80D9EE0F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1272" y="4247587"/>
            <a:ext cx="272750" cy="270000"/>
          </a:xfrm>
          <a:prstGeom prst="rect">
            <a:avLst/>
          </a:prstGeom>
        </p:spPr>
      </p:pic>
      <p:pic>
        <p:nvPicPr>
          <p:cNvPr id="97" name="Image 96">
            <a:extLst>
              <a:ext uri="{FF2B5EF4-FFF2-40B4-BE49-F238E27FC236}">
                <a16:creationId xmlns:a16="http://schemas.microsoft.com/office/drawing/2014/main" id="{AFFE0873-2989-7941-819B-0AA3F7CBE0D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20385" y="3258058"/>
            <a:ext cx="1064944" cy="6742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98" name="Groupe 25">
            <a:extLst>
              <a:ext uri="{FF2B5EF4-FFF2-40B4-BE49-F238E27FC236}">
                <a16:creationId xmlns:a16="http://schemas.microsoft.com/office/drawing/2014/main" id="{A8705771-4226-8420-91EA-FCDC8F407EF6}"/>
              </a:ext>
            </a:extLst>
          </p:cNvPr>
          <p:cNvGrpSpPr>
            <a:grpSpLocks/>
          </p:cNvGrpSpPr>
          <p:nvPr/>
        </p:nvGrpSpPr>
        <p:grpSpPr bwMode="auto">
          <a:xfrm>
            <a:off x="3513627" y="2826947"/>
            <a:ext cx="1046018" cy="820755"/>
            <a:chOff x="1225364" y="5859600"/>
            <a:chExt cx="1681718" cy="1198413"/>
          </a:xfrm>
        </p:grpSpPr>
        <p:sp>
          <p:nvSpPr>
            <p:cNvPr id="100" name="Rectangle : coins arrondis 99">
              <a:extLst>
                <a:ext uri="{FF2B5EF4-FFF2-40B4-BE49-F238E27FC236}">
                  <a16:creationId xmlns:a16="http://schemas.microsoft.com/office/drawing/2014/main" id="{943B8138-DC5B-F12A-781D-766FF56331FD}"/>
                </a:ext>
              </a:extLst>
            </p:cNvPr>
            <p:cNvSpPr/>
            <p:nvPr/>
          </p:nvSpPr>
          <p:spPr>
            <a:xfrm>
              <a:off x="1622312" y="6361305"/>
              <a:ext cx="893577" cy="696708"/>
            </a:xfrm>
            <a:prstGeom prst="roundRect">
              <a:avLst/>
            </a:prstGeom>
            <a:solidFill>
              <a:srgbClr val="92D050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dirty="0"/>
            </a:p>
          </p:txBody>
        </p:sp>
        <p:sp>
          <p:nvSpPr>
            <p:cNvPr id="104" name="ZoneTexte 23">
              <a:extLst>
                <a:ext uri="{FF2B5EF4-FFF2-40B4-BE49-F238E27FC236}">
                  <a16:creationId xmlns:a16="http://schemas.microsoft.com/office/drawing/2014/main" id="{F57AF389-322B-EA26-0C2D-1D5E486A1C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25364" y="5859600"/>
              <a:ext cx="1681718" cy="5392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900" b="1" dirty="0">
                  <a:latin typeface="Biko" panose="02000000000000000000" pitchFamily="50" charset="0"/>
                </a:rPr>
                <a:t>DÉBUT / MILIEU DE MOT</a:t>
              </a:r>
            </a:p>
          </p:txBody>
        </p:sp>
        <p:sp>
          <p:nvSpPr>
            <p:cNvPr id="105" name="ZoneTexte 24">
              <a:extLst>
                <a:ext uri="{FF2B5EF4-FFF2-40B4-BE49-F238E27FC236}">
                  <a16:creationId xmlns:a16="http://schemas.microsoft.com/office/drawing/2014/main" id="{464E880A-3527-F29E-6CB2-AEC555F00B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9546" y="6393615"/>
              <a:ext cx="709129" cy="63193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2000" dirty="0">
                  <a:latin typeface="Bahnschrift SemiBold" panose="020B0502040204020203" pitchFamily="34" charset="0"/>
                </a:rPr>
                <a:t>C</a:t>
              </a:r>
              <a:endParaRPr lang="fr-FR" altLang="fr-FR" sz="2400" dirty="0">
                <a:latin typeface="Bahnschrift SemiBold" panose="020B0502040204020203" pitchFamily="34" charset="0"/>
              </a:endParaRPr>
            </a:p>
          </p:txBody>
        </p:sp>
      </p:grpSp>
      <p:sp>
        <p:nvSpPr>
          <p:cNvPr id="106" name="ZoneTexte 105">
            <a:extLst>
              <a:ext uri="{FF2B5EF4-FFF2-40B4-BE49-F238E27FC236}">
                <a16:creationId xmlns:a16="http://schemas.microsoft.com/office/drawing/2014/main" id="{A4641203-EE00-35CC-29D4-1E30F359D0A9}"/>
              </a:ext>
            </a:extLst>
          </p:cNvPr>
          <p:cNvSpPr txBox="1"/>
          <p:nvPr/>
        </p:nvSpPr>
        <p:spPr>
          <a:xfrm>
            <a:off x="3577622" y="2504768"/>
            <a:ext cx="20697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u="sng" dirty="0">
                <a:latin typeface="Caviar Dreams" panose="020B0402020204020504" pitchFamily="34" charset="0"/>
              </a:rPr>
              <a:t>Le son /k/ s’écrit plus souvent:</a:t>
            </a:r>
          </a:p>
        </p:txBody>
      </p:sp>
      <p:grpSp>
        <p:nvGrpSpPr>
          <p:cNvPr id="108" name="Groupe 107">
            <a:extLst>
              <a:ext uri="{FF2B5EF4-FFF2-40B4-BE49-F238E27FC236}">
                <a16:creationId xmlns:a16="http://schemas.microsoft.com/office/drawing/2014/main" id="{DEDB7018-AAFB-F111-C876-5CCC233E7C54}"/>
              </a:ext>
            </a:extLst>
          </p:cNvPr>
          <p:cNvGrpSpPr/>
          <p:nvPr/>
        </p:nvGrpSpPr>
        <p:grpSpPr>
          <a:xfrm>
            <a:off x="4444725" y="2887378"/>
            <a:ext cx="941574" cy="760325"/>
            <a:chOff x="4230859" y="6787924"/>
            <a:chExt cx="941574" cy="760325"/>
          </a:xfrm>
        </p:grpSpPr>
        <p:grpSp>
          <p:nvGrpSpPr>
            <p:cNvPr id="111" name="Groupe 29">
              <a:extLst>
                <a:ext uri="{FF2B5EF4-FFF2-40B4-BE49-F238E27FC236}">
                  <a16:creationId xmlns:a16="http://schemas.microsoft.com/office/drawing/2014/main" id="{2394D7ED-7EC4-3071-C72C-E1C722B8542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30859" y="6787924"/>
              <a:ext cx="941574" cy="760325"/>
              <a:chOff x="813433" y="5937160"/>
              <a:chExt cx="1513799" cy="1111278"/>
            </a:xfrm>
          </p:grpSpPr>
          <p:sp>
            <p:nvSpPr>
              <p:cNvPr id="114" name="Rectangle : coins arrondis 113">
                <a:extLst>
                  <a:ext uri="{FF2B5EF4-FFF2-40B4-BE49-F238E27FC236}">
                    <a16:creationId xmlns:a16="http://schemas.microsoft.com/office/drawing/2014/main" id="{FEB9621F-322F-1720-F687-CAF2CA7284F6}"/>
                  </a:ext>
                </a:extLst>
              </p:cNvPr>
              <p:cNvSpPr/>
              <p:nvPr/>
            </p:nvSpPr>
            <p:spPr>
              <a:xfrm>
                <a:off x="931510" y="6351039"/>
                <a:ext cx="1203758" cy="697399"/>
              </a:xfrm>
              <a:prstGeom prst="roundRect">
                <a:avLst/>
              </a:prstGeom>
              <a:solidFill>
                <a:srgbClr val="92D050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dirty="0"/>
              </a:p>
            </p:txBody>
          </p:sp>
          <p:sp>
            <p:nvSpPr>
              <p:cNvPr id="115" name="ZoneTexte 32">
                <a:extLst>
                  <a:ext uri="{FF2B5EF4-FFF2-40B4-BE49-F238E27FC236}">
                    <a16:creationId xmlns:a16="http://schemas.microsoft.com/office/drawing/2014/main" id="{02C565D3-9DA8-EEB3-5116-6DADEEDC78C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13433" y="5937160"/>
                <a:ext cx="1513799" cy="3711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fr-FR" altLang="fr-FR" sz="1050" b="1" dirty="0">
                    <a:latin typeface="Biko" panose="02000000000000000000" pitchFamily="50" charset="0"/>
                  </a:rPr>
                  <a:t>FIN DE MOT</a:t>
                </a:r>
              </a:p>
            </p:txBody>
          </p:sp>
        </p:grpSp>
        <p:sp>
          <p:nvSpPr>
            <p:cNvPr id="110" name="ZoneTexte 30">
              <a:extLst>
                <a:ext uri="{FF2B5EF4-FFF2-40B4-BE49-F238E27FC236}">
                  <a16:creationId xmlns:a16="http://schemas.microsoft.com/office/drawing/2014/main" id="{E01A85F9-7BF6-E9AD-3C0B-B44C0EB74F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43525" y="7098649"/>
              <a:ext cx="689763" cy="43279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2000" dirty="0">
                  <a:solidFill>
                    <a:srgbClr val="00B0F0"/>
                  </a:solidFill>
                  <a:latin typeface="Bahnschrift SemiBold" panose="020B0502040204020203" pitchFamily="34" charset="0"/>
                </a:rPr>
                <a:t>QU</a:t>
              </a:r>
              <a:r>
                <a:rPr lang="fr-FR" altLang="fr-FR" sz="2000" dirty="0">
                  <a:latin typeface="Bahnschrift SemiBold" panose="020B0502040204020203" pitchFamily="34" charset="0"/>
                </a:rPr>
                <a:t>E</a:t>
              </a:r>
              <a:endParaRPr lang="fr-FR" altLang="fr-FR" sz="2400" dirty="0">
                <a:latin typeface="Bahnschrift SemiBold" panose="020B0502040204020203" pitchFamily="34" charset="0"/>
              </a:endParaRPr>
            </a:p>
          </p:txBody>
        </p:sp>
      </p:grpSp>
      <p:sp>
        <p:nvSpPr>
          <p:cNvPr id="117" name="ZoneTexte 116">
            <a:extLst>
              <a:ext uri="{FF2B5EF4-FFF2-40B4-BE49-F238E27FC236}">
                <a16:creationId xmlns:a16="http://schemas.microsoft.com/office/drawing/2014/main" id="{A3C0FD12-0CED-1273-015C-0E94CAF1513C}"/>
              </a:ext>
            </a:extLst>
          </p:cNvPr>
          <p:cNvSpPr txBox="1"/>
          <p:nvPr/>
        </p:nvSpPr>
        <p:spPr>
          <a:xfrm>
            <a:off x="5504437" y="2902016"/>
            <a:ext cx="10968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u="sng" dirty="0">
                <a:latin typeface="Caviar Dreams" panose="020B0402020204020504" pitchFamily="34" charset="0"/>
              </a:rPr>
              <a:t>Les accents :</a:t>
            </a:r>
          </a:p>
        </p:txBody>
      </p:sp>
      <p:sp>
        <p:nvSpPr>
          <p:cNvPr id="118" name="ZoneTexte 117">
            <a:extLst>
              <a:ext uri="{FF2B5EF4-FFF2-40B4-BE49-F238E27FC236}">
                <a16:creationId xmlns:a16="http://schemas.microsoft.com/office/drawing/2014/main" id="{16F1A9FB-A58F-F77C-1E5E-7AD02CE14C82}"/>
              </a:ext>
            </a:extLst>
          </p:cNvPr>
          <p:cNvSpPr txBox="1"/>
          <p:nvPr/>
        </p:nvSpPr>
        <p:spPr>
          <a:xfrm>
            <a:off x="3493076" y="3624402"/>
            <a:ext cx="15872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00" dirty="0">
                <a:latin typeface="Caviar Dreams" panose="020B0402020204020504" pitchFamily="34" charset="0"/>
              </a:rPr>
              <a:t>sauf:</a:t>
            </a:r>
          </a:p>
          <a:p>
            <a:pPr marL="88900" indent="-88900">
              <a:buFontTx/>
              <a:buChar char="-"/>
            </a:pPr>
            <a:r>
              <a:rPr lang="fr-FR" sz="600" dirty="0">
                <a:latin typeface="Caviar Dreams" panose="020B0402020204020504" pitchFamily="34" charset="0"/>
              </a:rPr>
              <a:t>devant un « e » ou un « i » </a:t>
            </a:r>
          </a:p>
          <a:p>
            <a:pPr marL="88900" indent="-88900">
              <a:buFontTx/>
              <a:buChar char="-"/>
            </a:pPr>
            <a:r>
              <a:rPr lang="fr-FR" sz="600" dirty="0">
                <a:latin typeface="Caviar Dreams" panose="020B0402020204020504" pitchFamily="34" charset="0"/>
              </a:rPr>
              <a:t>pour les nombres</a:t>
            </a:r>
          </a:p>
          <a:p>
            <a:pPr marL="88900" indent="-88900">
              <a:buFontTx/>
              <a:buChar char="-"/>
            </a:pPr>
            <a:r>
              <a:rPr lang="fr-FR" sz="600" dirty="0">
                <a:latin typeface="Caviar Dreams" panose="020B0402020204020504" pitchFamily="34" charset="0"/>
              </a:rPr>
              <a:t>pour les mots interrogatifs</a:t>
            </a:r>
          </a:p>
        </p:txBody>
      </p:sp>
      <p:sp>
        <p:nvSpPr>
          <p:cNvPr id="123" name="Flèche : bas 122">
            <a:extLst>
              <a:ext uri="{FF2B5EF4-FFF2-40B4-BE49-F238E27FC236}">
                <a16:creationId xmlns:a16="http://schemas.microsoft.com/office/drawing/2014/main" id="{CA84BFE3-4EF0-F969-6663-CABD3C75A79C}"/>
              </a:ext>
            </a:extLst>
          </p:cNvPr>
          <p:cNvSpPr/>
          <p:nvPr/>
        </p:nvSpPr>
        <p:spPr>
          <a:xfrm rot="2227281">
            <a:off x="3816331" y="3560470"/>
            <a:ext cx="75718" cy="116339"/>
          </a:xfrm>
          <a:prstGeom prst="downArrow">
            <a:avLst/>
          </a:prstGeom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5" name="ZoneTexte 124">
            <a:extLst>
              <a:ext uri="{FF2B5EF4-FFF2-40B4-BE49-F238E27FC236}">
                <a16:creationId xmlns:a16="http://schemas.microsoft.com/office/drawing/2014/main" id="{0DCE0FC8-7A2B-D70D-34D1-2EFAF6262B18}"/>
              </a:ext>
            </a:extLst>
          </p:cNvPr>
          <p:cNvSpPr txBox="1"/>
          <p:nvPr/>
        </p:nvSpPr>
        <p:spPr>
          <a:xfrm>
            <a:off x="4791821" y="3654077"/>
            <a:ext cx="7788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00" dirty="0">
                <a:latin typeface="Caviar Dreams" panose="020B0402020204020504" pitchFamily="34" charset="0"/>
              </a:rPr>
              <a:t>sauf:</a:t>
            </a:r>
          </a:p>
          <a:p>
            <a:pPr marL="88900" indent="-88900">
              <a:buFontTx/>
              <a:buChar char="-"/>
            </a:pPr>
            <a:r>
              <a:rPr lang="fr-FR" sz="600" dirty="0">
                <a:latin typeface="Caviar Dreams" panose="020B0402020204020504" pitchFamily="34" charset="0"/>
              </a:rPr>
              <a:t>pour les mots d’une seule syllabe</a:t>
            </a:r>
          </a:p>
        </p:txBody>
      </p:sp>
      <p:sp>
        <p:nvSpPr>
          <p:cNvPr id="126" name="Flèche : bas 125">
            <a:extLst>
              <a:ext uri="{FF2B5EF4-FFF2-40B4-BE49-F238E27FC236}">
                <a16:creationId xmlns:a16="http://schemas.microsoft.com/office/drawing/2014/main" id="{D8DBD865-DFAC-CA65-82D0-16DA0D3F6A70}"/>
              </a:ext>
            </a:extLst>
          </p:cNvPr>
          <p:cNvSpPr/>
          <p:nvPr/>
        </p:nvSpPr>
        <p:spPr>
          <a:xfrm rot="20696416" flipH="1">
            <a:off x="4851889" y="3597938"/>
            <a:ext cx="75718" cy="116339"/>
          </a:xfrm>
          <a:prstGeom prst="downArrow">
            <a:avLst/>
          </a:prstGeom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37" name="Groupe 136">
            <a:extLst>
              <a:ext uri="{FF2B5EF4-FFF2-40B4-BE49-F238E27FC236}">
                <a16:creationId xmlns:a16="http://schemas.microsoft.com/office/drawing/2014/main" id="{F70F0C52-9705-1C4D-D78B-E278DA8C567B}"/>
              </a:ext>
            </a:extLst>
          </p:cNvPr>
          <p:cNvGrpSpPr/>
          <p:nvPr/>
        </p:nvGrpSpPr>
        <p:grpSpPr>
          <a:xfrm>
            <a:off x="4657284" y="4742831"/>
            <a:ext cx="1817644" cy="763499"/>
            <a:chOff x="4536849" y="4893409"/>
            <a:chExt cx="1878239" cy="869526"/>
          </a:xfrm>
        </p:grpSpPr>
        <p:grpSp>
          <p:nvGrpSpPr>
            <p:cNvPr id="136" name="Groupe 135">
              <a:extLst>
                <a:ext uri="{FF2B5EF4-FFF2-40B4-BE49-F238E27FC236}">
                  <a16:creationId xmlns:a16="http://schemas.microsoft.com/office/drawing/2014/main" id="{DF8EF821-C993-F2F1-779A-1B0ED86F5A7A}"/>
                </a:ext>
              </a:extLst>
            </p:cNvPr>
            <p:cNvGrpSpPr/>
            <p:nvPr/>
          </p:nvGrpSpPr>
          <p:grpSpPr>
            <a:xfrm>
              <a:off x="4536849" y="5154334"/>
              <a:ext cx="1878239" cy="608601"/>
              <a:chOff x="4536849" y="5154334"/>
              <a:chExt cx="1878239" cy="608601"/>
            </a:xfrm>
          </p:grpSpPr>
          <p:sp>
            <p:nvSpPr>
              <p:cNvPr id="131" name="Rectangle : coins arrondis 130">
                <a:extLst>
                  <a:ext uri="{FF2B5EF4-FFF2-40B4-BE49-F238E27FC236}">
                    <a16:creationId xmlns:a16="http://schemas.microsoft.com/office/drawing/2014/main" id="{4C621CD6-885F-86A1-7854-0FB7FEF174A6}"/>
                  </a:ext>
                </a:extLst>
              </p:cNvPr>
              <p:cNvSpPr/>
              <p:nvPr/>
            </p:nvSpPr>
            <p:spPr bwMode="auto">
              <a:xfrm>
                <a:off x="4536849" y="5154334"/>
                <a:ext cx="1878239" cy="608601"/>
              </a:xfrm>
              <a:prstGeom prst="roundRect">
                <a:avLst/>
              </a:prstGeom>
              <a:solidFill>
                <a:srgbClr val="92D050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sz="1400" dirty="0"/>
              </a:p>
            </p:txBody>
          </p:sp>
          <p:sp>
            <p:nvSpPr>
              <p:cNvPr id="132" name="ZoneTexte 12">
                <a:extLst>
                  <a:ext uri="{FF2B5EF4-FFF2-40B4-BE49-F238E27FC236}">
                    <a16:creationId xmlns:a16="http://schemas.microsoft.com/office/drawing/2014/main" id="{4EDB7373-7B87-CA93-479F-C7518B7704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52448" y="5237470"/>
                <a:ext cx="592138" cy="44360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0" tIns="0" rIns="0" bIns="0" anchor="ctr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fr-FR" altLang="fr-FR" sz="1800" dirty="0">
                    <a:latin typeface="Bahnschrift SemiBold" panose="020B0502040204020203" pitchFamily="34" charset="0"/>
                  </a:rPr>
                  <a:t>É</a:t>
                </a:r>
                <a:r>
                  <a:rPr lang="fr-FR" altLang="fr-FR" sz="1800" dirty="0">
                    <a:solidFill>
                      <a:srgbClr val="FF0066"/>
                    </a:solidFill>
                    <a:latin typeface="Bahnschrift SemiBold" panose="020B0502040204020203" pitchFamily="34" charset="0"/>
                  </a:rPr>
                  <a:t>E</a:t>
                </a:r>
              </a:p>
            </p:txBody>
          </p:sp>
          <p:sp>
            <p:nvSpPr>
              <p:cNvPr id="133" name="ZoneTexte 12">
                <a:extLst>
                  <a:ext uri="{FF2B5EF4-FFF2-40B4-BE49-F238E27FC236}">
                    <a16:creationId xmlns:a16="http://schemas.microsoft.com/office/drawing/2014/main" id="{A90EEDE3-14D6-5704-B499-BAA9E236BF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74025" y="5226798"/>
                <a:ext cx="593725" cy="48598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0" tIns="0" rIns="0" bIns="0" anchor="ctr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fr-FR" altLang="fr-FR" sz="1800" dirty="0">
                    <a:latin typeface="Bahnschrift SemiBold" panose="020B0502040204020203" pitchFamily="34" charset="0"/>
                  </a:rPr>
                  <a:t>ER</a:t>
                </a:r>
              </a:p>
            </p:txBody>
          </p:sp>
          <p:sp>
            <p:nvSpPr>
              <p:cNvPr id="134" name="ZoneTexte 11">
                <a:extLst>
                  <a:ext uri="{FF2B5EF4-FFF2-40B4-BE49-F238E27FC236}">
                    <a16:creationId xmlns:a16="http://schemas.microsoft.com/office/drawing/2014/main" id="{66F50191-9249-C55D-5B39-E7005109F2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97267" y="5205782"/>
                <a:ext cx="503639" cy="48598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36000" tIns="0" rIns="36000" bIns="0" anchor="ctr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fr-FR" altLang="fr-FR" sz="1800" dirty="0">
                    <a:latin typeface="Bahnschrift SemiBold" panose="020B0502040204020203" pitchFamily="34" charset="0"/>
                  </a:rPr>
                  <a:t>É</a:t>
                </a:r>
              </a:p>
            </p:txBody>
          </p:sp>
        </p:grpSp>
        <p:sp>
          <p:nvSpPr>
            <p:cNvPr id="135" name="ZoneTexte 134">
              <a:extLst>
                <a:ext uri="{FF2B5EF4-FFF2-40B4-BE49-F238E27FC236}">
                  <a16:creationId xmlns:a16="http://schemas.microsoft.com/office/drawing/2014/main" id="{8EFB8635-B336-7176-00C8-223E58E489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07347" y="4893409"/>
              <a:ext cx="905172" cy="2880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900" b="1" dirty="0">
                  <a:latin typeface="Biko" panose="02000000000000000000" pitchFamily="50" charset="0"/>
                </a:rPr>
                <a:t>FIN DE MOT</a:t>
              </a:r>
            </a:p>
          </p:txBody>
        </p:sp>
      </p:grpSp>
      <p:grpSp>
        <p:nvGrpSpPr>
          <p:cNvPr id="146" name="Groupe 145">
            <a:extLst>
              <a:ext uri="{FF2B5EF4-FFF2-40B4-BE49-F238E27FC236}">
                <a16:creationId xmlns:a16="http://schemas.microsoft.com/office/drawing/2014/main" id="{2670DB83-25FA-1ACD-7876-46A2F2774BFA}"/>
              </a:ext>
            </a:extLst>
          </p:cNvPr>
          <p:cNvGrpSpPr/>
          <p:nvPr/>
        </p:nvGrpSpPr>
        <p:grpSpPr>
          <a:xfrm>
            <a:off x="3575146" y="4624411"/>
            <a:ext cx="1069524" cy="847233"/>
            <a:chOff x="3599687" y="4726710"/>
            <a:chExt cx="1069524" cy="847233"/>
          </a:xfrm>
        </p:grpSpPr>
        <p:sp>
          <p:nvSpPr>
            <p:cNvPr id="45" name="ZoneTexte 38">
              <a:extLst>
                <a:ext uri="{FF2B5EF4-FFF2-40B4-BE49-F238E27FC236}">
                  <a16:creationId xmlns:a16="http://schemas.microsoft.com/office/drawing/2014/main" id="{E73243C8-AB37-B1DB-19D6-29D7F04BAE7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99687" y="4726710"/>
              <a:ext cx="106952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900" b="1" dirty="0">
                  <a:latin typeface="Biko" panose="02000000000000000000" pitchFamily="50" charset="0"/>
                </a:rPr>
                <a:t>DÉBUT / MILIEU 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900" b="1" dirty="0">
                  <a:latin typeface="Biko" panose="02000000000000000000" pitchFamily="50" charset="0"/>
                </a:rPr>
                <a:t>DE MOT</a:t>
              </a:r>
            </a:p>
          </p:txBody>
        </p:sp>
        <p:grpSp>
          <p:nvGrpSpPr>
            <p:cNvPr id="145" name="Groupe 144">
              <a:extLst>
                <a:ext uri="{FF2B5EF4-FFF2-40B4-BE49-F238E27FC236}">
                  <a16:creationId xmlns:a16="http://schemas.microsoft.com/office/drawing/2014/main" id="{AFB128DB-955C-4BF1-D0D7-643212DA6D67}"/>
                </a:ext>
              </a:extLst>
            </p:cNvPr>
            <p:cNvGrpSpPr/>
            <p:nvPr/>
          </p:nvGrpSpPr>
          <p:grpSpPr>
            <a:xfrm>
              <a:off x="3874145" y="5087442"/>
              <a:ext cx="520608" cy="486501"/>
              <a:chOff x="4255859" y="4939571"/>
              <a:chExt cx="520608" cy="486501"/>
            </a:xfrm>
          </p:grpSpPr>
          <p:sp>
            <p:nvSpPr>
              <p:cNvPr id="43" name="Rectangle : coins arrondis 42">
                <a:extLst>
                  <a:ext uri="{FF2B5EF4-FFF2-40B4-BE49-F238E27FC236}">
                    <a16:creationId xmlns:a16="http://schemas.microsoft.com/office/drawing/2014/main" id="{44979455-507A-E0AF-FCA4-70378EDCA62A}"/>
                  </a:ext>
                </a:extLst>
              </p:cNvPr>
              <p:cNvSpPr/>
              <p:nvPr/>
            </p:nvSpPr>
            <p:spPr bwMode="auto">
              <a:xfrm>
                <a:off x="4255859" y="4939571"/>
                <a:ext cx="520608" cy="486501"/>
              </a:xfrm>
              <a:prstGeom prst="roundRect">
                <a:avLst/>
              </a:prstGeom>
              <a:solidFill>
                <a:srgbClr val="92D050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dirty="0"/>
              </a:p>
            </p:txBody>
          </p:sp>
          <p:sp>
            <p:nvSpPr>
              <p:cNvPr id="139" name="ZoneTexte 11">
                <a:extLst>
                  <a:ext uri="{FF2B5EF4-FFF2-40B4-BE49-F238E27FC236}">
                    <a16:creationId xmlns:a16="http://schemas.microsoft.com/office/drawing/2014/main" id="{7DC5884B-EEDF-6635-AE21-32BB1DE1CE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85960" y="4983314"/>
                <a:ext cx="460406" cy="38951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36000" tIns="0" rIns="36000" bIns="0" anchor="ctr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fr-FR" altLang="fr-FR" sz="1800" dirty="0">
                    <a:latin typeface="Bahnschrift SemiBold" panose="020B0502040204020203" pitchFamily="34" charset="0"/>
                  </a:rPr>
                  <a:t>É</a:t>
                </a:r>
              </a:p>
            </p:txBody>
          </p:sp>
        </p:grpSp>
      </p:grpSp>
      <p:pic>
        <p:nvPicPr>
          <p:cNvPr id="154" name="Image 44">
            <a:extLst>
              <a:ext uri="{FF2B5EF4-FFF2-40B4-BE49-F238E27FC236}">
                <a16:creationId xmlns:a16="http://schemas.microsoft.com/office/drawing/2014/main" id="{F0209B0D-EAA4-2ED6-66E0-20A3118410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2939" y="5289693"/>
            <a:ext cx="115440" cy="1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5" name="Image 43">
            <a:extLst>
              <a:ext uri="{FF2B5EF4-FFF2-40B4-BE49-F238E27FC236}">
                <a16:creationId xmlns:a16="http://schemas.microsoft.com/office/drawing/2014/main" id="{F466434D-68AD-B949-16EE-BF1CF16A07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545" y="5289693"/>
            <a:ext cx="146390" cy="134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" name="Image 44">
            <a:extLst>
              <a:ext uri="{FF2B5EF4-FFF2-40B4-BE49-F238E27FC236}">
                <a16:creationId xmlns:a16="http://schemas.microsoft.com/office/drawing/2014/main" id="{E2364EB5-9D0E-3CA8-6578-E8715C14A5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4340" y="5335875"/>
            <a:ext cx="115440" cy="1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0" name="Image 159">
            <a:extLst>
              <a:ext uri="{FF2B5EF4-FFF2-40B4-BE49-F238E27FC236}">
                <a16:creationId xmlns:a16="http://schemas.microsoft.com/office/drawing/2014/main" id="{53BE50AF-182B-88F3-9507-5E2D63884381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8344" y="5325634"/>
            <a:ext cx="146390" cy="107669"/>
          </a:xfrm>
          <a:prstGeom prst="rect">
            <a:avLst/>
          </a:prstGeom>
        </p:spPr>
      </p:pic>
      <p:pic>
        <p:nvPicPr>
          <p:cNvPr id="164" name="Image 163">
            <a:extLst>
              <a:ext uri="{FF2B5EF4-FFF2-40B4-BE49-F238E27FC236}">
                <a16:creationId xmlns:a16="http://schemas.microsoft.com/office/drawing/2014/main" id="{56040BA9-2CE5-B91E-8350-289224569536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52432" y="5353059"/>
            <a:ext cx="135297" cy="48956"/>
          </a:xfrm>
          <a:prstGeom prst="rect">
            <a:avLst/>
          </a:prstGeom>
        </p:spPr>
      </p:pic>
      <p:pic>
        <p:nvPicPr>
          <p:cNvPr id="166" name="Image 165">
            <a:extLst>
              <a:ext uri="{FF2B5EF4-FFF2-40B4-BE49-F238E27FC236}">
                <a16:creationId xmlns:a16="http://schemas.microsoft.com/office/drawing/2014/main" id="{08742B3E-9A29-9DC2-948D-0CCAC0F565E1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99"/>
              </a:clrFrom>
              <a:clrTo>
                <a:srgbClr val="FFFF9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06000" y="5278798"/>
            <a:ext cx="138690" cy="160239"/>
          </a:xfrm>
          <a:prstGeom prst="rect">
            <a:avLst/>
          </a:prstGeom>
        </p:spPr>
      </p:pic>
      <p:pic>
        <p:nvPicPr>
          <p:cNvPr id="167" name="Image 166">
            <a:extLst>
              <a:ext uri="{FF2B5EF4-FFF2-40B4-BE49-F238E27FC236}">
                <a16:creationId xmlns:a16="http://schemas.microsoft.com/office/drawing/2014/main" id="{8B05D5E1-B92D-41D1-8669-0B14369D05AB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t="7650"/>
          <a:stretch/>
        </p:blipFill>
        <p:spPr>
          <a:xfrm>
            <a:off x="3933927" y="6624193"/>
            <a:ext cx="812788" cy="529949"/>
          </a:xfrm>
          <a:prstGeom prst="roundRect">
            <a:avLst>
              <a:gd name="adj" fmla="val 857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68" name="ZoneTexte 167">
            <a:extLst>
              <a:ext uri="{FF2B5EF4-FFF2-40B4-BE49-F238E27FC236}">
                <a16:creationId xmlns:a16="http://schemas.microsoft.com/office/drawing/2014/main" id="{18AC9E7B-E0EC-C963-A034-514E0BC77E58}"/>
              </a:ext>
            </a:extLst>
          </p:cNvPr>
          <p:cNvSpPr txBox="1"/>
          <p:nvPr/>
        </p:nvSpPr>
        <p:spPr>
          <a:xfrm>
            <a:off x="5411722" y="6305845"/>
            <a:ext cx="10163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u="sng" dirty="0">
                <a:latin typeface="Caviar Dreams" panose="020B0402020204020504" pitchFamily="34" charset="0"/>
              </a:rPr>
              <a:t>La lettre C :</a:t>
            </a:r>
          </a:p>
        </p:txBody>
      </p:sp>
      <p:pic>
        <p:nvPicPr>
          <p:cNvPr id="169" name="Image 168">
            <a:extLst>
              <a:ext uri="{FF2B5EF4-FFF2-40B4-BE49-F238E27FC236}">
                <a16:creationId xmlns:a16="http://schemas.microsoft.com/office/drawing/2014/main" id="{502810E8-C10A-9847-5C4D-E08B254F416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944686" y="7269654"/>
            <a:ext cx="809347" cy="4574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0" name="Image 169">
            <a:extLst>
              <a:ext uri="{FF2B5EF4-FFF2-40B4-BE49-F238E27FC236}">
                <a16:creationId xmlns:a16="http://schemas.microsoft.com/office/drawing/2014/main" id="{C8BF0341-5010-E3F6-2694-F9FB994FA02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570698" y="6707618"/>
            <a:ext cx="665964" cy="947043"/>
          </a:xfrm>
          <a:prstGeom prst="roundRect">
            <a:avLst>
              <a:gd name="adj" fmla="val 1187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178" name="Groupe 177">
            <a:extLst>
              <a:ext uri="{FF2B5EF4-FFF2-40B4-BE49-F238E27FC236}">
                <a16:creationId xmlns:a16="http://schemas.microsoft.com/office/drawing/2014/main" id="{74A25F73-1C08-74C1-3CC3-D4BA7D30E634}"/>
              </a:ext>
            </a:extLst>
          </p:cNvPr>
          <p:cNvGrpSpPr/>
          <p:nvPr/>
        </p:nvGrpSpPr>
        <p:grpSpPr>
          <a:xfrm>
            <a:off x="3814785" y="8428355"/>
            <a:ext cx="562975" cy="746808"/>
            <a:chOff x="4138378" y="4737298"/>
            <a:chExt cx="562975" cy="746808"/>
          </a:xfrm>
        </p:grpSpPr>
        <p:sp>
          <p:nvSpPr>
            <p:cNvPr id="179" name="ZoneTexte 38">
              <a:extLst>
                <a:ext uri="{FF2B5EF4-FFF2-40B4-BE49-F238E27FC236}">
                  <a16:creationId xmlns:a16="http://schemas.microsoft.com/office/drawing/2014/main" id="{776E2823-40C7-295E-F3BA-CEDFAC906B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38378" y="4737298"/>
              <a:ext cx="56297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800" b="1" dirty="0">
                  <a:latin typeface="Biko" panose="02000000000000000000" pitchFamily="50" charset="0"/>
                </a:rPr>
                <a:t>DÉBUT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800" b="1" dirty="0">
                  <a:latin typeface="Biko" panose="02000000000000000000" pitchFamily="50" charset="0"/>
                </a:rPr>
                <a:t>DE MOT</a:t>
              </a:r>
            </a:p>
          </p:txBody>
        </p:sp>
        <p:grpSp>
          <p:nvGrpSpPr>
            <p:cNvPr id="180" name="Groupe 179">
              <a:extLst>
                <a:ext uri="{FF2B5EF4-FFF2-40B4-BE49-F238E27FC236}">
                  <a16:creationId xmlns:a16="http://schemas.microsoft.com/office/drawing/2014/main" id="{C8FDED6C-C217-3F1D-1A50-E73CEF7655FA}"/>
                </a:ext>
              </a:extLst>
            </p:cNvPr>
            <p:cNvGrpSpPr/>
            <p:nvPr/>
          </p:nvGrpSpPr>
          <p:grpSpPr>
            <a:xfrm>
              <a:off x="4173140" y="5052074"/>
              <a:ext cx="475262" cy="432032"/>
              <a:chOff x="4554854" y="4904203"/>
              <a:chExt cx="475262" cy="432032"/>
            </a:xfrm>
          </p:grpSpPr>
          <p:sp>
            <p:nvSpPr>
              <p:cNvPr id="181" name="Rectangle : coins arrondis 180">
                <a:extLst>
                  <a:ext uri="{FF2B5EF4-FFF2-40B4-BE49-F238E27FC236}">
                    <a16:creationId xmlns:a16="http://schemas.microsoft.com/office/drawing/2014/main" id="{7151BE70-2FA1-3DA9-E16A-F2573CA1433B}"/>
                  </a:ext>
                </a:extLst>
              </p:cNvPr>
              <p:cNvSpPr/>
              <p:nvPr/>
            </p:nvSpPr>
            <p:spPr bwMode="auto">
              <a:xfrm>
                <a:off x="4554854" y="4904203"/>
                <a:ext cx="475262" cy="432032"/>
              </a:xfrm>
              <a:prstGeom prst="roundRect">
                <a:avLst/>
              </a:prstGeom>
              <a:solidFill>
                <a:srgbClr val="92D050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sz="1600" dirty="0"/>
              </a:p>
            </p:txBody>
          </p:sp>
          <p:sp>
            <p:nvSpPr>
              <p:cNvPr id="182" name="ZoneTexte 11">
                <a:extLst>
                  <a:ext uri="{FF2B5EF4-FFF2-40B4-BE49-F238E27FC236}">
                    <a16:creationId xmlns:a16="http://schemas.microsoft.com/office/drawing/2014/main" id="{12CA23C5-16CD-613F-EC05-A0572808E9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08741" y="4945065"/>
                <a:ext cx="366741" cy="34623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square" lIns="36000" tIns="0" rIns="36000" bIns="0" anchor="ctr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fr-FR" altLang="fr-FR" sz="1600" dirty="0">
                    <a:solidFill>
                      <a:srgbClr val="00B050"/>
                    </a:solidFill>
                    <a:latin typeface="Bahnschrift SemiBold" panose="020B0502040204020203" pitchFamily="34" charset="0"/>
                  </a:rPr>
                  <a:t>A</a:t>
                </a:r>
                <a:r>
                  <a:rPr lang="fr-FR" altLang="fr-FR" sz="1600" dirty="0">
                    <a:solidFill>
                      <a:srgbClr val="FF0066"/>
                    </a:solidFill>
                    <a:latin typeface="Bahnschrift SemiBold" panose="020B0502040204020203" pitchFamily="34" charset="0"/>
                  </a:rPr>
                  <a:t>I</a:t>
                </a:r>
              </a:p>
            </p:txBody>
          </p:sp>
        </p:grpSp>
      </p:grpSp>
      <p:sp>
        <p:nvSpPr>
          <p:cNvPr id="183" name="ZoneTexte 182">
            <a:extLst>
              <a:ext uri="{FF2B5EF4-FFF2-40B4-BE49-F238E27FC236}">
                <a16:creationId xmlns:a16="http://schemas.microsoft.com/office/drawing/2014/main" id="{82D070A8-8C1F-E486-F1A2-BFFA9F059ECE}"/>
              </a:ext>
            </a:extLst>
          </p:cNvPr>
          <p:cNvSpPr txBox="1"/>
          <p:nvPr/>
        </p:nvSpPr>
        <p:spPr>
          <a:xfrm>
            <a:off x="4007791" y="8085906"/>
            <a:ext cx="22795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u="sng" dirty="0">
                <a:latin typeface="Caviar Dreams" panose="020B0402020204020504" pitchFamily="34" charset="0"/>
              </a:rPr>
              <a:t>Le son /è/ s’écrit plus souvent:</a:t>
            </a:r>
          </a:p>
        </p:txBody>
      </p:sp>
      <p:grpSp>
        <p:nvGrpSpPr>
          <p:cNvPr id="187" name="Groupe 186">
            <a:extLst>
              <a:ext uri="{FF2B5EF4-FFF2-40B4-BE49-F238E27FC236}">
                <a16:creationId xmlns:a16="http://schemas.microsoft.com/office/drawing/2014/main" id="{A1BA73B1-15C0-5F49-3C2E-FD5FB5572F96}"/>
              </a:ext>
            </a:extLst>
          </p:cNvPr>
          <p:cNvGrpSpPr/>
          <p:nvPr/>
        </p:nvGrpSpPr>
        <p:grpSpPr>
          <a:xfrm>
            <a:off x="4384866" y="8519980"/>
            <a:ext cx="926857" cy="644682"/>
            <a:chOff x="4661238" y="8486623"/>
            <a:chExt cx="926857" cy="644682"/>
          </a:xfrm>
        </p:grpSpPr>
        <p:grpSp>
          <p:nvGrpSpPr>
            <p:cNvPr id="171" name="Groupe 170">
              <a:extLst>
                <a:ext uri="{FF2B5EF4-FFF2-40B4-BE49-F238E27FC236}">
                  <a16:creationId xmlns:a16="http://schemas.microsoft.com/office/drawing/2014/main" id="{F43B2B66-A095-4B5B-9372-9E3B4A51AA69}"/>
                </a:ext>
              </a:extLst>
            </p:cNvPr>
            <p:cNvGrpSpPr/>
            <p:nvPr/>
          </p:nvGrpSpPr>
          <p:grpSpPr>
            <a:xfrm>
              <a:off x="4661238" y="8486623"/>
              <a:ext cx="926857" cy="644682"/>
              <a:chOff x="4476019" y="4912153"/>
              <a:chExt cx="957756" cy="734208"/>
            </a:xfrm>
          </p:grpSpPr>
          <p:sp>
            <p:nvSpPr>
              <p:cNvPr id="174" name="Rectangle : coins arrondis 173">
                <a:extLst>
                  <a:ext uri="{FF2B5EF4-FFF2-40B4-BE49-F238E27FC236}">
                    <a16:creationId xmlns:a16="http://schemas.microsoft.com/office/drawing/2014/main" id="{AC23113E-E361-89D9-BDAE-43ECA8F01D88}"/>
                  </a:ext>
                </a:extLst>
              </p:cNvPr>
              <p:cNvSpPr/>
              <p:nvPr/>
            </p:nvSpPr>
            <p:spPr bwMode="auto">
              <a:xfrm>
                <a:off x="4536851" y="5154335"/>
                <a:ext cx="826957" cy="492026"/>
              </a:xfrm>
              <a:prstGeom prst="roundRect">
                <a:avLst/>
              </a:prstGeom>
              <a:solidFill>
                <a:srgbClr val="92D050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sz="1400" dirty="0"/>
              </a:p>
            </p:txBody>
          </p:sp>
          <p:sp>
            <p:nvSpPr>
              <p:cNvPr id="173" name="ZoneTexte 172">
                <a:extLst>
                  <a:ext uri="{FF2B5EF4-FFF2-40B4-BE49-F238E27FC236}">
                    <a16:creationId xmlns:a16="http://schemas.microsoft.com/office/drawing/2014/main" id="{270C33A7-3653-1B0E-5A75-D72A6610388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76019" y="4912153"/>
                <a:ext cx="957756" cy="2453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fr-FR" altLang="fr-FR" sz="800" b="1" dirty="0">
                    <a:latin typeface="Biko" panose="02000000000000000000" pitchFamily="50" charset="0"/>
                  </a:rPr>
                  <a:t>MILIEU DE MOT</a:t>
                </a:r>
              </a:p>
            </p:txBody>
          </p:sp>
        </p:grpSp>
        <p:sp>
          <p:nvSpPr>
            <p:cNvPr id="185" name="ZoneTexte 33">
              <a:extLst>
                <a:ext uri="{FF2B5EF4-FFF2-40B4-BE49-F238E27FC236}">
                  <a16:creationId xmlns:a16="http://schemas.microsoft.com/office/drawing/2014/main" id="{5E13F205-04BB-42F8-7FA9-A30AE92CE3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7787" y="8741081"/>
              <a:ext cx="345407" cy="34623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1600" dirty="0">
                  <a:solidFill>
                    <a:srgbClr val="FF0066"/>
                  </a:solidFill>
                  <a:latin typeface="Bahnschrift SemiBold" panose="020B0502040204020203" pitchFamily="34" charset="0"/>
                </a:rPr>
                <a:t>E</a:t>
              </a:r>
            </a:p>
          </p:txBody>
        </p:sp>
        <p:sp>
          <p:nvSpPr>
            <p:cNvPr id="186" name="ZoneTexte 33">
              <a:extLst>
                <a:ext uri="{FF2B5EF4-FFF2-40B4-BE49-F238E27FC236}">
                  <a16:creationId xmlns:a16="http://schemas.microsoft.com/office/drawing/2014/main" id="{0D6D3317-CD0F-1C22-80A5-6BC6E295AC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2947" y="8741081"/>
              <a:ext cx="345462" cy="34623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1600" dirty="0">
                  <a:latin typeface="Bahnschrift SemiBold" panose="020B0502040204020203" pitchFamily="34" charset="0"/>
                </a:rPr>
                <a:t>È</a:t>
              </a:r>
            </a:p>
          </p:txBody>
        </p:sp>
      </p:grpSp>
      <p:grpSp>
        <p:nvGrpSpPr>
          <p:cNvPr id="188" name="Groupe 187">
            <a:extLst>
              <a:ext uri="{FF2B5EF4-FFF2-40B4-BE49-F238E27FC236}">
                <a16:creationId xmlns:a16="http://schemas.microsoft.com/office/drawing/2014/main" id="{90B012AE-6BD8-4DE7-DAC5-3502E203F7FA}"/>
              </a:ext>
            </a:extLst>
          </p:cNvPr>
          <p:cNvGrpSpPr/>
          <p:nvPr/>
        </p:nvGrpSpPr>
        <p:grpSpPr>
          <a:xfrm>
            <a:off x="5397852" y="8527224"/>
            <a:ext cx="1114380" cy="637439"/>
            <a:chOff x="4720102" y="8493867"/>
            <a:chExt cx="1114380" cy="637439"/>
          </a:xfrm>
        </p:grpSpPr>
        <p:grpSp>
          <p:nvGrpSpPr>
            <p:cNvPr id="189" name="Groupe 188">
              <a:extLst>
                <a:ext uri="{FF2B5EF4-FFF2-40B4-BE49-F238E27FC236}">
                  <a16:creationId xmlns:a16="http://schemas.microsoft.com/office/drawing/2014/main" id="{D33D728E-6A3A-9C42-26E6-EA01E53BF9B5}"/>
                </a:ext>
              </a:extLst>
            </p:cNvPr>
            <p:cNvGrpSpPr/>
            <p:nvPr/>
          </p:nvGrpSpPr>
          <p:grpSpPr>
            <a:xfrm>
              <a:off x="4720102" y="8493867"/>
              <a:ext cx="1114380" cy="637439"/>
              <a:chOff x="4536850" y="4920402"/>
              <a:chExt cx="1151532" cy="725959"/>
            </a:xfrm>
          </p:grpSpPr>
          <p:sp>
            <p:nvSpPr>
              <p:cNvPr id="192" name="Rectangle : coins arrondis 191">
                <a:extLst>
                  <a:ext uri="{FF2B5EF4-FFF2-40B4-BE49-F238E27FC236}">
                    <a16:creationId xmlns:a16="http://schemas.microsoft.com/office/drawing/2014/main" id="{15431999-3302-07AB-A0B4-340EC136A95C}"/>
                  </a:ext>
                </a:extLst>
              </p:cNvPr>
              <p:cNvSpPr/>
              <p:nvPr/>
            </p:nvSpPr>
            <p:spPr bwMode="auto">
              <a:xfrm>
                <a:off x="4536850" y="5154335"/>
                <a:ext cx="1151532" cy="492026"/>
              </a:xfrm>
              <a:prstGeom prst="roundRect">
                <a:avLst/>
              </a:prstGeom>
              <a:solidFill>
                <a:srgbClr val="92D050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sz="1400" dirty="0"/>
              </a:p>
            </p:txBody>
          </p:sp>
          <p:sp>
            <p:nvSpPr>
              <p:cNvPr id="193" name="ZoneTexte 192">
                <a:extLst>
                  <a:ext uri="{FF2B5EF4-FFF2-40B4-BE49-F238E27FC236}">
                    <a16:creationId xmlns:a16="http://schemas.microsoft.com/office/drawing/2014/main" id="{F05143D3-5F68-E3BF-A48F-216991F0A80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687707" y="4920402"/>
                <a:ext cx="777203" cy="2453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fr-FR" altLang="fr-FR" sz="800" b="1" dirty="0">
                    <a:latin typeface="Biko" panose="02000000000000000000" pitchFamily="50" charset="0"/>
                  </a:rPr>
                  <a:t>FIN DE MOT</a:t>
                </a:r>
              </a:p>
            </p:txBody>
          </p:sp>
        </p:grpSp>
        <p:sp>
          <p:nvSpPr>
            <p:cNvPr id="190" name="ZoneTexte 33">
              <a:extLst>
                <a:ext uri="{FF2B5EF4-FFF2-40B4-BE49-F238E27FC236}">
                  <a16:creationId xmlns:a16="http://schemas.microsoft.com/office/drawing/2014/main" id="{35789020-A7CE-E50B-6AB7-FBC05C4C64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33513" y="8741081"/>
              <a:ext cx="461789" cy="34623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1600" dirty="0">
                  <a:solidFill>
                    <a:srgbClr val="00B050"/>
                  </a:solidFill>
                  <a:latin typeface="Bahnschrift SemiBold" panose="020B0502040204020203" pitchFamily="34" charset="0"/>
                </a:rPr>
                <a:t>A</a:t>
              </a:r>
              <a:r>
                <a:rPr lang="fr-FR" altLang="fr-FR" sz="1600" dirty="0">
                  <a:solidFill>
                    <a:srgbClr val="FF0066"/>
                  </a:solidFill>
                  <a:latin typeface="Bahnschrift SemiBold" panose="020B0502040204020203" pitchFamily="34" charset="0"/>
                </a:rPr>
                <a:t>IE</a:t>
              </a:r>
            </a:p>
          </p:txBody>
        </p:sp>
        <p:sp>
          <p:nvSpPr>
            <p:cNvPr id="191" name="ZoneTexte 33">
              <a:extLst>
                <a:ext uri="{FF2B5EF4-FFF2-40B4-BE49-F238E27FC236}">
                  <a16:creationId xmlns:a16="http://schemas.microsoft.com/office/drawing/2014/main" id="{75A1B0A6-1480-B88F-4006-56379D0BB7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58673" y="8741081"/>
              <a:ext cx="345462" cy="34623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1600" dirty="0">
                  <a:solidFill>
                    <a:srgbClr val="FF0066"/>
                  </a:solidFill>
                  <a:latin typeface="Bahnschrift SemiBold" panose="020B0502040204020203" pitchFamily="34" charset="0"/>
                </a:rPr>
                <a:t>E</a:t>
              </a:r>
              <a:r>
                <a:rPr lang="fr-FR" altLang="fr-FR" sz="1600" dirty="0">
                  <a:solidFill>
                    <a:srgbClr val="00B050"/>
                  </a:solidFill>
                  <a:latin typeface="Bahnschrift SemiBold" panose="020B0502040204020203" pitchFamily="34" charset="0"/>
                </a:rPr>
                <a:t>T</a:t>
              </a:r>
            </a:p>
          </p:txBody>
        </p:sp>
      </p:grpSp>
      <p:grpSp>
        <p:nvGrpSpPr>
          <p:cNvPr id="221" name="Groupe 220">
            <a:extLst>
              <a:ext uri="{FF2B5EF4-FFF2-40B4-BE49-F238E27FC236}">
                <a16:creationId xmlns:a16="http://schemas.microsoft.com/office/drawing/2014/main" id="{30406EAE-385C-BF46-ADCB-8FBC3999B423}"/>
              </a:ext>
            </a:extLst>
          </p:cNvPr>
          <p:cNvGrpSpPr/>
          <p:nvPr/>
        </p:nvGrpSpPr>
        <p:grpSpPr>
          <a:xfrm>
            <a:off x="5450878" y="8975636"/>
            <a:ext cx="1044440" cy="164982"/>
            <a:chOff x="5450878" y="8975636"/>
            <a:chExt cx="1044440" cy="164982"/>
          </a:xfrm>
        </p:grpSpPr>
        <p:pic>
          <p:nvPicPr>
            <p:cNvPr id="194" name="Image 4130">
              <a:extLst>
                <a:ext uri="{FF2B5EF4-FFF2-40B4-BE49-F238E27FC236}">
                  <a16:creationId xmlns:a16="http://schemas.microsoft.com/office/drawing/2014/main" id="{95F9012B-180F-74AD-1CD4-1637F6273D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50878" y="8975636"/>
              <a:ext cx="160681" cy="1559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5" name="Image 4130">
              <a:extLst>
                <a:ext uri="{FF2B5EF4-FFF2-40B4-BE49-F238E27FC236}">
                  <a16:creationId xmlns:a16="http://schemas.microsoft.com/office/drawing/2014/main" id="{0B0D6EC9-281A-CC33-4B87-FDEB3998F7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6000" y="8984677"/>
              <a:ext cx="160681" cy="1559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6" name="Image 195">
              <a:extLst>
                <a:ext uri="{FF2B5EF4-FFF2-40B4-BE49-F238E27FC236}">
                  <a16:creationId xmlns:a16="http://schemas.microsoft.com/office/drawing/2014/main" id="{2010BA84-C415-CB4F-93A5-EE28D9BE2AC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269832" y="8976190"/>
              <a:ext cx="225486" cy="107669"/>
            </a:xfrm>
            <a:prstGeom prst="rect">
              <a:avLst/>
            </a:prstGeom>
          </p:spPr>
        </p:pic>
        <p:pic>
          <p:nvPicPr>
            <p:cNvPr id="197" name="Image 196">
              <a:extLst>
                <a:ext uri="{FF2B5EF4-FFF2-40B4-BE49-F238E27FC236}">
                  <a16:creationId xmlns:a16="http://schemas.microsoft.com/office/drawing/2014/main" id="{D025BFFB-776A-A4D0-A5C1-E05403FCD2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465991" y="9039336"/>
              <a:ext cx="135297" cy="48956"/>
            </a:xfrm>
            <a:prstGeom prst="rect">
              <a:avLst/>
            </a:prstGeom>
          </p:spPr>
        </p:pic>
      </p:grpSp>
      <p:sp>
        <p:nvSpPr>
          <p:cNvPr id="198" name="ZoneTexte 197">
            <a:extLst>
              <a:ext uri="{FF2B5EF4-FFF2-40B4-BE49-F238E27FC236}">
                <a16:creationId xmlns:a16="http://schemas.microsoft.com/office/drawing/2014/main" id="{3821BE8C-2FF9-73E8-3E37-22B8221C7DC5}"/>
              </a:ext>
            </a:extLst>
          </p:cNvPr>
          <p:cNvSpPr txBox="1"/>
          <p:nvPr/>
        </p:nvSpPr>
        <p:spPr>
          <a:xfrm>
            <a:off x="3536241" y="9244997"/>
            <a:ext cx="839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00" dirty="0">
                <a:latin typeface="Caviar Dreams" panose="020B0402020204020504" pitchFamily="34" charset="0"/>
              </a:rPr>
              <a:t>sauf si on entend le son / s / </a:t>
            </a:r>
          </a:p>
          <a:p>
            <a:r>
              <a:rPr lang="fr-FR" sz="600" dirty="0">
                <a:latin typeface="Caviar Dreams" panose="020B0402020204020504" pitchFamily="34" charset="0"/>
                <a:sym typeface="Wingdings" panose="05000000000000000000" pitchFamily="2" charset="2"/>
              </a:rPr>
              <a:t> on écrit « </a:t>
            </a:r>
            <a:r>
              <a:rPr lang="fr-FR" sz="600" b="1" dirty="0">
                <a:latin typeface="Caviar Dreams" panose="020B0402020204020504" pitchFamily="34" charset="0"/>
                <a:sym typeface="Wingdings" panose="05000000000000000000" pitchFamily="2" charset="2"/>
              </a:rPr>
              <a:t>es</a:t>
            </a:r>
            <a:r>
              <a:rPr lang="fr-FR" sz="600" dirty="0">
                <a:latin typeface="Caviar Dreams" panose="020B0402020204020504" pitchFamily="34" charset="0"/>
                <a:sym typeface="Wingdings" panose="05000000000000000000" pitchFamily="2" charset="2"/>
              </a:rPr>
              <a:t> »</a:t>
            </a:r>
            <a:endParaRPr lang="fr-FR" sz="600" dirty="0">
              <a:latin typeface="Caviar Dreams" panose="020B0402020204020504" pitchFamily="34" charset="0"/>
            </a:endParaRPr>
          </a:p>
        </p:txBody>
      </p:sp>
      <p:sp>
        <p:nvSpPr>
          <p:cNvPr id="199" name="Flèche : bas 198">
            <a:extLst>
              <a:ext uri="{FF2B5EF4-FFF2-40B4-BE49-F238E27FC236}">
                <a16:creationId xmlns:a16="http://schemas.microsoft.com/office/drawing/2014/main" id="{940FB385-2E78-C027-582D-66DC940D4C74}"/>
              </a:ext>
            </a:extLst>
          </p:cNvPr>
          <p:cNvSpPr/>
          <p:nvPr/>
        </p:nvSpPr>
        <p:spPr>
          <a:xfrm rot="2227281">
            <a:off x="3885361" y="9087773"/>
            <a:ext cx="96178" cy="173357"/>
          </a:xfrm>
          <a:prstGeom prst="downArrow">
            <a:avLst/>
          </a:prstGeom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0" name="Rectangle : coins arrondis 199">
            <a:extLst>
              <a:ext uri="{FF2B5EF4-FFF2-40B4-BE49-F238E27FC236}">
                <a16:creationId xmlns:a16="http://schemas.microsoft.com/office/drawing/2014/main" id="{6DBB53D6-05E2-FF95-5A52-83063C2FAA6F}"/>
              </a:ext>
            </a:extLst>
          </p:cNvPr>
          <p:cNvSpPr/>
          <p:nvPr/>
        </p:nvSpPr>
        <p:spPr>
          <a:xfrm>
            <a:off x="4379216" y="9213210"/>
            <a:ext cx="469079" cy="35947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700" dirty="0">
                <a:solidFill>
                  <a:schemeClr val="tx1"/>
                </a:solidFill>
                <a:latin typeface="Caviar Dreams" panose="020B0402020204020504" pitchFamily="34" charset="0"/>
              </a:rPr>
              <a:t>son /è/ en fin de syllabe</a:t>
            </a:r>
          </a:p>
        </p:txBody>
      </p:sp>
      <p:sp>
        <p:nvSpPr>
          <p:cNvPr id="201" name="Rectangle : coins arrondis 200">
            <a:extLst>
              <a:ext uri="{FF2B5EF4-FFF2-40B4-BE49-F238E27FC236}">
                <a16:creationId xmlns:a16="http://schemas.microsoft.com/office/drawing/2014/main" id="{9E7C8C40-0681-ADBE-7831-0E50B6CD09CE}"/>
              </a:ext>
            </a:extLst>
          </p:cNvPr>
          <p:cNvSpPr/>
          <p:nvPr/>
        </p:nvSpPr>
        <p:spPr>
          <a:xfrm>
            <a:off x="4882944" y="9207045"/>
            <a:ext cx="469079" cy="41302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700" dirty="0">
                <a:solidFill>
                  <a:schemeClr val="tx1"/>
                </a:solidFill>
                <a:latin typeface="Caviar Dreams" panose="020B0402020204020504" pitchFamily="34" charset="0"/>
              </a:rPr>
              <a:t>son /è/ </a:t>
            </a:r>
            <a:r>
              <a:rPr lang="fr-FR" sz="700" b="1" u="sng" dirty="0">
                <a:solidFill>
                  <a:schemeClr val="tx1"/>
                </a:solidFill>
                <a:latin typeface="Caviar Dreams" panose="020B0402020204020504" pitchFamily="34" charset="0"/>
              </a:rPr>
              <a:t>pas</a:t>
            </a:r>
            <a:r>
              <a:rPr lang="fr-FR" sz="700" dirty="0">
                <a:solidFill>
                  <a:schemeClr val="tx1"/>
                </a:solidFill>
                <a:latin typeface="Caviar Dreams" panose="020B0402020204020504" pitchFamily="34" charset="0"/>
              </a:rPr>
              <a:t> en fin de syllabe</a:t>
            </a:r>
          </a:p>
        </p:txBody>
      </p:sp>
      <p:sp>
        <p:nvSpPr>
          <p:cNvPr id="202" name="Flèche : bas 201">
            <a:extLst>
              <a:ext uri="{FF2B5EF4-FFF2-40B4-BE49-F238E27FC236}">
                <a16:creationId xmlns:a16="http://schemas.microsoft.com/office/drawing/2014/main" id="{9FCEDB5E-69BB-CDE2-C6B0-84EF4B239772}"/>
              </a:ext>
            </a:extLst>
          </p:cNvPr>
          <p:cNvSpPr/>
          <p:nvPr/>
        </p:nvSpPr>
        <p:spPr>
          <a:xfrm rot="1132597">
            <a:off x="4560933" y="9105836"/>
            <a:ext cx="75718" cy="139309"/>
          </a:xfrm>
          <a:prstGeom prst="downArrow">
            <a:avLst/>
          </a:prstGeom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3" name="Flèche : bas 202">
            <a:extLst>
              <a:ext uri="{FF2B5EF4-FFF2-40B4-BE49-F238E27FC236}">
                <a16:creationId xmlns:a16="http://schemas.microsoft.com/office/drawing/2014/main" id="{B2CF58DE-7E7C-8861-89BB-1617D7C97A17}"/>
              </a:ext>
            </a:extLst>
          </p:cNvPr>
          <p:cNvSpPr/>
          <p:nvPr/>
        </p:nvSpPr>
        <p:spPr>
          <a:xfrm rot="19948304">
            <a:off x="5092816" y="9098232"/>
            <a:ext cx="75718" cy="166270"/>
          </a:xfrm>
          <a:prstGeom prst="downArrow">
            <a:avLst/>
          </a:prstGeom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4" name="Rectangle : coins arrondis 203">
            <a:extLst>
              <a:ext uri="{FF2B5EF4-FFF2-40B4-BE49-F238E27FC236}">
                <a16:creationId xmlns:a16="http://schemas.microsoft.com/office/drawing/2014/main" id="{200F7A73-AEE0-24B5-48F6-3BABDEAF34EF}"/>
              </a:ext>
            </a:extLst>
          </p:cNvPr>
          <p:cNvSpPr/>
          <p:nvPr/>
        </p:nvSpPr>
        <p:spPr>
          <a:xfrm>
            <a:off x="5498394" y="9213210"/>
            <a:ext cx="469079" cy="35947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700" dirty="0">
                <a:solidFill>
                  <a:schemeClr val="tx1"/>
                </a:solidFill>
                <a:latin typeface="Caviar Dreams" panose="020B0402020204020504" pitchFamily="34" charset="0"/>
              </a:rPr>
              <a:t>pour les noms masculins</a:t>
            </a:r>
          </a:p>
        </p:txBody>
      </p:sp>
      <p:sp>
        <p:nvSpPr>
          <p:cNvPr id="205" name="Rectangle : coins arrondis 204">
            <a:extLst>
              <a:ext uri="{FF2B5EF4-FFF2-40B4-BE49-F238E27FC236}">
                <a16:creationId xmlns:a16="http://schemas.microsoft.com/office/drawing/2014/main" id="{3C33D279-7B3F-2EB3-E988-6D60EDEECBAE}"/>
              </a:ext>
            </a:extLst>
          </p:cNvPr>
          <p:cNvSpPr/>
          <p:nvPr/>
        </p:nvSpPr>
        <p:spPr>
          <a:xfrm>
            <a:off x="6002122" y="9207045"/>
            <a:ext cx="469079" cy="41302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700" dirty="0">
                <a:solidFill>
                  <a:schemeClr val="tx1"/>
                </a:solidFill>
                <a:latin typeface="Caviar Dreams" panose="020B0402020204020504" pitchFamily="34" charset="0"/>
              </a:rPr>
              <a:t>pour les noms féminins</a:t>
            </a:r>
          </a:p>
        </p:txBody>
      </p:sp>
      <p:sp>
        <p:nvSpPr>
          <p:cNvPr id="206" name="Flèche : bas 205">
            <a:extLst>
              <a:ext uri="{FF2B5EF4-FFF2-40B4-BE49-F238E27FC236}">
                <a16:creationId xmlns:a16="http://schemas.microsoft.com/office/drawing/2014/main" id="{FE6C6824-BFCE-B8B2-E0E3-DF13D2C5794D}"/>
              </a:ext>
            </a:extLst>
          </p:cNvPr>
          <p:cNvSpPr/>
          <p:nvPr/>
        </p:nvSpPr>
        <p:spPr>
          <a:xfrm rot="1132597">
            <a:off x="5680111" y="9105836"/>
            <a:ext cx="75718" cy="139309"/>
          </a:xfrm>
          <a:prstGeom prst="downArrow">
            <a:avLst/>
          </a:prstGeom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7" name="Flèche : bas 206">
            <a:extLst>
              <a:ext uri="{FF2B5EF4-FFF2-40B4-BE49-F238E27FC236}">
                <a16:creationId xmlns:a16="http://schemas.microsoft.com/office/drawing/2014/main" id="{DDC734AC-F003-3830-346E-AA61B9D76644}"/>
              </a:ext>
            </a:extLst>
          </p:cNvPr>
          <p:cNvSpPr/>
          <p:nvPr/>
        </p:nvSpPr>
        <p:spPr>
          <a:xfrm rot="19948304">
            <a:off x="6211994" y="9098232"/>
            <a:ext cx="75718" cy="166270"/>
          </a:xfrm>
          <a:prstGeom prst="downArrow">
            <a:avLst/>
          </a:prstGeom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2" name="Rectangle : coins arrondis 211">
            <a:extLst>
              <a:ext uri="{FF2B5EF4-FFF2-40B4-BE49-F238E27FC236}">
                <a16:creationId xmlns:a16="http://schemas.microsoft.com/office/drawing/2014/main" id="{BA8DE968-CFFC-8A9E-F297-9122FE238E03}"/>
              </a:ext>
            </a:extLst>
          </p:cNvPr>
          <p:cNvSpPr/>
          <p:nvPr/>
        </p:nvSpPr>
        <p:spPr>
          <a:xfrm>
            <a:off x="3789718" y="5614440"/>
            <a:ext cx="1200356" cy="19229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marL="88900" indent="-88900">
              <a:buFontTx/>
              <a:buChar char="-"/>
            </a:pPr>
            <a:r>
              <a:rPr lang="fr-FR" sz="500" dirty="0">
                <a:solidFill>
                  <a:schemeClr val="tx1"/>
                </a:solidFill>
                <a:latin typeface="Caviar Dreams" panose="020B0402020204020504" pitchFamily="34" charset="0"/>
              </a:rPr>
              <a:t>pour les verbes au passé-composé</a:t>
            </a:r>
          </a:p>
          <a:p>
            <a:pPr marL="88900" indent="-88900">
              <a:buFontTx/>
              <a:buChar char="-"/>
            </a:pPr>
            <a:r>
              <a:rPr lang="fr-FR" sz="500" dirty="0">
                <a:solidFill>
                  <a:schemeClr val="tx1"/>
                </a:solidFill>
                <a:latin typeface="Caviar Dreams" panose="020B0402020204020504" pitchFamily="34" charset="0"/>
              </a:rPr>
              <a:t>pour les adjectifs masculins</a:t>
            </a:r>
          </a:p>
        </p:txBody>
      </p:sp>
      <p:sp>
        <p:nvSpPr>
          <p:cNvPr id="216" name="Flèche : bas 215">
            <a:extLst>
              <a:ext uri="{FF2B5EF4-FFF2-40B4-BE49-F238E27FC236}">
                <a16:creationId xmlns:a16="http://schemas.microsoft.com/office/drawing/2014/main" id="{356DBF69-21B5-C8FE-BE06-0F437D904B5E}"/>
              </a:ext>
            </a:extLst>
          </p:cNvPr>
          <p:cNvSpPr/>
          <p:nvPr/>
        </p:nvSpPr>
        <p:spPr>
          <a:xfrm rot="2227281">
            <a:off x="4760718" y="5397104"/>
            <a:ext cx="100859" cy="261481"/>
          </a:xfrm>
          <a:prstGeom prst="downArrow">
            <a:avLst/>
          </a:prstGeom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7" name="Rectangle : coins arrondis 216">
            <a:extLst>
              <a:ext uri="{FF2B5EF4-FFF2-40B4-BE49-F238E27FC236}">
                <a16:creationId xmlns:a16="http://schemas.microsoft.com/office/drawing/2014/main" id="{5B616DED-A77D-9AD1-F1E4-55D49DFFC224}"/>
              </a:ext>
            </a:extLst>
          </p:cNvPr>
          <p:cNvSpPr/>
          <p:nvPr/>
        </p:nvSpPr>
        <p:spPr>
          <a:xfrm>
            <a:off x="5102966" y="5545274"/>
            <a:ext cx="936209" cy="15118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marL="88900" indent="-88900">
              <a:buFontTx/>
              <a:buChar char="-"/>
            </a:pPr>
            <a:r>
              <a:rPr lang="fr-FR" sz="500" dirty="0">
                <a:solidFill>
                  <a:schemeClr val="tx1"/>
                </a:solidFill>
                <a:latin typeface="Caviar Dreams" panose="020B0402020204020504" pitchFamily="34" charset="0"/>
              </a:rPr>
              <a:t>pour les adjectifs féminins</a:t>
            </a:r>
          </a:p>
        </p:txBody>
      </p:sp>
      <p:sp>
        <p:nvSpPr>
          <p:cNvPr id="218" name="Rectangle : coins arrondis 217">
            <a:extLst>
              <a:ext uri="{FF2B5EF4-FFF2-40B4-BE49-F238E27FC236}">
                <a16:creationId xmlns:a16="http://schemas.microsoft.com/office/drawing/2014/main" id="{DE3362BB-9852-BB2B-9D8B-85358602C9AD}"/>
              </a:ext>
            </a:extLst>
          </p:cNvPr>
          <p:cNvSpPr/>
          <p:nvPr/>
        </p:nvSpPr>
        <p:spPr>
          <a:xfrm>
            <a:off x="5717970" y="5751557"/>
            <a:ext cx="932730" cy="12514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marL="88900" indent="-88900">
              <a:buFontTx/>
              <a:buChar char="-"/>
            </a:pPr>
            <a:r>
              <a:rPr lang="fr-FR" sz="500" dirty="0">
                <a:solidFill>
                  <a:schemeClr val="tx1"/>
                </a:solidFill>
                <a:latin typeface="Caviar Dreams" panose="020B0402020204020504" pitchFamily="34" charset="0"/>
              </a:rPr>
              <a:t>pour les verbes à l’infinitif</a:t>
            </a:r>
          </a:p>
        </p:txBody>
      </p:sp>
      <p:sp>
        <p:nvSpPr>
          <p:cNvPr id="219" name="Flèche : bas 218">
            <a:extLst>
              <a:ext uri="{FF2B5EF4-FFF2-40B4-BE49-F238E27FC236}">
                <a16:creationId xmlns:a16="http://schemas.microsoft.com/office/drawing/2014/main" id="{1EC63F6D-3A05-1FD6-0C71-818F25150D58}"/>
              </a:ext>
            </a:extLst>
          </p:cNvPr>
          <p:cNvSpPr/>
          <p:nvPr/>
        </p:nvSpPr>
        <p:spPr>
          <a:xfrm>
            <a:off x="5491474" y="5440769"/>
            <a:ext cx="96621" cy="130648"/>
          </a:xfrm>
          <a:prstGeom prst="downArrow">
            <a:avLst/>
          </a:prstGeom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0" name="Flèche : bas 219">
            <a:extLst>
              <a:ext uri="{FF2B5EF4-FFF2-40B4-BE49-F238E27FC236}">
                <a16:creationId xmlns:a16="http://schemas.microsoft.com/office/drawing/2014/main" id="{553DB8AE-7912-C75D-0180-B13E11E807A4}"/>
              </a:ext>
            </a:extLst>
          </p:cNvPr>
          <p:cNvSpPr/>
          <p:nvPr/>
        </p:nvSpPr>
        <p:spPr>
          <a:xfrm rot="20715429">
            <a:off x="6163752" y="5449176"/>
            <a:ext cx="135279" cy="330525"/>
          </a:xfrm>
          <a:prstGeom prst="downArrow">
            <a:avLst/>
          </a:prstGeom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27" name="Groupe 226">
            <a:extLst>
              <a:ext uri="{FF2B5EF4-FFF2-40B4-BE49-F238E27FC236}">
                <a16:creationId xmlns:a16="http://schemas.microsoft.com/office/drawing/2014/main" id="{5132875B-6E7B-2E38-BAA0-A46BCFE930B6}"/>
              </a:ext>
            </a:extLst>
          </p:cNvPr>
          <p:cNvGrpSpPr/>
          <p:nvPr/>
        </p:nvGrpSpPr>
        <p:grpSpPr>
          <a:xfrm>
            <a:off x="5694340" y="5053066"/>
            <a:ext cx="127988" cy="92370"/>
            <a:chOff x="5708456" y="4931946"/>
            <a:chExt cx="225486" cy="164428"/>
          </a:xfrm>
        </p:grpSpPr>
        <p:pic>
          <p:nvPicPr>
            <p:cNvPr id="224" name="Image 4130">
              <a:extLst>
                <a:ext uri="{FF2B5EF4-FFF2-40B4-BE49-F238E27FC236}">
                  <a16:creationId xmlns:a16="http://schemas.microsoft.com/office/drawing/2014/main" id="{38D380E8-52D9-DFBB-4A61-07090E0D24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44624" y="4940433"/>
              <a:ext cx="160681" cy="1559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" name="Image 224">
              <a:extLst>
                <a:ext uri="{FF2B5EF4-FFF2-40B4-BE49-F238E27FC236}">
                  <a16:creationId xmlns:a16="http://schemas.microsoft.com/office/drawing/2014/main" id="{8398E8EF-6A8A-0862-65C3-0F906005126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708456" y="4931946"/>
              <a:ext cx="225486" cy="107669"/>
            </a:xfrm>
            <a:prstGeom prst="rect">
              <a:avLst/>
            </a:prstGeom>
          </p:spPr>
        </p:pic>
      </p:grpSp>
      <p:grpSp>
        <p:nvGrpSpPr>
          <p:cNvPr id="228" name="Groupe 227">
            <a:extLst>
              <a:ext uri="{FF2B5EF4-FFF2-40B4-BE49-F238E27FC236}">
                <a16:creationId xmlns:a16="http://schemas.microsoft.com/office/drawing/2014/main" id="{96CC2BD7-EA1E-5F06-1708-776D13ADDA21}"/>
              </a:ext>
            </a:extLst>
          </p:cNvPr>
          <p:cNvGrpSpPr/>
          <p:nvPr/>
        </p:nvGrpSpPr>
        <p:grpSpPr>
          <a:xfrm>
            <a:off x="5129501" y="5104496"/>
            <a:ext cx="116455" cy="93299"/>
            <a:chOff x="4889502" y="4931392"/>
            <a:chExt cx="160681" cy="155941"/>
          </a:xfrm>
        </p:grpSpPr>
        <p:pic>
          <p:nvPicPr>
            <p:cNvPr id="223" name="Image 4130">
              <a:extLst>
                <a:ext uri="{FF2B5EF4-FFF2-40B4-BE49-F238E27FC236}">
                  <a16:creationId xmlns:a16="http://schemas.microsoft.com/office/drawing/2014/main" id="{3F4E5B6E-11F2-80F6-12DF-88BA64E497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89502" y="4931392"/>
              <a:ext cx="160681" cy="1559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6" name="Image 225">
              <a:extLst>
                <a:ext uri="{FF2B5EF4-FFF2-40B4-BE49-F238E27FC236}">
                  <a16:creationId xmlns:a16="http://schemas.microsoft.com/office/drawing/2014/main" id="{EF4698D5-7B6A-442E-9C30-40414833332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904615" y="4995092"/>
              <a:ext cx="135297" cy="48956"/>
            </a:xfrm>
            <a:prstGeom prst="rect">
              <a:avLst/>
            </a:prstGeom>
          </p:spPr>
        </p:pic>
      </p:grpSp>
      <p:grpSp>
        <p:nvGrpSpPr>
          <p:cNvPr id="229" name="Groupe 228">
            <a:extLst>
              <a:ext uri="{FF2B5EF4-FFF2-40B4-BE49-F238E27FC236}">
                <a16:creationId xmlns:a16="http://schemas.microsoft.com/office/drawing/2014/main" id="{DDFEB00D-8C0F-6A36-DDB5-1701DCA09FD0}"/>
              </a:ext>
            </a:extLst>
          </p:cNvPr>
          <p:cNvGrpSpPr/>
          <p:nvPr/>
        </p:nvGrpSpPr>
        <p:grpSpPr>
          <a:xfrm>
            <a:off x="6328235" y="5096673"/>
            <a:ext cx="116455" cy="93299"/>
            <a:chOff x="4889502" y="4931392"/>
            <a:chExt cx="160681" cy="155941"/>
          </a:xfrm>
        </p:grpSpPr>
        <p:pic>
          <p:nvPicPr>
            <p:cNvPr id="230" name="Image 4130">
              <a:extLst>
                <a:ext uri="{FF2B5EF4-FFF2-40B4-BE49-F238E27FC236}">
                  <a16:creationId xmlns:a16="http://schemas.microsoft.com/office/drawing/2014/main" id="{8D10C6DC-5F41-C4CE-009A-73AD80CC63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89502" y="4931392"/>
              <a:ext cx="160681" cy="1559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1" name="Image 230">
              <a:extLst>
                <a:ext uri="{FF2B5EF4-FFF2-40B4-BE49-F238E27FC236}">
                  <a16:creationId xmlns:a16="http://schemas.microsoft.com/office/drawing/2014/main" id="{896139DF-CA6B-6008-6616-69A7DD5219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904615" y="4995092"/>
              <a:ext cx="135297" cy="48956"/>
            </a:xfrm>
            <a:prstGeom prst="rect">
              <a:avLst/>
            </a:prstGeom>
          </p:spPr>
        </p:pic>
      </p:grpSp>
      <p:grpSp>
        <p:nvGrpSpPr>
          <p:cNvPr id="232" name="Groupe 231">
            <a:extLst>
              <a:ext uri="{FF2B5EF4-FFF2-40B4-BE49-F238E27FC236}">
                <a16:creationId xmlns:a16="http://schemas.microsoft.com/office/drawing/2014/main" id="{CEF84A7F-E42D-75B1-55B5-79A13B039C34}"/>
              </a:ext>
            </a:extLst>
          </p:cNvPr>
          <p:cNvGrpSpPr/>
          <p:nvPr/>
        </p:nvGrpSpPr>
        <p:grpSpPr>
          <a:xfrm>
            <a:off x="5052432" y="5017125"/>
            <a:ext cx="127988" cy="92370"/>
            <a:chOff x="5708456" y="4931946"/>
            <a:chExt cx="225486" cy="164428"/>
          </a:xfrm>
        </p:grpSpPr>
        <p:pic>
          <p:nvPicPr>
            <p:cNvPr id="233" name="Image 4130">
              <a:extLst>
                <a:ext uri="{FF2B5EF4-FFF2-40B4-BE49-F238E27FC236}">
                  <a16:creationId xmlns:a16="http://schemas.microsoft.com/office/drawing/2014/main" id="{AC8E4550-AFEE-A01F-8A52-637C748E7F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44624" y="4940433"/>
              <a:ext cx="160681" cy="1559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4" name="Image 233">
              <a:extLst>
                <a:ext uri="{FF2B5EF4-FFF2-40B4-BE49-F238E27FC236}">
                  <a16:creationId xmlns:a16="http://schemas.microsoft.com/office/drawing/2014/main" id="{0BDD207D-E1A1-6B96-EBE4-270D47CB5E1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708456" y="4931946"/>
              <a:ext cx="225486" cy="107669"/>
            </a:xfrm>
            <a:prstGeom prst="rect">
              <a:avLst/>
            </a:prstGeom>
          </p:spPr>
        </p:pic>
      </p:grpSp>
      <p:grpSp>
        <p:nvGrpSpPr>
          <p:cNvPr id="235" name="Groupe 234">
            <a:extLst>
              <a:ext uri="{FF2B5EF4-FFF2-40B4-BE49-F238E27FC236}">
                <a16:creationId xmlns:a16="http://schemas.microsoft.com/office/drawing/2014/main" id="{01D07560-6383-E069-2729-5017075C896C}"/>
              </a:ext>
            </a:extLst>
          </p:cNvPr>
          <p:cNvGrpSpPr/>
          <p:nvPr/>
        </p:nvGrpSpPr>
        <p:grpSpPr>
          <a:xfrm>
            <a:off x="562563" y="1196889"/>
            <a:ext cx="3651883" cy="461665"/>
            <a:chOff x="664400" y="6274752"/>
            <a:chExt cx="3651883" cy="461665"/>
          </a:xfrm>
        </p:grpSpPr>
        <p:pic>
          <p:nvPicPr>
            <p:cNvPr id="236" name="Picture 4">
              <a:extLst>
                <a:ext uri="{FF2B5EF4-FFF2-40B4-BE49-F238E27FC236}">
                  <a16:creationId xmlns:a16="http://schemas.microsoft.com/office/drawing/2014/main" id="{B0112A7B-E46A-FF23-C760-DF7ED5B05B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400" y="6275919"/>
              <a:ext cx="331078" cy="3310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7" name="ZoneTexte 236">
              <a:extLst>
                <a:ext uri="{FF2B5EF4-FFF2-40B4-BE49-F238E27FC236}">
                  <a16:creationId xmlns:a16="http://schemas.microsoft.com/office/drawing/2014/main" id="{A1DB681D-BEF2-58E9-C3E9-3E615AF97E6E}"/>
                </a:ext>
              </a:extLst>
            </p:cNvPr>
            <p:cNvSpPr txBox="1"/>
            <p:nvPr/>
          </p:nvSpPr>
          <p:spPr>
            <a:xfrm>
              <a:off x="906606" y="6274752"/>
              <a:ext cx="34096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u="sng" dirty="0">
                  <a:latin typeface="Caviar Dreams" panose="020B0402020204020504" pitchFamily="34" charset="0"/>
                </a:rPr>
                <a:t>Astuce</a:t>
              </a:r>
              <a:r>
                <a:rPr lang="fr-FR" sz="1200" dirty="0">
                  <a:latin typeface="Caviar Dreams" panose="020B0402020204020504" pitchFamily="34" charset="0"/>
                </a:rPr>
                <a:t>: pense bien à « </a:t>
              </a:r>
              <a:r>
                <a:rPr lang="fr-FR" sz="1200" b="1" dirty="0">
                  <a:latin typeface="Caviar Dreams" panose="020B0402020204020504" pitchFamily="34" charset="0"/>
                </a:rPr>
                <a:t>étirer</a:t>
              </a:r>
              <a:r>
                <a:rPr lang="fr-FR" sz="1200" dirty="0">
                  <a:latin typeface="Caviar Dreams" panose="020B0402020204020504" pitchFamily="34" charset="0"/>
                </a:rPr>
                <a:t> » le mot pour écouter tous les sons qu’il y a dans le mot.</a:t>
              </a:r>
              <a:endParaRPr lang="fr-FR" sz="1200" i="1" dirty="0">
                <a:latin typeface="Caviar Dreams" panose="020B0402020204020504" pitchFamily="34" charset="0"/>
              </a:endParaRPr>
            </a:p>
          </p:txBody>
        </p:sp>
      </p:grpSp>
      <p:grpSp>
        <p:nvGrpSpPr>
          <p:cNvPr id="238" name="Groupe 237">
            <a:extLst>
              <a:ext uri="{FF2B5EF4-FFF2-40B4-BE49-F238E27FC236}">
                <a16:creationId xmlns:a16="http://schemas.microsoft.com/office/drawing/2014/main" id="{997F5651-FCBA-821F-969D-34A487B7EF9B}"/>
              </a:ext>
            </a:extLst>
          </p:cNvPr>
          <p:cNvGrpSpPr/>
          <p:nvPr/>
        </p:nvGrpSpPr>
        <p:grpSpPr>
          <a:xfrm>
            <a:off x="582398" y="1657619"/>
            <a:ext cx="3590392" cy="646331"/>
            <a:chOff x="664400" y="6274752"/>
            <a:chExt cx="3590392" cy="646331"/>
          </a:xfrm>
        </p:grpSpPr>
        <p:pic>
          <p:nvPicPr>
            <p:cNvPr id="239" name="Picture 4">
              <a:extLst>
                <a:ext uri="{FF2B5EF4-FFF2-40B4-BE49-F238E27FC236}">
                  <a16:creationId xmlns:a16="http://schemas.microsoft.com/office/drawing/2014/main" id="{DEA88D1C-8926-9C53-1BD6-782404DDCF8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400" y="6275919"/>
              <a:ext cx="331078" cy="3310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0" name="ZoneTexte 239">
              <a:extLst>
                <a:ext uri="{FF2B5EF4-FFF2-40B4-BE49-F238E27FC236}">
                  <a16:creationId xmlns:a16="http://schemas.microsoft.com/office/drawing/2014/main" id="{A3F2ACD1-7328-FEC7-29D7-DCC02D63058C}"/>
                </a:ext>
              </a:extLst>
            </p:cNvPr>
            <p:cNvSpPr txBox="1"/>
            <p:nvPr/>
          </p:nvSpPr>
          <p:spPr>
            <a:xfrm>
              <a:off x="906607" y="6274752"/>
              <a:ext cx="33481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u="sng" dirty="0">
                  <a:latin typeface="Caviar Dreams" panose="020B0402020204020504" pitchFamily="34" charset="0"/>
                </a:rPr>
                <a:t>Astuce</a:t>
              </a:r>
              <a:r>
                <a:rPr lang="fr-FR" sz="1200" dirty="0">
                  <a:latin typeface="Caviar Dreams" panose="020B0402020204020504" pitchFamily="34" charset="0"/>
                </a:rPr>
                <a:t>: cherche les « </a:t>
              </a:r>
              <a:r>
                <a:rPr lang="fr-FR" sz="1200" b="1" dirty="0">
                  <a:latin typeface="Caviar Dreams" panose="020B0402020204020504" pitchFamily="34" charset="0"/>
                </a:rPr>
                <a:t>pièges</a:t>
              </a:r>
              <a:r>
                <a:rPr lang="fr-FR" sz="1200" dirty="0">
                  <a:latin typeface="Caviar Dreams" panose="020B0402020204020504" pitchFamily="34" charset="0"/>
                </a:rPr>
                <a:t> », c’est-à-dire ce que tu ne peux pas deviner si tu ne le sais pas </a:t>
              </a:r>
              <a:r>
                <a:rPr lang="fr-FR" sz="1200" i="1" dirty="0">
                  <a:latin typeface="Caviar Dreams" panose="020B0402020204020504" pitchFamily="34" charset="0"/>
                </a:rPr>
                <a:t>(les lettres en couleurs).</a:t>
              </a:r>
              <a:endParaRPr lang="fr-FR" sz="1200" dirty="0">
                <a:latin typeface="Caviar Dreams" panose="020B0402020204020504" pitchFamily="34" charset="0"/>
              </a:endParaRPr>
            </a:p>
          </p:txBody>
        </p:sp>
      </p:grpSp>
      <p:pic>
        <p:nvPicPr>
          <p:cNvPr id="241" name="Image 240">
            <a:hlinkClick r:id="rId20"/>
            <a:extLst>
              <a:ext uri="{FF2B5EF4-FFF2-40B4-BE49-F238E27FC236}">
                <a16:creationId xmlns:a16="http://schemas.microsoft.com/office/drawing/2014/main" id="{A7843F3B-9B20-2FFD-8536-E5230699BB2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105096" y="1240585"/>
            <a:ext cx="1058814" cy="1068048"/>
          </a:xfrm>
          <a:prstGeom prst="rect">
            <a:avLst/>
          </a:prstGeom>
        </p:spPr>
      </p:pic>
      <p:sp>
        <p:nvSpPr>
          <p:cNvPr id="242" name="ZoneTexte 241">
            <a:extLst>
              <a:ext uri="{FF2B5EF4-FFF2-40B4-BE49-F238E27FC236}">
                <a16:creationId xmlns:a16="http://schemas.microsoft.com/office/drawing/2014/main" id="{AE9962D7-6DF8-0B7E-10A9-0D33F60A8D76}"/>
              </a:ext>
            </a:extLst>
          </p:cNvPr>
          <p:cNvSpPr txBox="1"/>
          <p:nvPr/>
        </p:nvSpPr>
        <p:spPr>
          <a:xfrm>
            <a:off x="4768543" y="765498"/>
            <a:ext cx="18053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latin typeface="Caviar Dreams" panose="020B0402020204020504" pitchFamily="34" charset="0"/>
              </a:rPr>
              <a:t>Scanne ce QR Code pour t’entrainer :</a:t>
            </a:r>
            <a:endParaRPr lang="fr-FR" sz="1200" i="1" dirty="0">
              <a:latin typeface="Caviar Dreams" panose="020B0402020204020504" pitchFamily="34" charset="0"/>
            </a:endParaRP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B351341F-C73D-38AD-5EF7-003B41ED6318}"/>
              </a:ext>
            </a:extLst>
          </p:cNvPr>
          <p:cNvSpPr/>
          <p:nvPr/>
        </p:nvSpPr>
        <p:spPr>
          <a:xfrm>
            <a:off x="1552093" y="7634280"/>
            <a:ext cx="36000" cy="36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EE510123-AD5F-953B-103D-F3675F7E7111}"/>
              </a:ext>
            </a:extLst>
          </p:cNvPr>
          <p:cNvSpPr/>
          <p:nvPr/>
        </p:nvSpPr>
        <p:spPr>
          <a:xfrm>
            <a:off x="1637818" y="7770011"/>
            <a:ext cx="36000" cy="36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5B7DB5CA-B731-FEB2-2192-644AD02803A2}"/>
              </a:ext>
            </a:extLst>
          </p:cNvPr>
          <p:cNvSpPr/>
          <p:nvPr/>
        </p:nvSpPr>
        <p:spPr>
          <a:xfrm>
            <a:off x="2701331" y="6645885"/>
            <a:ext cx="36000" cy="36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4727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7B30E7-E20C-146B-60C4-4B611A299E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ectangle : avec coins arrondis en diagonale 113">
            <a:extLst>
              <a:ext uri="{FF2B5EF4-FFF2-40B4-BE49-F238E27FC236}">
                <a16:creationId xmlns:a16="http://schemas.microsoft.com/office/drawing/2014/main" id="{0F45C31B-E8BA-F294-93B8-C2EA1273D872}"/>
              </a:ext>
            </a:extLst>
          </p:cNvPr>
          <p:cNvSpPr/>
          <p:nvPr/>
        </p:nvSpPr>
        <p:spPr>
          <a:xfrm>
            <a:off x="3473457" y="2470744"/>
            <a:ext cx="3220985" cy="1658080"/>
          </a:xfrm>
          <a:prstGeom prst="round2DiagRect">
            <a:avLst>
              <a:gd name="adj1" fmla="val 8515"/>
              <a:gd name="adj2" fmla="val 0"/>
            </a:avLst>
          </a:prstGeom>
          <a:noFill/>
          <a:ln w="28575" cmpd="sng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900"/>
          </a:p>
        </p:txBody>
      </p:sp>
      <p:pic>
        <p:nvPicPr>
          <p:cNvPr id="115" name="Image 114">
            <a:extLst>
              <a:ext uri="{FF2B5EF4-FFF2-40B4-BE49-F238E27FC236}">
                <a16:creationId xmlns:a16="http://schemas.microsoft.com/office/drawing/2014/main" id="{3EB177B0-E5A7-8FDC-68F6-60C5AAE13C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9312" y="2358604"/>
            <a:ext cx="272750" cy="270000"/>
          </a:xfrm>
          <a:prstGeom prst="rect">
            <a:avLst/>
          </a:prstGeom>
        </p:spPr>
      </p:pic>
      <p:sp>
        <p:nvSpPr>
          <p:cNvPr id="117" name="Rectangle : avec coins arrondis en diagonale 116">
            <a:extLst>
              <a:ext uri="{FF2B5EF4-FFF2-40B4-BE49-F238E27FC236}">
                <a16:creationId xmlns:a16="http://schemas.microsoft.com/office/drawing/2014/main" id="{A6224693-8D39-9E40-0299-0418A142499C}"/>
              </a:ext>
            </a:extLst>
          </p:cNvPr>
          <p:cNvSpPr/>
          <p:nvPr/>
        </p:nvSpPr>
        <p:spPr>
          <a:xfrm>
            <a:off x="3507761" y="8027293"/>
            <a:ext cx="3182185" cy="1658080"/>
          </a:xfrm>
          <a:prstGeom prst="round2DiagRect">
            <a:avLst>
              <a:gd name="adj1" fmla="val 8515"/>
              <a:gd name="adj2" fmla="val 0"/>
            </a:avLst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pic>
        <p:nvPicPr>
          <p:cNvPr id="118" name="Image 117">
            <a:extLst>
              <a:ext uri="{FF2B5EF4-FFF2-40B4-BE49-F238E27FC236}">
                <a16:creationId xmlns:a16="http://schemas.microsoft.com/office/drawing/2014/main" id="{09B14F89-A2F1-7ECA-EB08-5A0FBC0E00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9803" y="7951201"/>
            <a:ext cx="272750" cy="270000"/>
          </a:xfrm>
          <a:prstGeom prst="rect">
            <a:avLst/>
          </a:prstGeom>
        </p:spPr>
      </p:pic>
      <p:sp>
        <p:nvSpPr>
          <p:cNvPr id="123" name="Rectangle : avec coins arrondis en diagonale 122">
            <a:extLst>
              <a:ext uri="{FF2B5EF4-FFF2-40B4-BE49-F238E27FC236}">
                <a16:creationId xmlns:a16="http://schemas.microsoft.com/office/drawing/2014/main" id="{7A682BB7-717A-7CA3-96CB-80928FFBC12C}"/>
              </a:ext>
            </a:extLst>
          </p:cNvPr>
          <p:cNvSpPr/>
          <p:nvPr/>
        </p:nvSpPr>
        <p:spPr>
          <a:xfrm>
            <a:off x="3493382" y="6230463"/>
            <a:ext cx="3216234" cy="1658080"/>
          </a:xfrm>
          <a:prstGeom prst="round2DiagRect">
            <a:avLst>
              <a:gd name="adj1" fmla="val 8515"/>
              <a:gd name="adj2" fmla="val 0"/>
            </a:avLst>
          </a:prstGeom>
          <a:noFill/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pic>
        <p:nvPicPr>
          <p:cNvPr id="125" name="Image 124">
            <a:extLst>
              <a:ext uri="{FF2B5EF4-FFF2-40B4-BE49-F238E27FC236}">
                <a16:creationId xmlns:a16="http://schemas.microsoft.com/office/drawing/2014/main" id="{3477461C-CAD4-DBF6-0CC3-2C64493A14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691" y="6154907"/>
            <a:ext cx="272750" cy="270000"/>
          </a:xfrm>
          <a:prstGeom prst="rect">
            <a:avLst/>
          </a:prstGeom>
        </p:spPr>
      </p:pic>
      <p:sp>
        <p:nvSpPr>
          <p:cNvPr id="126" name="Rectangle : avec coins arrondis en diagonale 125">
            <a:extLst>
              <a:ext uri="{FF2B5EF4-FFF2-40B4-BE49-F238E27FC236}">
                <a16:creationId xmlns:a16="http://schemas.microsoft.com/office/drawing/2014/main" id="{1320F8A1-3F9A-FA25-E957-C45753729309}"/>
              </a:ext>
            </a:extLst>
          </p:cNvPr>
          <p:cNvSpPr/>
          <p:nvPr/>
        </p:nvSpPr>
        <p:spPr>
          <a:xfrm>
            <a:off x="3480682" y="4350820"/>
            <a:ext cx="3228934" cy="1658080"/>
          </a:xfrm>
          <a:prstGeom prst="round2DiagRect">
            <a:avLst>
              <a:gd name="adj1" fmla="val 8515"/>
              <a:gd name="adj2" fmla="val 0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00" dirty="0"/>
          </a:p>
        </p:txBody>
      </p:sp>
      <p:pic>
        <p:nvPicPr>
          <p:cNvPr id="131" name="Image 130">
            <a:extLst>
              <a:ext uri="{FF2B5EF4-FFF2-40B4-BE49-F238E27FC236}">
                <a16:creationId xmlns:a16="http://schemas.microsoft.com/office/drawing/2014/main" id="{F0988EF7-E3EA-634B-B415-765547359F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4734" y="4257021"/>
            <a:ext cx="273686" cy="270000"/>
          </a:xfrm>
          <a:prstGeom prst="rect">
            <a:avLst/>
          </a:prstGeom>
        </p:spPr>
      </p:pic>
      <p:grpSp>
        <p:nvGrpSpPr>
          <p:cNvPr id="59" name="Groupe 58">
            <a:extLst>
              <a:ext uri="{FF2B5EF4-FFF2-40B4-BE49-F238E27FC236}">
                <a16:creationId xmlns:a16="http://schemas.microsoft.com/office/drawing/2014/main" id="{3087BC03-8619-A087-05BC-C283EC18FB6D}"/>
              </a:ext>
            </a:extLst>
          </p:cNvPr>
          <p:cNvGrpSpPr/>
          <p:nvPr/>
        </p:nvGrpSpPr>
        <p:grpSpPr>
          <a:xfrm>
            <a:off x="125901" y="7958286"/>
            <a:ext cx="3432704" cy="1759572"/>
            <a:chOff x="3330889" y="2837009"/>
            <a:chExt cx="3432704" cy="1759572"/>
          </a:xfrm>
        </p:grpSpPr>
        <p:grpSp>
          <p:nvGrpSpPr>
            <p:cNvPr id="64" name="Groupe 63">
              <a:extLst>
                <a:ext uri="{FF2B5EF4-FFF2-40B4-BE49-F238E27FC236}">
                  <a16:creationId xmlns:a16="http://schemas.microsoft.com/office/drawing/2014/main" id="{D667A499-BC11-5903-1C60-FB891BAD2A8C}"/>
                </a:ext>
              </a:extLst>
            </p:cNvPr>
            <p:cNvGrpSpPr/>
            <p:nvPr/>
          </p:nvGrpSpPr>
          <p:grpSpPr>
            <a:xfrm>
              <a:off x="3330889" y="2911687"/>
              <a:ext cx="3432704" cy="1684894"/>
              <a:chOff x="3330889" y="2911687"/>
              <a:chExt cx="3432704" cy="1684894"/>
            </a:xfrm>
          </p:grpSpPr>
          <p:sp>
            <p:nvSpPr>
              <p:cNvPr id="66" name="Rectangle : avec coins arrondis en diagonale 65">
                <a:extLst>
                  <a:ext uri="{FF2B5EF4-FFF2-40B4-BE49-F238E27FC236}">
                    <a16:creationId xmlns:a16="http://schemas.microsoft.com/office/drawing/2014/main" id="{F81D7D88-275B-58CB-9185-BCAD097E14DB}"/>
                  </a:ext>
                </a:extLst>
              </p:cNvPr>
              <p:cNvSpPr/>
              <p:nvPr/>
            </p:nvSpPr>
            <p:spPr>
              <a:xfrm>
                <a:off x="3330889" y="2938501"/>
                <a:ext cx="3152728" cy="1658080"/>
              </a:xfrm>
              <a:prstGeom prst="round2DiagRect">
                <a:avLst>
                  <a:gd name="adj1" fmla="val 8515"/>
                  <a:gd name="adj2" fmla="val 0"/>
                </a:avLst>
              </a:prstGeom>
              <a:noFill/>
              <a:ln w="28575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2000"/>
              </a:p>
            </p:txBody>
          </p:sp>
          <p:sp>
            <p:nvSpPr>
              <p:cNvPr id="67" name="ZoneTexte 66">
                <a:extLst>
                  <a:ext uri="{FF2B5EF4-FFF2-40B4-BE49-F238E27FC236}">
                    <a16:creationId xmlns:a16="http://schemas.microsoft.com/office/drawing/2014/main" id="{8F675DD7-63B7-B144-4759-6688BD69E217}"/>
                  </a:ext>
                </a:extLst>
              </p:cNvPr>
              <p:cNvSpPr txBox="1"/>
              <p:nvPr/>
            </p:nvSpPr>
            <p:spPr>
              <a:xfrm>
                <a:off x="3357956" y="3032142"/>
                <a:ext cx="1202884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66700" indent="-266700">
                  <a:buAutoNum type="arabicParenR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gri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ll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a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g</a:t>
                </a:r>
                <a:r>
                  <a:rPr lang="fr-FR" sz="900" u="sng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</a:p>
              <a:p>
                <a:pPr marL="266700" indent="-266700">
                  <a:buAutoNum type="arabicParenR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m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es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sa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g</a:t>
                </a:r>
                <a:r>
                  <a:rPr lang="fr-FR" sz="900" u="sng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</a:p>
              <a:p>
                <a:pPr marL="266700" indent="-266700">
                  <a:buFontTx/>
                  <a:buAutoNum type="arabicParenR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davanta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g</a:t>
                </a:r>
                <a:r>
                  <a:rPr lang="fr-FR" sz="900" u="sng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</a:p>
              <a:p>
                <a:pPr marL="266700" indent="-266700">
                  <a:buAutoNum type="arabicParenR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m</a:t>
                </a: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a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intenan</a:t>
                </a: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t</a:t>
                </a:r>
              </a:p>
              <a:p>
                <a:pPr marL="266700" indent="-266700">
                  <a:buAutoNum type="arabicParenR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soud</a:t>
                </a: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a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in</a:t>
                </a:r>
              </a:p>
              <a:p>
                <a:pPr marL="266700" indent="-266700">
                  <a:buAutoNum type="arabicParenR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sem</a:t>
                </a: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a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i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n</a:t>
                </a:r>
                <a:r>
                  <a:rPr lang="fr-FR" sz="900" u="sng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</a:p>
              <a:p>
                <a:pPr marL="266700" indent="-266700">
                  <a:buAutoNum type="arabicParenR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évid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  <a:r>
                  <a:rPr lang="fr-FR" sz="900" b="1" dirty="0">
                    <a:solidFill>
                      <a:srgbClr val="00B0F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m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m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nt</a:t>
                </a:r>
              </a:p>
              <a:p>
                <a:pPr marL="266700" indent="-266700">
                  <a:buAutoNum type="arabicParenR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de</a:t>
                </a: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h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or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s</a:t>
                </a:r>
              </a:p>
              <a:p>
                <a:pPr marL="266700" indent="-266700">
                  <a:buAutoNum type="arabicParenR"/>
                </a:pP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h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ormi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s</a:t>
                </a:r>
              </a:p>
              <a:p>
                <a:pPr marL="266700" indent="-266700">
                  <a:buAutoNum type="arabicParenR"/>
                </a:pP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a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o</a:t>
                </a:r>
                <a:r>
                  <a:rPr lang="fr-FR" sz="900" b="1" dirty="0">
                    <a:solidFill>
                      <a:srgbClr val="00B0F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û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t</a:t>
                </a:r>
              </a:p>
            </p:txBody>
          </p:sp>
          <p:sp>
            <p:nvSpPr>
              <p:cNvPr id="68" name="ZoneTexte 67">
                <a:extLst>
                  <a:ext uri="{FF2B5EF4-FFF2-40B4-BE49-F238E27FC236}">
                    <a16:creationId xmlns:a16="http://schemas.microsoft.com/office/drawing/2014/main" id="{EDD517CF-4A4A-3091-B2BC-84E17E686D60}"/>
                  </a:ext>
                </a:extLst>
              </p:cNvPr>
              <p:cNvSpPr txBox="1"/>
              <p:nvPr/>
            </p:nvSpPr>
            <p:spPr>
              <a:xfrm>
                <a:off x="4431970" y="3055125"/>
                <a:ext cx="1238532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66700" indent="-266700">
                  <a:buFont typeface="+mj-lt"/>
                  <a:buAutoNum type="arabicParenR" startAt="11"/>
                </a:pPr>
                <a:r>
                  <a:rPr lang="fr-FR" sz="900" b="1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est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-</a:t>
                </a:r>
                <a:r>
                  <a:rPr lang="fr-FR" sz="900" b="1" dirty="0">
                    <a:solidFill>
                      <a:srgbClr val="00B0F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c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 </a:t>
                </a:r>
                <a:r>
                  <a:rPr lang="fr-FR" sz="900" b="1" dirty="0">
                    <a:solidFill>
                      <a:srgbClr val="00B0F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qu</a:t>
                </a:r>
                <a:r>
                  <a:rPr lang="fr-FR" sz="900" u="sng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</a:p>
              <a:p>
                <a:pPr marL="266700" indent="-266700">
                  <a:buFont typeface="+mj-lt"/>
                  <a:buAutoNum type="arabicParenR" startAt="11"/>
                </a:pPr>
                <a:r>
                  <a:rPr lang="fr-FR" sz="900" b="1" dirty="0">
                    <a:solidFill>
                      <a:srgbClr val="00B0F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qu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l</a:t>
                </a:r>
                <a:r>
                  <a:rPr lang="fr-FR" sz="900" b="1" dirty="0">
                    <a:solidFill>
                      <a:srgbClr val="00B0F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qu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efoi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s</a:t>
                </a:r>
              </a:p>
              <a:p>
                <a:pPr marL="266700" indent="-266700">
                  <a:buFont typeface="+mj-lt"/>
                  <a:buAutoNum type="arabicParenR" startAt="1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ch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f</a:t>
                </a:r>
              </a:p>
              <a:p>
                <a:pPr marL="266700" indent="-266700">
                  <a:buFont typeface="+mj-lt"/>
                  <a:buAutoNum type="arabicParenR" startAt="1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mu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s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é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</a:p>
              <a:p>
                <a:pPr marL="266700" indent="-266700">
                  <a:buFont typeface="+mj-lt"/>
                  <a:buAutoNum type="arabicParenR" startAt="1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li</a:t>
                </a:r>
                <a:r>
                  <a:rPr lang="fr-FR" sz="900" b="1" dirty="0">
                    <a:solidFill>
                      <a:srgbClr val="00B0F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qu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id</a:t>
                </a:r>
                <a:r>
                  <a:rPr lang="fr-FR" sz="900" u="sng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</a:p>
              <a:p>
                <a:pPr marL="266700" indent="-266700">
                  <a:buFont typeface="+mj-lt"/>
                  <a:buAutoNum type="arabicParenR" startAt="1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sou</a:t>
                </a: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ha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i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t</a:t>
                </a:r>
                <a:r>
                  <a:rPr lang="fr-FR" sz="900" b="1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er</a:t>
                </a:r>
              </a:p>
              <a:p>
                <a:pPr marL="266700" indent="-266700">
                  <a:buFont typeface="+mj-lt"/>
                  <a:buAutoNum type="arabicParenR" startAt="1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consign</a:t>
                </a:r>
                <a:r>
                  <a:rPr lang="fr-FR" sz="900" u="sng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</a:p>
              <a:p>
                <a:pPr marL="266700" indent="-266700">
                  <a:buFont typeface="+mj-lt"/>
                  <a:buAutoNum type="arabicParenR" startAt="1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dép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ns</a:t>
                </a:r>
                <a:r>
                  <a:rPr lang="fr-FR" sz="900" b="1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er</a:t>
                </a:r>
              </a:p>
              <a:p>
                <a:pPr marL="266700" indent="-266700">
                  <a:buFont typeface="+mj-lt"/>
                  <a:buAutoNum type="arabicParenR" startAt="1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pui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s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san</a:t>
                </a:r>
                <a:r>
                  <a:rPr lang="fr-FR" sz="900" b="1" dirty="0">
                    <a:solidFill>
                      <a:srgbClr val="00B0F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c</a:t>
                </a:r>
                <a:r>
                  <a:rPr lang="fr-FR" sz="900" u="sng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</a:p>
              <a:p>
                <a:pPr marL="266700" indent="-266700">
                  <a:buFont typeface="+mj-lt"/>
                  <a:buAutoNum type="arabicParenR" startAt="1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bi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nv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i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ll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an</a:t>
                </a:r>
                <a:r>
                  <a:rPr lang="fr-FR" sz="900" b="1" dirty="0">
                    <a:solidFill>
                      <a:srgbClr val="00B0F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c</a:t>
                </a:r>
                <a:r>
                  <a:rPr lang="fr-FR" sz="900" u="sng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</a:p>
            </p:txBody>
          </p:sp>
          <p:sp>
            <p:nvSpPr>
              <p:cNvPr id="72" name="ZoneTexte 71">
                <a:extLst>
                  <a:ext uri="{FF2B5EF4-FFF2-40B4-BE49-F238E27FC236}">
                    <a16:creationId xmlns:a16="http://schemas.microsoft.com/office/drawing/2014/main" id="{840C531A-92D2-0ADE-E624-A612C71B5C76}"/>
                  </a:ext>
                </a:extLst>
              </p:cNvPr>
              <p:cNvSpPr txBox="1"/>
              <p:nvPr/>
            </p:nvSpPr>
            <p:spPr>
              <a:xfrm>
                <a:off x="5561602" y="2911687"/>
                <a:ext cx="1201991" cy="16158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66700" indent="-266700">
                  <a:buFont typeface="+mj-lt"/>
                  <a:buAutoNum type="arabicParenR" startAt="21"/>
                </a:pPr>
                <a:endPara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endParaRPr>
              </a:p>
              <a:p>
                <a:pPr marL="266700" indent="-266700">
                  <a:buFont typeface="+mj-lt"/>
                  <a:buAutoNum type="arabicParenR" startAt="2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s</a:t>
                </a:r>
                <a:r>
                  <a:rPr lang="fr-FR" sz="900" b="1" dirty="0">
                    <a:solidFill>
                      <a:srgbClr val="00B0F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c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i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n</a:t>
                </a:r>
                <a:r>
                  <a:rPr lang="fr-FR" sz="900" b="1" dirty="0">
                    <a:solidFill>
                      <a:srgbClr val="00B0F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c</a:t>
                </a:r>
                <a:r>
                  <a:rPr lang="fr-FR" sz="900" u="sng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</a:p>
              <a:p>
                <a:pPr marL="266700" indent="-266700">
                  <a:buFont typeface="+mj-lt"/>
                  <a:buAutoNum type="arabicParenR" startAt="2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pis</a:t>
                </a:r>
                <a:r>
                  <a:rPr lang="fr-FR" sz="900" b="1" dirty="0">
                    <a:solidFill>
                      <a:srgbClr val="00B0F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c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in</a:t>
                </a:r>
                <a:r>
                  <a:rPr lang="fr-FR" sz="900" u="sng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</a:p>
              <a:p>
                <a:pPr marL="266700" indent="-266700">
                  <a:buFont typeface="+mj-lt"/>
                  <a:buAutoNum type="arabicParenR" startAt="21"/>
                </a:pPr>
                <a:r>
                  <a:rPr lang="fr-FR" sz="900" b="1" dirty="0">
                    <a:solidFill>
                      <a:srgbClr val="00B0F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c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i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l</a:t>
                </a:r>
              </a:p>
              <a:p>
                <a:pPr marL="266700" indent="-266700">
                  <a:buFont typeface="+mj-lt"/>
                  <a:buAutoNum type="arabicParenR" startAt="2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monsie</a:t>
                </a:r>
                <a:r>
                  <a:rPr lang="fr-FR" sz="900" b="1" dirty="0">
                    <a:solidFill>
                      <a:srgbClr val="00B0F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u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r</a:t>
                </a:r>
              </a:p>
              <a:p>
                <a:pPr marL="266700" indent="-266700">
                  <a:buFont typeface="+mj-lt"/>
                  <a:buAutoNum type="arabicParenR" startAt="2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a</a:t>
                </a:r>
                <a:r>
                  <a:rPr lang="fr-FR" sz="900" b="1" dirty="0">
                    <a:solidFill>
                      <a:srgbClr val="00B0F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c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c</a:t>
                </a:r>
                <a:r>
                  <a:rPr lang="fr-FR" sz="900" b="1" dirty="0">
                    <a:solidFill>
                      <a:srgbClr val="00B0F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u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eil</a:t>
                </a:r>
              </a:p>
              <a:p>
                <a:pPr marL="266700" indent="-266700">
                  <a:buFont typeface="+mj-lt"/>
                  <a:buAutoNum type="arabicParenR" startAt="21"/>
                </a:pP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x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r</a:t>
                </a:r>
                <a:r>
                  <a:rPr lang="fr-FR" sz="900" b="1" dirty="0">
                    <a:solidFill>
                      <a:srgbClr val="00B0F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c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i</a:t>
                </a:r>
                <a:r>
                  <a:rPr lang="fr-FR" sz="900" b="1" dirty="0">
                    <a:solidFill>
                      <a:srgbClr val="00B0F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c</a:t>
                </a:r>
                <a:r>
                  <a:rPr lang="fr-FR" sz="900" u="sng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</a:p>
              <a:p>
                <a:pPr marL="266700" indent="-266700">
                  <a:buFont typeface="+mj-lt"/>
                  <a:buAutoNum type="arabicParenR" startAt="21"/>
                </a:pP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xe</a:t>
                </a:r>
                <a:r>
                  <a:rPr lang="fr-FR" sz="900" b="1" dirty="0">
                    <a:solidFill>
                      <a:srgbClr val="00B0F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m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pl</a:t>
                </a:r>
                <a:r>
                  <a:rPr lang="fr-FR" sz="900" u="sng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</a:p>
              <a:p>
                <a:pPr marL="266700" indent="-266700">
                  <a:buFont typeface="+mj-lt"/>
                  <a:buAutoNum type="arabicParenR" startAt="2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be</a:t>
                </a:r>
                <a:r>
                  <a:rPr lang="fr-FR" sz="900" b="1" dirty="0">
                    <a:solidFill>
                      <a:srgbClr val="00B0F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u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r</a:t>
                </a: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r</a:t>
                </a:r>
                <a:r>
                  <a:rPr lang="fr-FR" sz="900" u="sng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e</a:t>
                </a:r>
              </a:p>
              <a:p>
                <a:pPr marL="266700" indent="-266700">
                  <a:buFont typeface="+mj-lt"/>
                  <a:buAutoNum type="arabicParenR" startAt="2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p</a:t>
                </a:r>
                <a:r>
                  <a:rPr lang="fr-FR" sz="900" b="1" dirty="0">
                    <a:solidFill>
                      <a:srgbClr val="00B050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ay</a:t>
                </a:r>
                <a:r>
                  <a:rPr lang="fr-FR" sz="900" b="1" dirty="0">
                    <a:solidFill>
                      <a:srgbClr val="FF0066"/>
                    </a:solidFill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s</a:t>
                </a:r>
              </a:p>
              <a:p>
                <a:pPr marL="266700" indent="-266700">
                  <a:buFont typeface="+mj-lt"/>
                  <a:buAutoNum type="arabicParenR" startAt="21"/>
                </a:pPr>
                <a:r>
                  <a:rPr lang="fr-FR" sz="900" dirty="0">
                    <a:latin typeface="Andika" panose="02000000000000000000" pitchFamily="2" charset="0"/>
                    <a:ea typeface="Andika" panose="02000000000000000000" pitchFamily="2" charset="0"/>
                    <a:cs typeface="Andika" panose="02000000000000000000" pitchFamily="2" charset="0"/>
                  </a:rPr>
                  <a:t>œil</a:t>
                </a:r>
              </a:p>
            </p:txBody>
          </p:sp>
        </p:grpSp>
        <p:pic>
          <p:nvPicPr>
            <p:cNvPr id="65" name="Image 64">
              <a:extLst>
                <a:ext uri="{FF2B5EF4-FFF2-40B4-BE49-F238E27FC236}">
                  <a16:creationId xmlns:a16="http://schemas.microsoft.com/office/drawing/2014/main" id="{75A602AD-FEF3-8B54-E874-E8DE9E6DF83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7530" y="2837009"/>
              <a:ext cx="272750" cy="270000"/>
            </a:xfrm>
            <a:prstGeom prst="rect">
              <a:avLst/>
            </a:prstGeom>
          </p:spPr>
        </p:pic>
      </p:grpSp>
      <p:grpSp>
        <p:nvGrpSpPr>
          <p:cNvPr id="73" name="Groupe 72">
            <a:extLst>
              <a:ext uri="{FF2B5EF4-FFF2-40B4-BE49-F238E27FC236}">
                <a16:creationId xmlns:a16="http://schemas.microsoft.com/office/drawing/2014/main" id="{A5C19B9C-9E76-FC75-6DD3-50483C598D9B}"/>
              </a:ext>
            </a:extLst>
          </p:cNvPr>
          <p:cNvGrpSpPr/>
          <p:nvPr/>
        </p:nvGrpSpPr>
        <p:grpSpPr>
          <a:xfrm>
            <a:off x="115629" y="4290935"/>
            <a:ext cx="3396638" cy="1751879"/>
            <a:chOff x="3335724" y="1095158"/>
            <a:chExt cx="3396638" cy="1751879"/>
          </a:xfrm>
        </p:grpSpPr>
        <p:sp>
          <p:nvSpPr>
            <p:cNvPr id="74" name="Rectangle : avec coins arrondis en diagonale 73">
              <a:extLst>
                <a:ext uri="{FF2B5EF4-FFF2-40B4-BE49-F238E27FC236}">
                  <a16:creationId xmlns:a16="http://schemas.microsoft.com/office/drawing/2014/main" id="{6838ECAD-FD06-7845-1C40-E3E4A1993D7D}"/>
                </a:ext>
              </a:extLst>
            </p:cNvPr>
            <p:cNvSpPr/>
            <p:nvPr/>
          </p:nvSpPr>
          <p:spPr>
            <a:xfrm>
              <a:off x="3335724" y="1188957"/>
              <a:ext cx="3187976" cy="1658080"/>
            </a:xfrm>
            <a:prstGeom prst="round2DiagRect">
              <a:avLst>
                <a:gd name="adj1" fmla="val 8515"/>
                <a:gd name="adj2" fmla="val 0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00" dirty="0"/>
            </a:p>
          </p:txBody>
        </p:sp>
        <p:pic>
          <p:nvPicPr>
            <p:cNvPr id="75" name="Image 74">
              <a:extLst>
                <a:ext uri="{FF2B5EF4-FFF2-40B4-BE49-F238E27FC236}">
                  <a16:creationId xmlns:a16="http://schemas.microsoft.com/office/drawing/2014/main" id="{FDB5EBCF-F9F1-5C58-D3E6-306A324DFF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7076" y="1095158"/>
              <a:ext cx="273686" cy="270000"/>
            </a:xfrm>
            <a:prstGeom prst="rect">
              <a:avLst/>
            </a:prstGeom>
          </p:spPr>
        </p:pic>
        <p:sp>
          <p:nvSpPr>
            <p:cNvPr id="76" name="ZoneTexte 75">
              <a:extLst>
                <a:ext uri="{FF2B5EF4-FFF2-40B4-BE49-F238E27FC236}">
                  <a16:creationId xmlns:a16="http://schemas.microsoft.com/office/drawing/2014/main" id="{CCBFFB6B-7B2E-DBAA-6949-FA98050B5FA1}"/>
                </a:ext>
              </a:extLst>
            </p:cNvPr>
            <p:cNvSpPr txBox="1"/>
            <p:nvPr/>
          </p:nvSpPr>
          <p:spPr>
            <a:xfrm>
              <a:off x="3340645" y="1280926"/>
              <a:ext cx="1237705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66700" indent="-266700">
                <a:buAutoNum type="arabicParenR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po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ion</a:t>
              </a:r>
            </a:p>
            <a:p>
              <a:pPr marL="266700" indent="-266700">
                <a:buAutoNum type="arabicParenR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émo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ion</a:t>
              </a:r>
            </a:p>
            <a:p>
              <a:pPr marL="266700" indent="-266700">
                <a:buAutoNum type="arabicParenR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récréa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ion</a:t>
              </a:r>
            </a:p>
            <a:p>
              <a:pPr marL="266700" indent="-266700">
                <a:buAutoNum type="arabicParenR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a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d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di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ion</a:t>
              </a:r>
            </a:p>
            <a:p>
              <a:pPr marL="266700" indent="-266700">
                <a:buAutoNum type="arabicParenR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soustrac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ion</a:t>
              </a:r>
            </a:p>
            <a:p>
              <a:pPr marL="266700" indent="-266700">
                <a:buAutoNum type="arabicParenR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multiplica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ion</a:t>
              </a:r>
            </a:p>
            <a:p>
              <a:pPr marL="266700" indent="-266700">
                <a:buAutoNum type="arabicParenR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invita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ion</a:t>
              </a:r>
            </a:p>
            <a:p>
              <a:pPr marL="266700" indent="-266700">
                <a:buAutoNum type="arabicParenR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a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n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ion</a:t>
              </a:r>
            </a:p>
            <a:p>
              <a:pPr marL="266700" indent="-266700">
                <a:buAutoNum type="arabicParenR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explica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ion</a:t>
              </a:r>
            </a:p>
            <a:p>
              <a:pPr marL="266700" indent="-266700">
                <a:buAutoNum type="arabicParenR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conv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rsa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ion</a:t>
              </a:r>
            </a:p>
          </p:txBody>
        </p:sp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860F900-C264-D56C-6D32-B408288E5D41}"/>
                </a:ext>
              </a:extLst>
            </p:cNvPr>
            <p:cNvSpPr txBox="1"/>
            <p:nvPr/>
          </p:nvSpPr>
          <p:spPr>
            <a:xfrm>
              <a:off x="4451961" y="1288250"/>
              <a:ext cx="1263691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66700" indent="-266700">
                <a:buFont typeface="+mj-lt"/>
                <a:buAutoNum type="arabicParenR" startAt="11"/>
              </a:pP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a</a:t>
              </a: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u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c</a:t>
              </a: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u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n</a:t>
              </a:r>
            </a:p>
            <a:p>
              <a:pPr marL="266700" indent="-266700">
                <a:buAutoNum type="arabicParenR" startAt="1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chac</a:t>
              </a: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u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n</a:t>
              </a:r>
              <a:endParaRPr lang="fr-FR" sz="800" dirty="0">
                <a:latin typeface="Andika" panose="02000000000000000000" pitchFamily="2" charset="0"/>
                <a:ea typeface="Andika" panose="02000000000000000000" pitchFamily="2" charset="0"/>
                <a:cs typeface="Andika" panose="02000000000000000000" pitchFamily="2" charset="0"/>
              </a:endParaRPr>
            </a:p>
            <a:p>
              <a:pPr marL="266700" indent="-266700">
                <a:buFont typeface="+mj-lt"/>
                <a:buAutoNum type="arabicParenR" startAt="13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l</a:t>
              </a: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u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ndi</a:t>
              </a:r>
            </a:p>
            <a:p>
              <a:pPr marL="266700" indent="-266700">
                <a:buFont typeface="+mj-lt"/>
                <a:buAutoNum type="arabicParenR" startAt="13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fix</a:t>
              </a:r>
              <a:r>
                <a:rPr lang="fr-FR" sz="900" b="1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er</a:t>
              </a:r>
            </a:p>
            <a:p>
              <a:pPr marL="266700" indent="-266700">
                <a:buFont typeface="+mj-lt"/>
                <a:buAutoNum type="arabicParenR" startAt="13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extraordin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a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r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Font typeface="+mj-lt"/>
                <a:buAutoNum type="arabicParenR" startAt="13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réflexion</a:t>
              </a:r>
            </a:p>
            <a:p>
              <a:pPr marL="266700" indent="-266700">
                <a:buFont typeface="+mj-lt"/>
                <a:buAutoNum type="arabicParenR" startAt="13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pa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n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</a:t>
              </a:r>
            </a:p>
            <a:p>
              <a:pPr marL="266700" indent="-266700">
                <a:buFont typeface="+mj-lt"/>
                <a:buAutoNum type="arabicParenR" startAt="13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</a:t>
              </a: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m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pa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n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</a:t>
              </a:r>
            </a:p>
            <a:p>
              <a:pPr marL="266700" indent="-266700">
                <a:buFont typeface="+mj-lt"/>
                <a:buAutoNum type="arabicParenR" startAt="13"/>
              </a:pP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qu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o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n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</a:t>
              </a:r>
            </a:p>
            <a:p>
              <a:pPr marL="266700" indent="-266700">
                <a:buFont typeface="+mj-lt"/>
                <a:buAutoNum type="arabicParenR" startAt="13"/>
              </a:pP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es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sen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l</a:t>
              </a:r>
              <a:endParaRPr lang="fr-FR" sz="800" dirty="0">
                <a:latin typeface="Andika" panose="02000000000000000000" pitchFamily="2" charset="0"/>
                <a:ea typeface="Andika" panose="02000000000000000000" pitchFamily="2" charset="0"/>
                <a:cs typeface="Andika" panose="02000000000000000000" pitchFamily="2" charset="0"/>
              </a:endParaRPr>
            </a:p>
          </p:txBody>
        </p:sp>
        <p:sp>
          <p:nvSpPr>
            <p:cNvPr id="78" name="ZoneTexte 77">
              <a:extLst>
                <a:ext uri="{FF2B5EF4-FFF2-40B4-BE49-F238E27FC236}">
                  <a16:creationId xmlns:a16="http://schemas.microsoft.com/office/drawing/2014/main" id="{AE1380C4-0B1A-D5FB-FE59-5977B0265C4B}"/>
                </a:ext>
              </a:extLst>
            </p:cNvPr>
            <p:cNvSpPr txBox="1"/>
            <p:nvPr/>
          </p:nvSpPr>
          <p:spPr>
            <a:xfrm>
              <a:off x="5620737" y="1281692"/>
              <a:ext cx="1111625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vo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y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a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g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ro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y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al</a:t>
              </a: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cr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ay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on</a:t>
              </a: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r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ay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on</a:t>
              </a: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p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ay</a:t>
              </a:r>
              <a:r>
                <a:rPr lang="fr-FR" sz="900" b="1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er</a:t>
              </a: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tu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ya</a:t>
              </a: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u</a:t>
              </a: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y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eu</a:t>
              </a: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x</a:t>
              </a: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jo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y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eu</a:t>
              </a: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x</a:t>
              </a: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nvo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y</a:t>
              </a:r>
              <a:r>
                <a:rPr lang="fr-FR" sz="900" b="1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er</a:t>
              </a: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es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su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y</a:t>
              </a:r>
              <a:r>
                <a:rPr lang="fr-FR" sz="900" b="1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er</a:t>
              </a:r>
            </a:p>
          </p:txBody>
        </p:sp>
      </p:grpSp>
      <p:grpSp>
        <p:nvGrpSpPr>
          <p:cNvPr id="79" name="Groupe 78">
            <a:extLst>
              <a:ext uri="{FF2B5EF4-FFF2-40B4-BE49-F238E27FC236}">
                <a16:creationId xmlns:a16="http://schemas.microsoft.com/office/drawing/2014/main" id="{5F6FAA49-D604-67A9-0839-7E82EED94B3F}"/>
              </a:ext>
            </a:extLst>
          </p:cNvPr>
          <p:cNvGrpSpPr/>
          <p:nvPr/>
        </p:nvGrpSpPr>
        <p:grpSpPr>
          <a:xfrm>
            <a:off x="130867" y="6154907"/>
            <a:ext cx="3282259" cy="1733636"/>
            <a:chOff x="99430" y="2889193"/>
            <a:chExt cx="3282259" cy="1733636"/>
          </a:xfrm>
        </p:grpSpPr>
        <p:sp>
          <p:nvSpPr>
            <p:cNvPr id="80" name="Rectangle : avec coins arrondis en diagonale 79">
              <a:extLst>
                <a:ext uri="{FF2B5EF4-FFF2-40B4-BE49-F238E27FC236}">
                  <a16:creationId xmlns:a16="http://schemas.microsoft.com/office/drawing/2014/main" id="{2D6818CF-2DC2-E11D-5D03-EA64DA0F82B0}"/>
                </a:ext>
              </a:extLst>
            </p:cNvPr>
            <p:cNvSpPr/>
            <p:nvPr/>
          </p:nvSpPr>
          <p:spPr>
            <a:xfrm>
              <a:off x="99430" y="2964749"/>
              <a:ext cx="3164835" cy="1658080"/>
            </a:xfrm>
            <a:prstGeom prst="round2DiagRect">
              <a:avLst>
                <a:gd name="adj1" fmla="val 8515"/>
                <a:gd name="adj2" fmla="val 0"/>
              </a:avLst>
            </a:prstGeom>
            <a:noFill/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/>
            </a:p>
          </p:txBody>
        </p:sp>
        <p:pic>
          <p:nvPicPr>
            <p:cNvPr id="89" name="Image 88">
              <a:extLst>
                <a:ext uri="{FF2B5EF4-FFF2-40B4-BE49-F238E27FC236}">
                  <a16:creationId xmlns:a16="http://schemas.microsoft.com/office/drawing/2014/main" id="{99EE7AF9-DF10-C8E4-FD62-5295B50871F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8939" y="2889193"/>
              <a:ext cx="272750" cy="270000"/>
            </a:xfrm>
            <a:prstGeom prst="rect">
              <a:avLst/>
            </a:prstGeom>
          </p:spPr>
        </p:pic>
        <p:sp>
          <p:nvSpPr>
            <p:cNvPr id="97" name="ZoneTexte 96">
              <a:extLst>
                <a:ext uri="{FF2B5EF4-FFF2-40B4-BE49-F238E27FC236}">
                  <a16:creationId xmlns:a16="http://schemas.microsoft.com/office/drawing/2014/main" id="{DF16031A-CF30-F020-69A3-CDBD5AFAC306}"/>
                </a:ext>
              </a:extLst>
            </p:cNvPr>
            <p:cNvSpPr txBox="1"/>
            <p:nvPr/>
          </p:nvSpPr>
          <p:spPr>
            <a:xfrm>
              <a:off x="165582" y="3065846"/>
              <a:ext cx="1111625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66700" indent="-266700">
                <a:buAutoNum type="arabicParenR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fi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ll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AutoNum type="arabicParenR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bi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ll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AutoNum type="arabicParenR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gri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ll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AutoNum type="arabicParenR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gori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ll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AutoNum type="arabicParenR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fami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ll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AutoNum type="arabicParenR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papi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ll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on</a:t>
              </a:r>
            </a:p>
            <a:p>
              <a:pPr marL="266700" indent="-266700">
                <a:buAutoNum type="arabicParenR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a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g</a:t>
              </a: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u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ll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AutoNum type="arabicParenR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co</a:t>
              </a: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qu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ll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a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g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AutoNum type="arabicParenR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bi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lle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</a:t>
              </a:r>
            </a:p>
            <a:p>
              <a:pPr marL="266700" indent="-266700">
                <a:buAutoNum type="arabicParenR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jui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lle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</a:t>
              </a:r>
              <a:endParaRPr lang="fr-FR" sz="800" dirty="0">
                <a:latin typeface="Andika" panose="02000000000000000000" pitchFamily="2" charset="0"/>
                <a:ea typeface="Andika" panose="02000000000000000000" pitchFamily="2" charset="0"/>
                <a:cs typeface="Andika" panose="02000000000000000000" pitchFamily="2" charset="0"/>
              </a:endParaRPr>
            </a:p>
          </p:txBody>
        </p:sp>
        <p:sp>
          <p:nvSpPr>
            <p:cNvPr id="98" name="ZoneTexte 97">
              <a:extLst>
                <a:ext uri="{FF2B5EF4-FFF2-40B4-BE49-F238E27FC236}">
                  <a16:creationId xmlns:a16="http://schemas.microsoft.com/office/drawing/2014/main" id="{5F54CFA3-76B1-301C-A84A-9F81A7F3A491}"/>
                </a:ext>
              </a:extLst>
            </p:cNvPr>
            <p:cNvSpPr txBox="1"/>
            <p:nvPr/>
          </p:nvSpPr>
          <p:spPr>
            <a:xfrm>
              <a:off x="1143482" y="3073510"/>
              <a:ext cx="1111625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66700" indent="-266700">
                <a:buFont typeface="+mj-lt"/>
                <a:buAutoNum type="arabicParenR" startAt="1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ai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ll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u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r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s</a:t>
              </a:r>
            </a:p>
            <a:p>
              <a:pPr marL="266700" indent="-266700">
                <a:buFont typeface="+mj-lt"/>
                <a:buAutoNum type="arabicParenR" startAt="1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tai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ll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Font typeface="+mj-lt"/>
                <a:buAutoNum type="arabicParenR" startAt="1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pai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ll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Font typeface="+mj-lt"/>
                <a:buAutoNum type="arabicParenR" startAt="1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batai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ll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Font typeface="+mj-lt"/>
                <a:buAutoNum type="arabicParenR" startAt="1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cai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ll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ou</a:t>
              </a:r>
            </a:p>
            <a:p>
              <a:pPr marL="266700" indent="-266700">
                <a:buFont typeface="+mj-lt"/>
                <a:buAutoNum type="arabicParenR" startAt="1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travail</a:t>
              </a:r>
            </a:p>
            <a:p>
              <a:pPr marL="266700" indent="-266700">
                <a:buFont typeface="+mj-lt"/>
                <a:buAutoNum type="arabicParenR" startAt="1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portail</a:t>
              </a:r>
            </a:p>
            <a:p>
              <a:pPr marL="266700" indent="-266700">
                <a:buFont typeface="+mj-lt"/>
                <a:buAutoNum type="arabicParenR" startAt="1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sol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il</a:t>
              </a:r>
            </a:p>
            <a:p>
              <a:pPr marL="266700" indent="-266700">
                <a:buFont typeface="+mj-lt"/>
                <a:buAutoNum type="arabicParenR" startAt="1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a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p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par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il</a:t>
              </a:r>
            </a:p>
            <a:p>
              <a:pPr marL="266700" indent="-266700">
                <a:buFont typeface="+mj-lt"/>
                <a:buAutoNum type="arabicParenR" startAt="1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cons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il</a:t>
              </a:r>
              <a:endParaRPr lang="fr-FR" sz="800" dirty="0">
                <a:latin typeface="Andika" panose="02000000000000000000" pitchFamily="2" charset="0"/>
                <a:ea typeface="Andika" panose="02000000000000000000" pitchFamily="2" charset="0"/>
                <a:cs typeface="Andika" panose="02000000000000000000" pitchFamily="2" charset="0"/>
              </a:endParaRPr>
            </a:p>
          </p:txBody>
        </p:sp>
        <p:sp>
          <p:nvSpPr>
            <p:cNvPr id="100" name="ZoneTexte 99">
              <a:extLst>
                <a:ext uri="{FF2B5EF4-FFF2-40B4-BE49-F238E27FC236}">
                  <a16:creationId xmlns:a16="http://schemas.microsoft.com/office/drawing/2014/main" id="{6CFEB480-3001-5860-F6F4-8B7FAAF0413F}"/>
                </a:ext>
              </a:extLst>
            </p:cNvPr>
            <p:cNvSpPr txBox="1"/>
            <p:nvPr/>
          </p:nvSpPr>
          <p:spPr>
            <a:xfrm>
              <a:off x="2118064" y="3060314"/>
              <a:ext cx="1111625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bout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ll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or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ll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ab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ll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fe</a:t>
              </a: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u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ll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écure</a:t>
              </a: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u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il</a:t>
              </a: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f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a</a:t>
              </a: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u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te</a:t>
              </a: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u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il</a:t>
              </a: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grenoui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ll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c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itroui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ll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broui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ll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ar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d</a:t>
              </a: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moui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ll</a:t>
              </a:r>
              <a:r>
                <a:rPr lang="fr-FR" sz="900" b="1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er</a:t>
              </a:r>
              <a:endParaRPr lang="fr-FR" sz="800" b="1" dirty="0">
                <a:latin typeface="Andika" panose="02000000000000000000" pitchFamily="2" charset="0"/>
                <a:ea typeface="Andika" panose="02000000000000000000" pitchFamily="2" charset="0"/>
                <a:cs typeface="Andika" panose="02000000000000000000" pitchFamily="2" charset="0"/>
              </a:endParaRPr>
            </a:p>
          </p:txBody>
        </p:sp>
      </p:grpSp>
      <p:grpSp>
        <p:nvGrpSpPr>
          <p:cNvPr id="106" name="Groupe 105">
            <a:extLst>
              <a:ext uri="{FF2B5EF4-FFF2-40B4-BE49-F238E27FC236}">
                <a16:creationId xmlns:a16="http://schemas.microsoft.com/office/drawing/2014/main" id="{D6920334-566C-F0F9-06C3-F462A26126DD}"/>
              </a:ext>
            </a:extLst>
          </p:cNvPr>
          <p:cNvGrpSpPr/>
          <p:nvPr/>
        </p:nvGrpSpPr>
        <p:grpSpPr>
          <a:xfrm>
            <a:off x="67713" y="2383406"/>
            <a:ext cx="3311923" cy="1770220"/>
            <a:chOff x="100947" y="1103065"/>
            <a:chExt cx="3311923" cy="1770220"/>
          </a:xfrm>
        </p:grpSpPr>
        <p:sp>
          <p:nvSpPr>
            <p:cNvPr id="108" name="Rectangle : avec coins arrondis en diagonale 107">
              <a:extLst>
                <a:ext uri="{FF2B5EF4-FFF2-40B4-BE49-F238E27FC236}">
                  <a16:creationId xmlns:a16="http://schemas.microsoft.com/office/drawing/2014/main" id="{952ADF1B-0990-4668-08CB-C801C16EECBD}"/>
                </a:ext>
              </a:extLst>
            </p:cNvPr>
            <p:cNvSpPr/>
            <p:nvPr/>
          </p:nvSpPr>
          <p:spPr>
            <a:xfrm>
              <a:off x="104265" y="1215205"/>
              <a:ext cx="3220985" cy="1658080"/>
            </a:xfrm>
            <a:prstGeom prst="round2DiagRect">
              <a:avLst>
                <a:gd name="adj1" fmla="val 8515"/>
                <a:gd name="adj2" fmla="val 0"/>
              </a:avLst>
            </a:prstGeom>
            <a:noFill/>
            <a:ln w="28575" cmpd="sng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900"/>
            </a:p>
          </p:txBody>
        </p:sp>
        <p:pic>
          <p:nvPicPr>
            <p:cNvPr id="109" name="Image 108">
              <a:extLst>
                <a:ext uri="{FF2B5EF4-FFF2-40B4-BE49-F238E27FC236}">
                  <a16:creationId xmlns:a16="http://schemas.microsoft.com/office/drawing/2014/main" id="{296FAE93-E6F2-C25A-D38D-D2F4DE3F79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40120" y="1103065"/>
              <a:ext cx="272750" cy="270000"/>
            </a:xfrm>
            <a:prstGeom prst="rect">
              <a:avLst/>
            </a:prstGeom>
          </p:spPr>
        </p:pic>
        <p:sp>
          <p:nvSpPr>
            <p:cNvPr id="110" name="ZoneTexte 109">
              <a:extLst>
                <a:ext uri="{FF2B5EF4-FFF2-40B4-BE49-F238E27FC236}">
                  <a16:creationId xmlns:a16="http://schemas.microsoft.com/office/drawing/2014/main" id="{62EE8E49-3CAA-F09B-E13F-49555C016C0A}"/>
                </a:ext>
              </a:extLst>
            </p:cNvPr>
            <p:cNvSpPr txBox="1"/>
            <p:nvPr/>
          </p:nvSpPr>
          <p:spPr>
            <a:xfrm>
              <a:off x="100947" y="1290965"/>
              <a:ext cx="1111625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66700" indent="-266700">
                <a:buAutoNum type="arabicParenR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si</a:t>
              </a:r>
              <a:r>
                <a:rPr lang="fr-FR" sz="900" b="1" u="sng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x</a:t>
              </a:r>
            </a:p>
            <a:p>
              <a:pPr marL="266700" indent="-266700">
                <a:buAutoNum type="arabicParenR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di</a:t>
              </a:r>
              <a:r>
                <a:rPr lang="fr-FR" sz="900" b="1" u="sng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x</a:t>
              </a:r>
            </a:p>
            <a:p>
              <a:pPr marL="266700" indent="-266700">
                <a:buAutoNum type="arabicParenR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soi</a:t>
              </a:r>
              <a:r>
                <a:rPr lang="fr-FR" sz="900" b="1" u="sng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x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ant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AutoNum type="arabicParenR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vali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s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AutoNum type="arabicParenR"/>
              </a:pP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c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eri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s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AutoNum type="arabicParenR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égli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s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AutoNum type="arabicParenR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gri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s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AutoNum type="arabicParenR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vi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s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it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AutoNum type="arabicParenR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vi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s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a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g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AutoNum type="arabicParenR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cui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s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in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</p:txBody>
        </p:sp>
        <p:sp>
          <p:nvSpPr>
            <p:cNvPr id="111" name="ZoneTexte 110">
              <a:extLst>
                <a:ext uri="{FF2B5EF4-FFF2-40B4-BE49-F238E27FC236}">
                  <a16:creationId xmlns:a16="http://schemas.microsoft.com/office/drawing/2014/main" id="{4EB39512-85C7-75E3-137A-989CFABF26A5}"/>
                </a:ext>
              </a:extLst>
            </p:cNvPr>
            <p:cNvSpPr txBox="1"/>
            <p:nvPr/>
          </p:nvSpPr>
          <p:spPr>
            <a:xfrm>
              <a:off x="1078847" y="1298629"/>
              <a:ext cx="1111625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66700" indent="-266700">
                <a:buFont typeface="+mj-lt"/>
                <a:buAutoNum type="arabicParenR" startAt="1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ro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s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Font typeface="+mj-lt"/>
                <a:buAutoNum type="arabicParenR" startAt="1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cho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s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Font typeface="+mj-lt"/>
                <a:buAutoNum type="arabicParenR" startAt="1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va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s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Font typeface="+mj-lt"/>
                <a:buAutoNum type="arabicParenR" startAt="1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oi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se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au</a:t>
              </a:r>
            </a:p>
            <a:p>
              <a:pPr marL="266700" indent="-266700">
                <a:buFont typeface="+mj-lt"/>
                <a:buAutoNum type="arabicParenR" startAt="1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invi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s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ibl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Font typeface="+mj-lt"/>
                <a:buAutoNum type="arabicParenR" startAt="1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fr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a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is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Font typeface="+mj-lt"/>
                <a:buAutoNum type="arabicParenR" startAt="1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r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a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is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in</a:t>
              </a:r>
            </a:p>
            <a:p>
              <a:pPr marL="266700" indent="-266700">
                <a:buFont typeface="+mj-lt"/>
                <a:buAutoNum type="arabicParenR" startAt="1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m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a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is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on</a:t>
              </a:r>
            </a:p>
            <a:p>
              <a:pPr marL="266700" indent="-266700">
                <a:buFont typeface="+mj-lt"/>
                <a:buAutoNum type="arabicParenR" startAt="1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s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a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is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on</a:t>
              </a:r>
            </a:p>
            <a:p>
              <a:pPr marL="266700" indent="-266700">
                <a:buFont typeface="+mj-lt"/>
                <a:buAutoNum type="arabicParenR" startAt="1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pri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s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on</a:t>
              </a:r>
            </a:p>
          </p:txBody>
        </p:sp>
        <p:sp>
          <p:nvSpPr>
            <p:cNvPr id="113" name="ZoneTexte 112">
              <a:extLst>
                <a:ext uri="{FF2B5EF4-FFF2-40B4-BE49-F238E27FC236}">
                  <a16:creationId xmlns:a16="http://schemas.microsoft.com/office/drawing/2014/main" id="{B365F7A0-5562-4289-D309-E5BA0CA4AF4A}"/>
                </a:ext>
              </a:extLst>
            </p:cNvPr>
            <p:cNvSpPr txBox="1"/>
            <p:nvPr/>
          </p:nvSpPr>
          <p:spPr>
            <a:xfrm>
              <a:off x="2053429" y="1285433"/>
              <a:ext cx="1111625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chanson</a:t>
              </a: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dans</a:t>
              </a:r>
              <a:r>
                <a:rPr lang="fr-FR" sz="900" b="1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er</a:t>
              </a: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inv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rs</a:t>
              </a:r>
              <a:r>
                <a:rPr lang="fr-FR" sz="900" b="1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er</a:t>
              </a:r>
              <a:endParaRPr lang="fr-FR" sz="800" b="1" dirty="0">
                <a:latin typeface="Andika" panose="02000000000000000000" pitchFamily="2" charset="0"/>
                <a:ea typeface="Andika" panose="02000000000000000000" pitchFamily="2" charset="0"/>
                <a:cs typeface="Andika" panose="02000000000000000000" pitchFamily="2" charset="0"/>
              </a:endParaRP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trist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souri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s</a:t>
              </a: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serp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n</a:t>
              </a:r>
              <a:r>
                <a:rPr lang="fr-FR" sz="900" b="1" dirty="0">
                  <a:solidFill>
                    <a:srgbClr val="00B05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t</a:t>
              </a: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spé</a:t>
              </a: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c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ial</a:t>
              </a: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sor</a:t>
              </a:r>
              <a:r>
                <a:rPr lang="fr-FR" sz="900" b="1" dirty="0">
                  <a:solidFill>
                    <a:srgbClr val="00B0F0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c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ièr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cla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s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s</a:t>
              </a:r>
              <a:r>
                <a:rPr lang="fr-FR" sz="900" u="sng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e</a:t>
              </a:r>
            </a:p>
            <a:p>
              <a:pPr marL="266700" indent="-266700">
                <a:buFont typeface="+mj-lt"/>
                <a:buAutoNum type="arabicParenR" startAt="21"/>
              </a:pP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poi</a:t>
              </a:r>
              <a:r>
                <a:rPr lang="fr-FR" sz="900" b="1" dirty="0">
                  <a:solidFill>
                    <a:srgbClr val="FF0066"/>
                  </a:solidFill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s</a:t>
              </a:r>
              <a:r>
                <a:rPr lang="fr-FR" sz="900" dirty="0">
                  <a:latin typeface="Andika" panose="02000000000000000000" pitchFamily="2" charset="0"/>
                  <a:ea typeface="Andika" panose="02000000000000000000" pitchFamily="2" charset="0"/>
                  <a:cs typeface="Andika" panose="02000000000000000000" pitchFamily="2" charset="0"/>
                </a:rPr>
                <a:t>son</a:t>
              </a:r>
              <a:endParaRPr lang="fr-FR" sz="800" dirty="0">
                <a:latin typeface="Andika" panose="02000000000000000000" pitchFamily="2" charset="0"/>
                <a:ea typeface="Andika" panose="02000000000000000000" pitchFamily="2" charset="0"/>
                <a:cs typeface="Andika" panose="02000000000000000000" pitchFamily="2" charset="0"/>
              </a:endParaRP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F69E0F14-CBB1-CE93-0C40-F31C14B50783}"/>
              </a:ext>
            </a:extLst>
          </p:cNvPr>
          <p:cNvGrpSpPr/>
          <p:nvPr/>
        </p:nvGrpSpPr>
        <p:grpSpPr>
          <a:xfrm>
            <a:off x="0" y="123825"/>
            <a:ext cx="6858000" cy="523220"/>
            <a:chOff x="0" y="123825"/>
            <a:chExt cx="6858000" cy="52322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5F6F79C-757A-397C-6E07-E082F44A6A35}"/>
                </a:ext>
              </a:extLst>
            </p:cNvPr>
            <p:cNvSpPr/>
            <p:nvPr/>
          </p:nvSpPr>
          <p:spPr>
            <a:xfrm>
              <a:off x="0" y="123825"/>
              <a:ext cx="6858000" cy="52322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DDDAE6F4-47C1-EDFC-1C88-941A83018922}"/>
                </a:ext>
              </a:extLst>
            </p:cNvPr>
            <p:cNvSpPr txBox="1"/>
            <p:nvPr/>
          </p:nvSpPr>
          <p:spPr>
            <a:xfrm>
              <a:off x="767041" y="201952"/>
              <a:ext cx="45679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>
                  <a:solidFill>
                    <a:schemeClr val="bg1"/>
                  </a:solidFill>
                  <a:latin typeface="Wolf Sans" panose="020F0704030504030204" pitchFamily="34" charset="0"/>
                </a:rPr>
                <a:t>Ecrire des mots sans erreur</a:t>
              </a:r>
            </a:p>
          </p:txBody>
        </p:sp>
      </p:grpSp>
      <p:grpSp>
        <p:nvGrpSpPr>
          <p:cNvPr id="101" name="Groupe 100">
            <a:extLst>
              <a:ext uri="{FF2B5EF4-FFF2-40B4-BE49-F238E27FC236}">
                <a16:creationId xmlns:a16="http://schemas.microsoft.com/office/drawing/2014/main" id="{FE5756AA-D4B3-EB28-6402-B072E369A5ED}"/>
              </a:ext>
            </a:extLst>
          </p:cNvPr>
          <p:cNvGrpSpPr/>
          <p:nvPr/>
        </p:nvGrpSpPr>
        <p:grpSpPr>
          <a:xfrm>
            <a:off x="224287" y="866176"/>
            <a:ext cx="5883144" cy="436392"/>
            <a:chOff x="208031" y="843825"/>
            <a:chExt cx="5883144" cy="436392"/>
          </a:xfrm>
        </p:grpSpPr>
        <p:pic>
          <p:nvPicPr>
            <p:cNvPr id="102" name="Picture 2">
              <a:extLst>
                <a:ext uri="{FF2B5EF4-FFF2-40B4-BE49-F238E27FC236}">
                  <a16:creationId xmlns:a16="http://schemas.microsoft.com/office/drawing/2014/main" id="{F9C1D6B8-BFD7-830B-25BF-82A0D35682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8031" y="843825"/>
              <a:ext cx="523816" cy="436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3" name="ZoneTexte 102">
              <a:extLst>
                <a:ext uri="{FF2B5EF4-FFF2-40B4-BE49-F238E27FC236}">
                  <a16:creationId xmlns:a16="http://schemas.microsoft.com/office/drawing/2014/main" id="{599A1F1D-BDD8-20D5-0BF3-75357A46EE46}"/>
                </a:ext>
              </a:extLst>
            </p:cNvPr>
            <p:cNvSpPr txBox="1"/>
            <p:nvPr/>
          </p:nvSpPr>
          <p:spPr>
            <a:xfrm>
              <a:off x="731846" y="861966"/>
              <a:ext cx="535932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b="1" u="sng" dirty="0">
                  <a:latin typeface="Biko" panose="02000000000000000000" pitchFamily="50" charset="0"/>
                  <a:ea typeface="Script Ecole 2" panose="02000400000000000000" pitchFamily="2" charset="0"/>
                </a:rPr>
                <a:t>J’écris correctement les mots ci-dessous.</a:t>
              </a:r>
            </a:p>
          </p:txBody>
        </p:sp>
      </p:grpSp>
      <p:sp>
        <p:nvSpPr>
          <p:cNvPr id="81" name="Ellipse 80">
            <a:extLst>
              <a:ext uri="{FF2B5EF4-FFF2-40B4-BE49-F238E27FC236}">
                <a16:creationId xmlns:a16="http://schemas.microsoft.com/office/drawing/2014/main" id="{4787E3F7-F252-8A31-D009-BCEFA18CC51D}"/>
              </a:ext>
            </a:extLst>
          </p:cNvPr>
          <p:cNvSpPr/>
          <p:nvPr/>
        </p:nvSpPr>
        <p:spPr>
          <a:xfrm>
            <a:off x="469939" y="43329"/>
            <a:ext cx="720000" cy="720000"/>
          </a:xfrm>
          <a:prstGeom prst="ellipse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2000" dirty="0">
                <a:solidFill>
                  <a:schemeClr val="tx1"/>
                </a:solidFill>
                <a:latin typeface="Biko" panose="02000000000000000000" pitchFamily="50" charset="0"/>
              </a:rPr>
              <a:t>O3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2142638-594F-4021-13A5-B809B5DF18D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2" y="224305"/>
            <a:ext cx="358048" cy="358048"/>
          </a:xfrm>
          <a:prstGeom prst="rect">
            <a:avLst/>
          </a:prstGeom>
        </p:spPr>
      </p:pic>
      <p:sp>
        <p:nvSpPr>
          <p:cNvPr id="55" name="ZoneTexte 54">
            <a:extLst>
              <a:ext uri="{FF2B5EF4-FFF2-40B4-BE49-F238E27FC236}">
                <a16:creationId xmlns:a16="http://schemas.microsoft.com/office/drawing/2014/main" id="{4F29012C-9F66-F779-DF27-CD9874B828AF}"/>
              </a:ext>
            </a:extLst>
          </p:cNvPr>
          <p:cNvSpPr txBox="1"/>
          <p:nvPr/>
        </p:nvSpPr>
        <p:spPr>
          <a:xfrm>
            <a:off x="4624945" y="4413235"/>
            <a:ext cx="9669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u="sng" dirty="0">
                <a:latin typeface="Caviar Dreams" panose="020B0402020204020504" pitchFamily="34" charset="0"/>
              </a:rPr>
              <a:t>Le son /</a:t>
            </a:r>
            <a:r>
              <a:rPr lang="fr-FR" sz="1200" u="sng" dirty="0" err="1">
                <a:latin typeface="Caviar Dreams" panose="020B0402020204020504" pitchFamily="34" charset="0"/>
              </a:rPr>
              <a:t>ill</a:t>
            </a:r>
            <a:r>
              <a:rPr lang="fr-FR" sz="1200" u="sng" dirty="0">
                <a:latin typeface="Caviar Dreams" panose="020B0402020204020504" pitchFamily="34" charset="0"/>
              </a:rPr>
              <a:t>/ :</a:t>
            </a:r>
          </a:p>
        </p:txBody>
      </p:sp>
      <p:grpSp>
        <p:nvGrpSpPr>
          <p:cNvPr id="143" name="Groupe 142">
            <a:extLst>
              <a:ext uri="{FF2B5EF4-FFF2-40B4-BE49-F238E27FC236}">
                <a16:creationId xmlns:a16="http://schemas.microsoft.com/office/drawing/2014/main" id="{04603A05-83B0-82DD-BC5D-4DBB9F573AA2}"/>
              </a:ext>
            </a:extLst>
          </p:cNvPr>
          <p:cNvGrpSpPr/>
          <p:nvPr/>
        </p:nvGrpSpPr>
        <p:grpSpPr>
          <a:xfrm>
            <a:off x="3473457" y="6653331"/>
            <a:ext cx="3107357" cy="868202"/>
            <a:chOff x="1651708" y="6461365"/>
            <a:chExt cx="4996207" cy="1268068"/>
          </a:xfrm>
        </p:grpSpPr>
        <p:grpSp>
          <p:nvGrpSpPr>
            <p:cNvPr id="112" name="Groupe 34">
              <a:extLst>
                <a:ext uri="{FF2B5EF4-FFF2-40B4-BE49-F238E27FC236}">
                  <a16:creationId xmlns:a16="http://schemas.microsoft.com/office/drawing/2014/main" id="{1860A886-AB82-6AFD-90D2-65B4E39689F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60475" y="6565894"/>
              <a:ext cx="2187440" cy="1162209"/>
              <a:chOff x="-1433152" y="5761257"/>
              <a:chExt cx="2187256" cy="1162859"/>
            </a:xfrm>
          </p:grpSpPr>
          <p:grpSp>
            <p:nvGrpSpPr>
              <p:cNvPr id="116" name="Groupe 35">
                <a:extLst>
                  <a:ext uri="{FF2B5EF4-FFF2-40B4-BE49-F238E27FC236}">
                    <a16:creationId xmlns:a16="http://schemas.microsoft.com/office/drawing/2014/main" id="{4E5A26EA-5421-E9A6-BBD4-B405896DF70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1433152" y="5761257"/>
                <a:ext cx="2187256" cy="1162859"/>
                <a:chOff x="750234" y="5885113"/>
                <a:chExt cx="2187256" cy="1162859"/>
              </a:xfrm>
            </p:grpSpPr>
            <p:sp>
              <p:nvSpPr>
                <p:cNvPr id="120" name="Rectangle : coins arrondis 119">
                  <a:extLst>
                    <a:ext uri="{FF2B5EF4-FFF2-40B4-BE49-F238E27FC236}">
                      <a16:creationId xmlns:a16="http://schemas.microsoft.com/office/drawing/2014/main" id="{8BEBB5A3-5E21-2483-F685-2A2704F83526}"/>
                    </a:ext>
                  </a:extLst>
                </p:cNvPr>
                <p:cNvSpPr/>
                <p:nvPr/>
              </p:nvSpPr>
              <p:spPr>
                <a:xfrm>
                  <a:off x="750234" y="6350669"/>
                  <a:ext cx="2187256" cy="697303"/>
                </a:xfrm>
                <a:prstGeom prst="roundRect">
                  <a:avLst/>
                </a:prstGeom>
                <a:solidFill>
                  <a:srgbClr val="92D050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 dirty="0"/>
                </a:p>
              </p:txBody>
            </p:sp>
            <p:sp>
              <p:nvSpPr>
                <p:cNvPr id="121" name="ZoneTexte 38">
                  <a:extLst>
                    <a:ext uri="{FF2B5EF4-FFF2-40B4-BE49-F238E27FC236}">
                      <a16:creationId xmlns:a16="http://schemas.microsoft.com/office/drawing/2014/main" id="{418FE178-C172-092C-5A33-3347DC34B00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957494" y="5885113"/>
                  <a:ext cx="1752708" cy="3710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050" b="1" dirty="0">
                      <a:latin typeface="Biko" panose="02000000000000000000" pitchFamily="50" charset="0"/>
                    </a:rPr>
                    <a:t>FIN DE MOT</a:t>
                  </a:r>
                </a:p>
              </p:txBody>
            </p:sp>
            <p:sp>
              <p:nvSpPr>
                <p:cNvPr id="122" name="ZoneTexte 39">
                  <a:extLst>
                    <a:ext uri="{FF2B5EF4-FFF2-40B4-BE49-F238E27FC236}">
                      <a16:creationId xmlns:a16="http://schemas.microsoft.com/office/drawing/2014/main" id="{A60395B3-330E-065F-B585-C9C5F8A2A4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43145" y="6388407"/>
                  <a:ext cx="786672" cy="63247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square" lIns="0" tIns="0" rIns="0" bIns="0" anchor="ctr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2000" dirty="0">
                      <a:latin typeface="Bahnschrift SemiBold" panose="020B0502040204020203" pitchFamily="34" charset="0"/>
                    </a:rPr>
                    <a:t>IL</a:t>
                  </a:r>
                </a:p>
              </p:txBody>
            </p:sp>
          </p:grpSp>
          <p:sp>
            <p:nvSpPr>
              <p:cNvPr id="119" name="ZoneTexte 36">
                <a:extLst>
                  <a:ext uri="{FF2B5EF4-FFF2-40B4-BE49-F238E27FC236}">
                    <a16:creationId xmlns:a16="http://schemas.microsoft.com/office/drawing/2014/main" id="{15EA0BA3-2142-9ED9-39B0-BBDDA299FD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505246" y="6257644"/>
                <a:ext cx="1174184" cy="63247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fr-FR" altLang="fr-FR" sz="2000" dirty="0">
                    <a:latin typeface="Bahnschrift SemiBold" panose="020B0502040204020203" pitchFamily="34" charset="0"/>
                  </a:rPr>
                  <a:t>ILLE</a:t>
                </a:r>
                <a:endParaRPr lang="fr-FR" altLang="fr-FR" sz="2400" dirty="0">
                  <a:latin typeface="Bahnschrift SemiBold" panose="020B0502040204020203" pitchFamily="34" charset="0"/>
                </a:endParaRPr>
              </a:p>
            </p:txBody>
          </p:sp>
        </p:grpSp>
        <p:grpSp>
          <p:nvGrpSpPr>
            <p:cNvPr id="124" name="Groupe 28">
              <a:extLst>
                <a:ext uri="{FF2B5EF4-FFF2-40B4-BE49-F238E27FC236}">
                  <a16:creationId xmlns:a16="http://schemas.microsoft.com/office/drawing/2014/main" id="{F0938894-2699-228D-15A2-44EF7353CDF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33684" y="6473595"/>
              <a:ext cx="1513924" cy="1248486"/>
              <a:chOff x="-1305779" y="5675228"/>
              <a:chExt cx="1513800" cy="1249354"/>
            </a:xfrm>
          </p:grpSpPr>
          <p:grpSp>
            <p:nvGrpSpPr>
              <p:cNvPr id="127" name="Groupe 29">
                <a:extLst>
                  <a:ext uri="{FF2B5EF4-FFF2-40B4-BE49-F238E27FC236}">
                    <a16:creationId xmlns:a16="http://schemas.microsoft.com/office/drawing/2014/main" id="{A6D8DAB0-E77A-2B03-FE02-F0EDD3FA81D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1305779" y="5675228"/>
                <a:ext cx="1513800" cy="1249354"/>
                <a:chOff x="877607" y="5799084"/>
                <a:chExt cx="1513800" cy="1249354"/>
              </a:xfrm>
            </p:grpSpPr>
            <p:sp>
              <p:nvSpPr>
                <p:cNvPr id="129" name="Rectangle : coins arrondis 128">
                  <a:extLst>
                    <a:ext uri="{FF2B5EF4-FFF2-40B4-BE49-F238E27FC236}">
                      <a16:creationId xmlns:a16="http://schemas.microsoft.com/office/drawing/2014/main" id="{6759F729-6D08-46DD-200F-A5AB5BBD83C2}"/>
                    </a:ext>
                  </a:extLst>
                </p:cNvPr>
                <p:cNvSpPr/>
                <p:nvPr/>
              </p:nvSpPr>
              <p:spPr>
                <a:xfrm>
                  <a:off x="1080162" y="6351040"/>
                  <a:ext cx="1138810" cy="697398"/>
                </a:xfrm>
                <a:prstGeom prst="roundRect">
                  <a:avLst/>
                </a:prstGeom>
                <a:solidFill>
                  <a:srgbClr val="92D050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 dirty="0"/>
                </a:p>
              </p:txBody>
            </p:sp>
            <p:sp>
              <p:nvSpPr>
                <p:cNvPr id="130" name="ZoneTexte 32">
                  <a:extLst>
                    <a:ext uri="{FF2B5EF4-FFF2-40B4-BE49-F238E27FC236}">
                      <a16:creationId xmlns:a16="http://schemas.microsoft.com/office/drawing/2014/main" id="{ACA614B1-9F60-43E7-46DF-9462EBA5C53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77607" y="5799084"/>
                  <a:ext cx="1513800" cy="60728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050" b="1" dirty="0">
                      <a:latin typeface="Biko" panose="02000000000000000000" pitchFamily="50" charset="0"/>
                    </a:rPr>
                    <a:t>MILIEU DE MOT</a:t>
                  </a:r>
                </a:p>
              </p:txBody>
            </p:sp>
          </p:grpSp>
          <p:sp>
            <p:nvSpPr>
              <p:cNvPr id="128" name="ZoneTexte 30">
                <a:extLst>
                  <a:ext uri="{FF2B5EF4-FFF2-40B4-BE49-F238E27FC236}">
                    <a16:creationId xmlns:a16="http://schemas.microsoft.com/office/drawing/2014/main" id="{4CC2BAE7-3658-99CF-FFE7-A0E4639C83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977930" y="6257600"/>
                <a:ext cx="826279" cy="63256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fr-FR" altLang="fr-FR" sz="2000" dirty="0">
                    <a:latin typeface="Bahnschrift SemiBold" panose="020B0502040204020203" pitchFamily="34" charset="0"/>
                  </a:rPr>
                  <a:t>ILL</a:t>
                </a:r>
                <a:endParaRPr lang="fr-FR" altLang="fr-FR" sz="2400" dirty="0">
                  <a:latin typeface="Bahnschrift SemiBold" panose="020B0502040204020203" pitchFamily="34" charset="0"/>
                </a:endParaRPr>
              </a:p>
            </p:txBody>
          </p:sp>
        </p:grpSp>
        <p:grpSp>
          <p:nvGrpSpPr>
            <p:cNvPr id="138" name="Groupe 25">
              <a:extLst>
                <a:ext uri="{FF2B5EF4-FFF2-40B4-BE49-F238E27FC236}">
                  <a16:creationId xmlns:a16="http://schemas.microsoft.com/office/drawing/2014/main" id="{72A4CC96-886F-B924-961B-83C776E0C71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51708" y="6461365"/>
              <a:ext cx="1528131" cy="1268068"/>
              <a:chOff x="1289459" y="5790321"/>
              <a:chExt cx="1528006" cy="1267692"/>
            </a:xfrm>
          </p:grpSpPr>
          <p:sp>
            <p:nvSpPr>
              <p:cNvPr id="140" name="Rectangle : coins arrondis 139">
                <a:extLst>
                  <a:ext uri="{FF2B5EF4-FFF2-40B4-BE49-F238E27FC236}">
                    <a16:creationId xmlns:a16="http://schemas.microsoft.com/office/drawing/2014/main" id="{DE4537A0-462F-CE12-6888-FA86B068B908}"/>
                  </a:ext>
                </a:extLst>
              </p:cNvPr>
              <p:cNvSpPr/>
              <p:nvPr/>
            </p:nvSpPr>
            <p:spPr>
              <a:xfrm>
                <a:off x="1520220" y="6361305"/>
                <a:ext cx="1051109" cy="696708"/>
              </a:xfrm>
              <a:prstGeom prst="roundRect">
                <a:avLst/>
              </a:prstGeom>
              <a:solidFill>
                <a:srgbClr val="92D050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dirty="0"/>
              </a:p>
            </p:txBody>
          </p:sp>
          <p:sp>
            <p:nvSpPr>
              <p:cNvPr id="141" name="ZoneTexte 23">
                <a:extLst>
                  <a:ext uri="{FF2B5EF4-FFF2-40B4-BE49-F238E27FC236}">
                    <a16:creationId xmlns:a16="http://schemas.microsoft.com/office/drawing/2014/main" id="{66B1B07C-B4EC-8EEA-9132-E7992ADA589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89459" y="5790321"/>
                <a:ext cx="1528006" cy="6066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fr-FR" altLang="fr-FR" sz="1050" b="1" dirty="0">
                    <a:latin typeface="Biko" panose="02000000000000000000" pitchFamily="50" charset="0"/>
                  </a:rPr>
                  <a:t>DÉBUT DE MOT</a:t>
                </a:r>
              </a:p>
            </p:txBody>
          </p:sp>
          <p:sp>
            <p:nvSpPr>
              <p:cNvPr id="142" name="ZoneTexte 24">
                <a:extLst>
                  <a:ext uri="{FF2B5EF4-FFF2-40B4-BE49-F238E27FC236}">
                    <a16:creationId xmlns:a16="http://schemas.microsoft.com/office/drawing/2014/main" id="{C8084DAF-D89D-5AF0-FC41-E636FCE1DE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96434" y="6397682"/>
                <a:ext cx="752386" cy="63193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fr-FR" altLang="fr-FR" sz="2000" dirty="0">
                    <a:latin typeface="Bahnschrift SemiBold" panose="020B0502040204020203" pitchFamily="34" charset="0"/>
                  </a:rPr>
                  <a:t>Y</a:t>
                </a:r>
                <a:endParaRPr lang="fr-FR" altLang="fr-FR" sz="2400" dirty="0">
                  <a:latin typeface="Bahnschrift SemiBold" panose="020B0502040204020203" pitchFamily="34" charset="0"/>
                </a:endParaRPr>
              </a:p>
            </p:txBody>
          </p:sp>
        </p:grpSp>
      </p:grpSp>
      <p:sp>
        <p:nvSpPr>
          <p:cNvPr id="144" name="ZoneTexte 143">
            <a:extLst>
              <a:ext uri="{FF2B5EF4-FFF2-40B4-BE49-F238E27FC236}">
                <a16:creationId xmlns:a16="http://schemas.microsoft.com/office/drawing/2014/main" id="{1226E284-C65E-EE0A-DE26-C6192E2894C4}"/>
              </a:ext>
            </a:extLst>
          </p:cNvPr>
          <p:cNvSpPr txBox="1"/>
          <p:nvPr/>
        </p:nvSpPr>
        <p:spPr>
          <a:xfrm>
            <a:off x="3969400" y="6340899"/>
            <a:ext cx="22731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u="sng" dirty="0">
                <a:latin typeface="Caviar Dreams" panose="020B0402020204020504" pitchFamily="34" charset="0"/>
              </a:rPr>
              <a:t>Le son /</a:t>
            </a:r>
            <a:r>
              <a:rPr lang="fr-FR" sz="1200" u="sng" dirty="0" err="1">
                <a:latin typeface="Caviar Dreams" panose="020B0402020204020504" pitchFamily="34" charset="0"/>
              </a:rPr>
              <a:t>ill</a:t>
            </a:r>
            <a:r>
              <a:rPr lang="fr-FR" sz="1200" u="sng" dirty="0">
                <a:latin typeface="Caviar Dreams" panose="020B0402020204020504" pitchFamily="34" charset="0"/>
              </a:rPr>
              <a:t>/ s’écrit plus souvent:</a:t>
            </a:r>
          </a:p>
        </p:txBody>
      </p:sp>
      <p:pic>
        <p:nvPicPr>
          <p:cNvPr id="35" name="Image 34">
            <a:extLst>
              <a:ext uri="{FF2B5EF4-FFF2-40B4-BE49-F238E27FC236}">
                <a16:creationId xmlns:a16="http://schemas.microsoft.com/office/drawing/2014/main" id="{0AECF760-ECAE-F24B-E5FF-AE99022693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1640" y="196017"/>
            <a:ext cx="272750" cy="270000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D8F893AF-B2A3-B983-E0AB-28AB1B5B31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323" y="301749"/>
            <a:ext cx="273686" cy="270000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7D1E8448-1643-3768-B13A-96EDD571A0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2579" y="325833"/>
            <a:ext cx="272750" cy="270000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2C3B360E-3D1B-B286-C674-41D5250BF4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3960" y="164176"/>
            <a:ext cx="272750" cy="270000"/>
          </a:xfrm>
          <a:prstGeom prst="rect">
            <a:avLst/>
          </a:prstGeom>
        </p:spPr>
      </p:pic>
      <p:sp>
        <p:nvSpPr>
          <p:cNvPr id="39" name="ZoneTexte 38">
            <a:extLst>
              <a:ext uri="{FF2B5EF4-FFF2-40B4-BE49-F238E27FC236}">
                <a16:creationId xmlns:a16="http://schemas.microsoft.com/office/drawing/2014/main" id="{CF386D30-81C6-F3AC-B64E-A3B09892CCEF}"/>
              </a:ext>
            </a:extLst>
          </p:cNvPr>
          <p:cNvSpPr txBox="1"/>
          <p:nvPr/>
        </p:nvSpPr>
        <p:spPr>
          <a:xfrm>
            <a:off x="5522794" y="161338"/>
            <a:ext cx="13814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solidFill>
                  <a:schemeClr val="bg1"/>
                </a:solidFill>
                <a:latin typeface="eurofurence" panose="020F0402020203080204" pitchFamily="34" charset="0"/>
              </a:rPr>
              <a:t>Etoiles grise, noire, argent et or</a:t>
            </a:r>
          </a:p>
        </p:txBody>
      </p:sp>
      <p:grpSp>
        <p:nvGrpSpPr>
          <p:cNvPr id="132" name="Groupe 131">
            <a:extLst>
              <a:ext uri="{FF2B5EF4-FFF2-40B4-BE49-F238E27FC236}">
                <a16:creationId xmlns:a16="http://schemas.microsoft.com/office/drawing/2014/main" id="{E1532DFD-82A0-B788-8600-A16F7FE6E696}"/>
              </a:ext>
            </a:extLst>
          </p:cNvPr>
          <p:cNvGrpSpPr/>
          <p:nvPr/>
        </p:nvGrpSpPr>
        <p:grpSpPr>
          <a:xfrm>
            <a:off x="562563" y="1196889"/>
            <a:ext cx="3651883" cy="461665"/>
            <a:chOff x="664400" y="6274752"/>
            <a:chExt cx="3651883" cy="461665"/>
          </a:xfrm>
        </p:grpSpPr>
        <p:pic>
          <p:nvPicPr>
            <p:cNvPr id="133" name="Picture 4">
              <a:extLst>
                <a:ext uri="{FF2B5EF4-FFF2-40B4-BE49-F238E27FC236}">
                  <a16:creationId xmlns:a16="http://schemas.microsoft.com/office/drawing/2014/main" id="{4572031E-01DB-8DF0-D5C4-2554520683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400" y="6275919"/>
              <a:ext cx="331078" cy="3310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4" name="ZoneTexte 133">
              <a:extLst>
                <a:ext uri="{FF2B5EF4-FFF2-40B4-BE49-F238E27FC236}">
                  <a16:creationId xmlns:a16="http://schemas.microsoft.com/office/drawing/2014/main" id="{F049FA38-6E59-2762-CF27-393C43A58B32}"/>
                </a:ext>
              </a:extLst>
            </p:cNvPr>
            <p:cNvSpPr txBox="1"/>
            <p:nvPr/>
          </p:nvSpPr>
          <p:spPr>
            <a:xfrm>
              <a:off x="906606" y="6274752"/>
              <a:ext cx="34096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u="sng" dirty="0">
                  <a:latin typeface="Caviar Dreams" panose="020B0402020204020504" pitchFamily="34" charset="0"/>
                </a:rPr>
                <a:t>Astuce</a:t>
              </a:r>
              <a:r>
                <a:rPr lang="fr-FR" sz="1200" dirty="0">
                  <a:latin typeface="Caviar Dreams" panose="020B0402020204020504" pitchFamily="34" charset="0"/>
                </a:rPr>
                <a:t>: pense bien à « </a:t>
              </a:r>
              <a:r>
                <a:rPr lang="fr-FR" sz="1200" b="1" dirty="0">
                  <a:latin typeface="Caviar Dreams" panose="020B0402020204020504" pitchFamily="34" charset="0"/>
                </a:rPr>
                <a:t>étirer</a:t>
              </a:r>
              <a:r>
                <a:rPr lang="fr-FR" sz="1200" dirty="0">
                  <a:latin typeface="Caviar Dreams" panose="020B0402020204020504" pitchFamily="34" charset="0"/>
                </a:rPr>
                <a:t> » le mot pour écouter tous les sons qu’il y a dans le mot.</a:t>
              </a:r>
              <a:endParaRPr lang="fr-FR" sz="1200" i="1" dirty="0">
                <a:latin typeface="Caviar Dreams" panose="020B0402020204020504" pitchFamily="34" charset="0"/>
              </a:endParaRPr>
            </a:p>
          </p:txBody>
        </p:sp>
      </p:grpSp>
      <p:grpSp>
        <p:nvGrpSpPr>
          <p:cNvPr id="135" name="Groupe 134">
            <a:extLst>
              <a:ext uri="{FF2B5EF4-FFF2-40B4-BE49-F238E27FC236}">
                <a16:creationId xmlns:a16="http://schemas.microsoft.com/office/drawing/2014/main" id="{0FAFC400-7B04-AE8C-F1A4-B89F204245E4}"/>
              </a:ext>
            </a:extLst>
          </p:cNvPr>
          <p:cNvGrpSpPr/>
          <p:nvPr/>
        </p:nvGrpSpPr>
        <p:grpSpPr>
          <a:xfrm>
            <a:off x="582398" y="1657619"/>
            <a:ext cx="3590392" cy="646331"/>
            <a:chOff x="664400" y="6274752"/>
            <a:chExt cx="3590392" cy="646331"/>
          </a:xfrm>
        </p:grpSpPr>
        <p:pic>
          <p:nvPicPr>
            <p:cNvPr id="139" name="Picture 4">
              <a:extLst>
                <a:ext uri="{FF2B5EF4-FFF2-40B4-BE49-F238E27FC236}">
                  <a16:creationId xmlns:a16="http://schemas.microsoft.com/office/drawing/2014/main" id="{6397398C-9A63-51ED-F1F5-051FBDD8DD6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400" y="6275919"/>
              <a:ext cx="331078" cy="3310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5" name="ZoneTexte 144">
              <a:extLst>
                <a:ext uri="{FF2B5EF4-FFF2-40B4-BE49-F238E27FC236}">
                  <a16:creationId xmlns:a16="http://schemas.microsoft.com/office/drawing/2014/main" id="{AE466FFF-38D9-1FE2-60D4-13A4E88CEA29}"/>
                </a:ext>
              </a:extLst>
            </p:cNvPr>
            <p:cNvSpPr txBox="1"/>
            <p:nvPr/>
          </p:nvSpPr>
          <p:spPr>
            <a:xfrm>
              <a:off x="906607" y="6274752"/>
              <a:ext cx="33481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u="sng" dirty="0">
                  <a:latin typeface="Caviar Dreams" panose="020B0402020204020504" pitchFamily="34" charset="0"/>
                </a:rPr>
                <a:t>Astuce</a:t>
              </a:r>
              <a:r>
                <a:rPr lang="fr-FR" sz="1200" dirty="0">
                  <a:latin typeface="Caviar Dreams" panose="020B0402020204020504" pitchFamily="34" charset="0"/>
                </a:rPr>
                <a:t>: cherche les « </a:t>
              </a:r>
              <a:r>
                <a:rPr lang="fr-FR" sz="1200" b="1" dirty="0">
                  <a:latin typeface="Caviar Dreams" panose="020B0402020204020504" pitchFamily="34" charset="0"/>
                </a:rPr>
                <a:t>pièges</a:t>
              </a:r>
              <a:r>
                <a:rPr lang="fr-FR" sz="1200" dirty="0">
                  <a:latin typeface="Caviar Dreams" panose="020B0402020204020504" pitchFamily="34" charset="0"/>
                </a:rPr>
                <a:t> », c’est-à-dire ce que tu ne peux pas deviner si tu ne le sais pas </a:t>
              </a:r>
              <a:r>
                <a:rPr lang="fr-FR" sz="1200" i="1" dirty="0">
                  <a:latin typeface="Caviar Dreams" panose="020B0402020204020504" pitchFamily="34" charset="0"/>
                </a:rPr>
                <a:t>(les lettres en couleurs).</a:t>
              </a:r>
              <a:endParaRPr lang="fr-FR" sz="1200" dirty="0">
                <a:latin typeface="Caviar Dreams" panose="020B0402020204020504" pitchFamily="34" charset="0"/>
              </a:endParaRPr>
            </a:p>
          </p:txBody>
        </p:sp>
      </p:grpSp>
      <p:pic>
        <p:nvPicPr>
          <p:cNvPr id="146" name="Image 145">
            <a:hlinkClick r:id="rId9"/>
            <a:extLst>
              <a:ext uri="{FF2B5EF4-FFF2-40B4-BE49-F238E27FC236}">
                <a16:creationId xmlns:a16="http://schemas.microsoft.com/office/drawing/2014/main" id="{3AC4DDB0-C5C7-8452-A4D5-D58E06EA786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05096" y="1240585"/>
            <a:ext cx="1058814" cy="1068048"/>
          </a:xfrm>
          <a:prstGeom prst="rect">
            <a:avLst/>
          </a:prstGeom>
        </p:spPr>
      </p:pic>
      <p:sp>
        <p:nvSpPr>
          <p:cNvPr id="147" name="ZoneTexte 146">
            <a:extLst>
              <a:ext uri="{FF2B5EF4-FFF2-40B4-BE49-F238E27FC236}">
                <a16:creationId xmlns:a16="http://schemas.microsoft.com/office/drawing/2014/main" id="{C8B493E9-3584-8D57-8CE5-E1C9BFF4BEB9}"/>
              </a:ext>
            </a:extLst>
          </p:cNvPr>
          <p:cNvSpPr txBox="1"/>
          <p:nvPr/>
        </p:nvSpPr>
        <p:spPr>
          <a:xfrm>
            <a:off x="4768543" y="765498"/>
            <a:ext cx="18053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latin typeface="Caviar Dreams" panose="020B0402020204020504" pitchFamily="34" charset="0"/>
              </a:rPr>
              <a:t>Scanne ce QR Code pour t’entrainer :</a:t>
            </a:r>
            <a:endParaRPr lang="fr-FR" sz="1200" i="1" dirty="0">
              <a:latin typeface="Caviar Dreams" panose="020B0402020204020504" pitchFamily="34" charset="0"/>
            </a:endParaRPr>
          </a:p>
        </p:txBody>
      </p:sp>
      <p:grpSp>
        <p:nvGrpSpPr>
          <p:cNvPr id="148" name="Groupe 147">
            <a:extLst>
              <a:ext uri="{FF2B5EF4-FFF2-40B4-BE49-F238E27FC236}">
                <a16:creationId xmlns:a16="http://schemas.microsoft.com/office/drawing/2014/main" id="{E896E96C-75A8-BF49-B832-AC159E812D38}"/>
              </a:ext>
            </a:extLst>
          </p:cNvPr>
          <p:cNvGrpSpPr/>
          <p:nvPr/>
        </p:nvGrpSpPr>
        <p:grpSpPr>
          <a:xfrm>
            <a:off x="5651644" y="3085467"/>
            <a:ext cx="328415" cy="168696"/>
            <a:chOff x="2514600" y="990600"/>
            <a:chExt cx="4624096" cy="2884053"/>
          </a:xfrm>
        </p:grpSpPr>
        <p:pic>
          <p:nvPicPr>
            <p:cNvPr id="149" name="Picture 2" descr="une Icône gratuit">
              <a:extLst>
                <a:ext uri="{FF2B5EF4-FFF2-40B4-BE49-F238E27FC236}">
                  <a16:creationId xmlns:a16="http://schemas.microsoft.com/office/drawing/2014/main" id="{360894D6-68EA-8FA6-08D1-01F9A63D653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4600" y="990600"/>
              <a:ext cx="1080000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0" name="Picture 4" descr="je Icône gratuit">
              <a:extLst>
                <a:ext uri="{FF2B5EF4-FFF2-40B4-BE49-F238E27FC236}">
                  <a16:creationId xmlns:a16="http://schemas.microsoft.com/office/drawing/2014/main" id="{75CE96B4-2D73-707E-71BE-23E52DB07E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61566" y="990600"/>
              <a:ext cx="1080000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1" name="Picture 6" descr="e Icône gratuit">
              <a:extLst>
                <a:ext uri="{FF2B5EF4-FFF2-40B4-BE49-F238E27FC236}">
                  <a16:creationId xmlns:a16="http://schemas.microsoft.com/office/drawing/2014/main" id="{DC9D2EEC-75FE-687F-E9EB-C1F8604F30D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4436" y="1413038"/>
              <a:ext cx="1080000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2" name="Picture 8" descr="o Icône gratuit">
              <a:extLst>
                <a:ext uri="{FF2B5EF4-FFF2-40B4-BE49-F238E27FC236}">
                  <a16:creationId xmlns:a16="http://schemas.microsoft.com/office/drawing/2014/main" id="{1B8C82F7-7322-9CF5-92FD-9027ED868B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58696" y="1270130"/>
              <a:ext cx="1080000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3" name="Picture 10" descr="u Icône gratuit">
              <a:extLst>
                <a:ext uri="{FF2B5EF4-FFF2-40B4-BE49-F238E27FC236}">
                  <a16:creationId xmlns:a16="http://schemas.microsoft.com/office/drawing/2014/main" id="{6364919C-446C-492F-883B-627C4095D2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94600" y="2794653"/>
              <a:ext cx="1080000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4" name="Picture 12" descr="oui Icône gratuit">
              <a:extLst>
                <a:ext uri="{FF2B5EF4-FFF2-40B4-BE49-F238E27FC236}">
                  <a16:creationId xmlns:a16="http://schemas.microsoft.com/office/drawing/2014/main" id="{5F452137-D34B-6F69-642F-5B1DA2FD31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7875" y="2794653"/>
              <a:ext cx="1080000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63" name="Image 162">
            <a:extLst>
              <a:ext uri="{FF2B5EF4-FFF2-40B4-BE49-F238E27FC236}">
                <a16:creationId xmlns:a16="http://schemas.microsoft.com/office/drawing/2014/main" id="{3F241795-2793-C47D-9661-AF71DCC84CCC}"/>
              </a:ext>
            </a:extLst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14459" y="2975099"/>
            <a:ext cx="264936" cy="308432"/>
          </a:xfrm>
          <a:prstGeom prst="rect">
            <a:avLst/>
          </a:prstGeom>
        </p:spPr>
      </p:pic>
      <p:pic>
        <p:nvPicPr>
          <p:cNvPr id="169" name="Image 168">
            <a:extLst>
              <a:ext uri="{FF2B5EF4-FFF2-40B4-BE49-F238E27FC236}">
                <a16:creationId xmlns:a16="http://schemas.microsoft.com/office/drawing/2014/main" id="{078F5C31-ECD9-C1AE-4E03-B1BC5F7CC1E4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2359" y="3274378"/>
            <a:ext cx="328415" cy="290399"/>
          </a:xfrm>
          <a:prstGeom prst="rect">
            <a:avLst/>
          </a:prstGeom>
        </p:spPr>
      </p:pic>
      <p:pic>
        <p:nvPicPr>
          <p:cNvPr id="171" name="Image 170">
            <a:extLst>
              <a:ext uri="{FF2B5EF4-FFF2-40B4-BE49-F238E27FC236}">
                <a16:creationId xmlns:a16="http://schemas.microsoft.com/office/drawing/2014/main" id="{3E19B02E-61F5-018A-D213-AABB90C4F7DC}"/>
              </a:ext>
            </a:extLst>
          </p:cNvPr>
          <p:cNvPicPr>
            <a:picLocks noChangeAspect="1"/>
          </p:cNvPicPr>
          <p:nvPr/>
        </p:nvPicPr>
        <p:blipFill>
          <a:blip r:embed="rId19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98136" y="3104569"/>
            <a:ext cx="212252" cy="217238"/>
          </a:xfrm>
          <a:prstGeom prst="rect">
            <a:avLst/>
          </a:prstGeom>
        </p:spPr>
      </p:pic>
      <p:grpSp>
        <p:nvGrpSpPr>
          <p:cNvPr id="177" name="Groupe 176">
            <a:extLst>
              <a:ext uri="{FF2B5EF4-FFF2-40B4-BE49-F238E27FC236}">
                <a16:creationId xmlns:a16="http://schemas.microsoft.com/office/drawing/2014/main" id="{814279CB-05E5-7C5D-FF86-A02CBAAC6B30}"/>
              </a:ext>
            </a:extLst>
          </p:cNvPr>
          <p:cNvGrpSpPr/>
          <p:nvPr/>
        </p:nvGrpSpPr>
        <p:grpSpPr>
          <a:xfrm>
            <a:off x="3879395" y="3608183"/>
            <a:ext cx="361450" cy="348742"/>
            <a:chOff x="5835632" y="2637228"/>
            <a:chExt cx="480590" cy="471990"/>
          </a:xfrm>
        </p:grpSpPr>
        <p:pic>
          <p:nvPicPr>
            <p:cNvPr id="167" name="Image 166">
              <a:extLst>
                <a:ext uri="{FF2B5EF4-FFF2-40B4-BE49-F238E27FC236}">
                  <a16:creationId xmlns:a16="http://schemas.microsoft.com/office/drawing/2014/main" id="{11ECFC26-313F-629E-22D0-A6B78C404604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046263" y="2859224"/>
              <a:ext cx="269959" cy="249994"/>
            </a:xfrm>
            <a:prstGeom prst="rect">
              <a:avLst/>
            </a:prstGeom>
          </p:spPr>
        </p:pic>
        <p:pic>
          <p:nvPicPr>
            <p:cNvPr id="173" name="Image 172">
              <a:extLst>
                <a:ext uri="{FF2B5EF4-FFF2-40B4-BE49-F238E27FC236}">
                  <a16:creationId xmlns:a16="http://schemas.microsoft.com/office/drawing/2014/main" id="{3BD8E8A4-58D7-70D3-6888-F45F3C2F0F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5835632" y="2637228"/>
              <a:ext cx="327441" cy="290207"/>
            </a:xfrm>
            <a:prstGeom prst="rect">
              <a:avLst/>
            </a:prstGeom>
          </p:spPr>
        </p:pic>
      </p:grpSp>
      <p:sp>
        <p:nvSpPr>
          <p:cNvPr id="174" name="ZoneTexte 173">
            <a:extLst>
              <a:ext uri="{FF2B5EF4-FFF2-40B4-BE49-F238E27FC236}">
                <a16:creationId xmlns:a16="http://schemas.microsoft.com/office/drawing/2014/main" id="{50F8BE4A-4F8E-11FD-A5D9-FFA141D93469}"/>
              </a:ext>
            </a:extLst>
          </p:cNvPr>
          <p:cNvSpPr txBox="1"/>
          <p:nvPr/>
        </p:nvSpPr>
        <p:spPr>
          <a:xfrm>
            <a:off x="4508740" y="2521465"/>
            <a:ext cx="12263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u="sng" dirty="0">
                <a:latin typeface="Caviar Dreams" panose="020B0402020204020504" pitchFamily="34" charset="0"/>
              </a:rPr>
              <a:t>La lettre « S » :</a:t>
            </a:r>
          </a:p>
        </p:txBody>
      </p:sp>
      <p:pic>
        <p:nvPicPr>
          <p:cNvPr id="176" name="Image 175">
            <a:extLst>
              <a:ext uri="{FF2B5EF4-FFF2-40B4-BE49-F238E27FC236}">
                <a16:creationId xmlns:a16="http://schemas.microsoft.com/office/drawing/2014/main" id="{9C8FF341-03CB-CCC3-120A-25AFA9EC5AF7}"/>
              </a:ext>
            </a:extLst>
          </p:cNvPr>
          <p:cNvPicPr>
            <a:picLocks noChangeAspect="1"/>
          </p:cNvPicPr>
          <p:nvPr/>
        </p:nvPicPr>
        <p:blipFill>
          <a:blip r:embed="rId2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 t="65602"/>
          <a:stretch>
            <a:fillRect/>
          </a:stretch>
        </p:blipFill>
        <p:spPr>
          <a:xfrm>
            <a:off x="3872434" y="3059674"/>
            <a:ext cx="589384" cy="203386"/>
          </a:xfrm>
          <a:prstGeom prst="rect">
            <a:avLst/>
          </a:prstGeom>
        </p:spPr>
      </p:pic>
      <p:grpSp>
        <p:nvGrpSpPr>
          <p:cNvPr id="179" name="Groupe 178">
            <a:extLst>
              <a:ext uri="{FF2B5EF4-FFF2-40B4-BE49-F238E27FC236}">
                <a16:creationId xmlns:a16="http://schemas.microsoft.com/office/drawing/2014/main" id="{053E9619-6632-E57F-F954-5AE12F690B20}"/>
              </a:ext>
            </a:extLst>
          </p:cNvPr>
          <p:cNvGrpSpPr/>
          <p:nvPr/>
        </p:nvGrpSpPr>
        <p:grpSpPr>
          <a:xfrm>
            <a:off x="5984069" y="3621767"/>
            <a:ext cx="328415" cy="336052"/>
            <a:chOff x="5931296" y="3243308"/>
            <a:chExt cx="520688" cy="490889"/>
          </a:xfrm>
        </p:grpSpPr>
        <p:pic>
          <p:nvPicPr>
            <p:cNvPr id="165" name="Image 164">
              <a:extLst>
                <a:ext uri="{FF2B5EF4-FFF2-40B4-BE49-F238E27FC236}">
                  <a16:creationId xmlns:a16="http://schemas.microsoft.com/office/drawing/2014/main" id="{A8C636BD-561E-0124-2008-2F5F4A70E5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6123569" y="3448712"/>
              <a:ext cx="328415" cy="285485"/>
            </a:xfrm>
            <a:prstGeom prst="rect">
              <a:avLst/>
            </a:prstGeom>
          </p:spPr>
        </p:pic>
        <p:pic>
          <p:nvPicPr>
            <p:cNvPr id="178" name="Image 177">
              <a:extLst>
                <a:ext uri="{FF2B5EF4-FFF2-40B4-BE49-F238E27FC236}">
                  <a16:creationId xmlns:a16="http://schemas.microsoft.com/office/drawing/2014/main" id="{4E4F3208-A295-3C0B-4105-6D14CD9BCDDC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5931296" y="3243308"/>
              <a:ext cx="327441" cy="290207"/>
            </a:xfrm>
            <a:prstGeom prst="rect">
              <a:avLst/>
            </a:prstGeom>
          </p:spPr>
        </p:pic>
      </p:grpSp>
      <p:pic>
        <p:nvPicPr>
          <p:cNvPr id="187" name="Image 186">
            <a:extLst>
              <a:ext uri="{FF2B5EF4-FFF2-40B4-BE49-F238E27FC236}">
                <a16:creationId xmlns:a16="http://schemas.microsoft.com/office/drawing/2014/main" id="{5015CE2C-D23E-086F-EA8A-CF0B7499C06E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14078" y="3712362"/>
            <a:ext cx="222162" cy="196445"/>
          </a:xfrm>
          <a:prstGeom prst="rect">
            <a:avLst/>
          </a:prstGeom>
        </p:spPr>
      </p:pic>
      <p:pic>
        <p:nvPicPr>
          <p:cNvPr id="188" name="Image 187">
            <a:extLst>
              <a:ext uri="{FF2B5EF4-FFF2-40B4-BE49-F238E27FC236}">
                <a16:creationId xmlns:a16="http://schemas.microsoft.com/office/drawing/2014/main" id="{7E90B7D3-2EC2-9F58-077E-D2501655F5B0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76795" y="3301056"/>
            <a:ext cx="328415" cy="290399"/>
          </a:xfrm>
          <a:prstGeom prst="rect">
            <a:avLst/>
          </a:prstGeom>
        </p:spPr>
      </p:pic>
      <p:sp>
        <p:nvSpPr>
          <p:cNvPr id="189" name="Rectangle : coins arrondis 188">
            <a:extLst>
              <a:ext uri="{FF2B5EF4-FFF2-40B4-BE49-F238E27FC236}">
                <a16:creationId xmlns:a16="http://schemas.microsoft.com/office/drawing/2014/main" id="{EC4EA10D-C4CC-3915-9033-18866C04DA90}"/>
              </a:ext>
            </a:extLst>
          </p:cNvPr>
          <p:cNvSpPr/>
          <p:nvPr/>
        </p:nvSpPr>
        <p:spPr>
          <a:xfrm>
            <a:off x="3557999" y="2817183"/>
            <a:ext cx="993600" cy="1196710"/>
          </a:xfrm>
          <a:prstGeom prst="roundRect">
            <a:avLst>
              <a:gd name="adj" fmla="val 10936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fr-FR" sz="500" dirty="0">
              <a:solidFill>
                <a:schemeClr val="tx1"/>
              </a:solidFill>
              <a:latin typeface="Caviar Dreams" panose="020B0402020204020504" pitchFamily="34" charset="0"/>
            </a:endParaRPr>
          </a:p>
        </p:txBody>
      </p:sp>
      <p:sp>
        <p:nvSpPr>
          <p:cNvPr id="190" name="Rectangle : coins arrondis 189">
            <a:extLst>
              <a:ext uri="{FF2B5EF4-FFF2-40B4-BE49-F238E27FC236}">
                <a16:creationId xmlns:a16="http://schemas.microsoft.com/office/drawing/2014/main" id="{1ACDEE6B-ED9E-89E9-158B-661F5BC56051}"/>
              </a:ext>
            </a:extLst>
          </p:cNvPr>
          <p:cNvSpPr/>
          <p:nvPr/>
        </p:nvSpPr>
        <p:spPr>
          <a:xfrm>
            <a:off x="4593800" y="2817183"/>
            <a:ext cx="993600" cy="1196710"/>
          </a:xfrm>
          <a:prstGeom prst="roundRect">
            <a:avLst>
              <a:gd name="adj" fmla="val 10936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fr-FR" sz="500" dirty="0">
              <a:solidFill>
                <a:schemeClr val="tx1"/>
              </a:solidFill>
              <a:latin typeface="Caviar Dreams" panose="020B0402020204020504" pitchFamily="34" charset="0"/>
            </a:endParaRPr>
          </a:p>
        </p:txBody>
      </p:sp>
      <p:sp>
        <p:nvSpPr>
          <p:cNvPr id="191" name="Rectangle : coins arrondis 190">
            <a:extLst>
              <a:ext uri="{FF2B5EF4-FFF2-40B4-BE49-F238E27FC236}">
                <a16:creationId xmlns:a16="http://schemas.microsoft.com/office/drawing/2014/main" id="{39BF9C65-57D7-E185-E055-EB0D05F4D307}"/>
              </a:ext>
            </a:extLst>
          </p:cNvPr>
          <p:cNvSpPr/>
          <p:nvPr/>
        </p:nvSpPr>
        <p:spPr>
          <a:xfrm>
            <a:off x="5622429" y="2801331"/>
            <a:ext cx="993600" cy="1196710"/>
          </a:xfrm>
          <a:prstGeom prst="roundRect">
            <a:avLst>
              <a:gd name="adj" fmla="val 10936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fr-FR" sz="500" dirty="0">
              <a:solidFill>
                <a:schemeClr val="tx1"/>
              </a:solidFill>
              <a:latin typeface="Caviar Dreams" panose="020B0402020204020504" pitchFamily="34" charset="0"/>
            </a:endParaRPr>
          </a:p>
        </p:txBody>
      </p:sp>
      <p:pic>
        <p:nvPicPr>
          <p:cNvPr id="192" name="Image 191">
            <a:extLst>
              <a:ext uri="{FF2B5EF4-FFF2-40B4-BE49-F238E27FC236}">
                <a16:creationId xmlns:a16="http://schemas.microsoft.com/office/drawing/2014/main" id="{B878318E-2F98-0152-2979-6F471A7D8F77}"/>
              </a:ext>
            </a:extLst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83112" y="2983418"/>
            <a:ext cx="264936" cy="308432"/>
          </a:xfrm>
          <a:prstGeom prst="rect">
            <a:avLst/>
          </a:prstGeom>
        </p:spPr>
      </p:pic>
      <p:pic>
        <p:nvPicPr>
          <p:cNvPr id="193" name="Image 192">
            <a:extLst>
              <a:ext uri="{FF2B5EF4-FFF2-40B4-BE49-F238E27FC236}">
                <a16:creationId xmlns:a16="http://schemas.microsoft.com/office/drawing/2014/main" id="{49958E8E-B680-BE77-4927-21957B6ABB42}"/>
              </a:ext>
            </a:extLst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50703" y="3100752"/>
            <a:ext cx="212252" cy="247099"/>
          </a:xfrm>
          <a:prstGeom prst="rect">
            <a:avLst/>
          </a:prstGeom>
        </p:spPr>
      </p:pic>
      <p:grpSp>
        <p:nvGrpSpPr>
          <p:cNvPr id="201" name="Groupe 200">
            <a:extLst>
              <a:ext uri="{FF2B5EF4-FFF2-40B4-BE49-F238E27FC236}">
                <a16:creationId xmlns:a16="http://schemas.microsoft.com/office/drawing/2014/main" id="{669FC608-8A0D-5614-895D-C78E6A59C64C}"/>
              </a:ext>
            </a:extLst>
          </p:cNvPr>
          <p:cNvGrpSpPr/>
          <p:nvPr/>
        </p:nvGrpSpPr>
        <p:grpSpPr>
          <a:xfrm>
            <a:off x="4653036" y="3157919"/>
            <a:ext cx="307746" cy="149121"/>
            <a:chOff x="2514600" y="990600"/>
            <a:chExt cx="4624096" cy="2884053"/>
          </a:xfrm>
        </p:grpSpPr>
        <p:pic>
          <p:nvPicPr>
            <p:cNvPr id="202" name="Picture 2" descr="une Icône gratuit">
              <a:extLst>
                <a:ext uri="{FF2B5EF4-FFF2-40B4-BE49-F238E27FC236}">
                  <a16:creationId xmlns:a16="http://schemas.microsoft.com/office/drawing/2014/main" id="{A6907A30-099B-6186-B813-DCD46B3DA1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4600" y="990600"/>
              <a:ext cx="1080000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3" name="Picture 4" descr="je Icône gratuit">
              <a:extLst>
                <a:ext uri="{FF2B5EF4-FFF2-40B4-BE49-F238E27FC236}">
                  <a16:creationId xmlns:a16="http://schemas.microsoft.com/office/drawing/2014/main" id="{CC67AFAC-CB6C-4B6D-2046-35EEB6EE7A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61566" y="990600"/>
              <a:ext cx="1080000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4" name="Picture 6" descr="e Icône gratuit">
              <a:extLst>
                <a:ext uri="{FF2B5EF4-FFF2-40B4-BE49-F238E27FC236}">
                  <a16:creationId xmlns:a16="http://schemas.microsoft.com/office/drawing/2014/main" id="{9F9DF265-B0D3-E051-89DD-2ABFFC96F0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4436" y="1413038"/>
              <a:ext cx="1080000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" name="Picture 8" descr="o Icône gratuit">
              <a:extLst>
                <a:ext uri="{FF2B5EF4-FFF2-40B4-BE49-F238E27FC236}">
                  <a16:creationId xmlns:a16="http://schemas.microsoft.com/office/drawing/2014/main" id="{76CB4D61-8949-BDBA-B284-70197D87B7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58696" y="1270130"/>
              <a:ext cx="1080000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" name="Picture 10" descr="u Icône gratuit">
              <a:extLst>
                <a:ext uri="{FF2B5EF4-FFF2-40B4-BE49-F238E27FC236}">
                  <a16:creationId xmlns:a16="http://schemas.microsoft.com/office/drawing/2014/main" id="{4A8B942A-B394-D737-2F89-2AF9AC0061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94600" y="2794653"/>
              <a:ext cx="1080000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7" name="Picture 12" descr="oui Icône gratuit">
              <a:extLst>
                <a:ext uri="{FF2B5EF4-FFF2-40B4-BE49-F238E27FC236}">
                  <a16:creationId xmlns:a16="http://schemas.microsoft.com/office/drawing/2014/main" id="{CB634AFD-FCD8-A2EE-1162-D6DFAD6FAD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7875" y="2794653"/>
              <a:ext cx="1080000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8" name="Image 207">
            <a:extLst>
              <a:ext uri="{FF2B5EF4-FFF2-40B4-BE49-F238E27FC236}">
                <a16:creationId xmlns:a16="http://schemas.microsoft.com/office/drawing/2014/main" id="{72CD9006-AE81-1F1B-E034-CF88A3436DEC}"/>
              </a:ext>
            </a:extLst>
          </p:cNvPr>
          <p:cNvPicPr>
            <a:picLocks noChangeAspect="1"/>
          </p:cNvPicPr>
          <p:nvPr/>
        </p:nvPicPr>
        <p:blipFill>
          <a:blip r:embed="rId19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84491" y="3370282"/>
            <a:ext cx="221772" cy="226981"/>
          </a:xfrm>
          <a:prstGeom prst="rect">
            <a:avLst/>
          </a:prstGeom>
        </p:spPr>
      </p:pic>
      <p:pic>
        <p:nvPicPr>
          <p:cNvPr id="209" name="Image 208">
            <a:extLst>
              <a:ext uri="{FF2B5EF4-FFF2-40B4-BE49-F238E27FC236}">
                <a16:creationId xmlns:a16="http://schemas.microsoft.com/office/drawing/2014/main" id="{BD448398-7BB8-D65B-2FF5-0AB9885ECEB0}"/>
              </a:ext>
            </a:extLst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50600" y="3347851"/>
            <a:ext cx="221772" cy="258182"/>
          </a:xfrm>
          <a:prstGeom prst="rect">
            <a:avLst/>
          </a:prstGeom>
        </p:spPr>
      </p:pic>
      <p:grpSp>
        <p:nvGrpSpPr>
          <p:cNvPr id="210" name="Groupe 209">
            <a:extLst>
              <a:ext uri="{FF2B5EF4-FFF2-40B4-BE49-F238E27FC236}">
                <a16:creationId xmlns:a16="http://schemas.microsoft.com/office/drawing/2014/main" id="{669164E8-C366-89A8-7B86-4D313C2340F7}"/>
              </a:ext>
            </a:extLst>
          </p:cNvPr>
          <p:cNvGrpSpPr/>
          <p:nvPr/>
        </p:nvGrpSpPr>
        <p:grpSpPr>
          <a:xfrm>
            <a:off x="5215536" y="3406427"/>
            <a:ext cx="321549" cy="168947"/>
            <a:chOff x="2514600" y="990600"/>
            <a:chExt cx="4624096" cy="2884053"/>
          </a:xfrm>
        </p:grpSpPr>
        <p:pic>
          <p:nvPicPr>
            <p:cNvPr id="211" name="Picture 2" descr="une Icône gratuit">
              <a:extLst>
                <a:ext uri="{FF2B5EF4-FFF2-40B4-BE49-F238E27FC236}">
                  <a16:creationId xmlns:a16="http://schemas.microsoft.com/office/drawing/2014/main" id="{86ED45D7-6C2E-59F6-3142-15B062AEDE3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4600" y="990600"/>
              <a:ext cx="1080000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2" name="Picture 4" descr="je Icône gratuit">
              <a:extLst>
                <a:ext uri="{FF2B5EF4-FFF2-40B4-BE49-F238E27FC236}">
                  <a16:creationId xmlns:a16="http://schemas.microsoft.com/office/drawing/2014/main" id="{9FF0BD90-93BD-744A-B009-57FA1943DB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61566" y="990600"/>
              <a:ext cx="1080000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3" name="Picture 6" descr="e Icône gratuit">
              <a:extLst>
                <a:ext uri="{FF2B5EF4-FFF2-40B4-BE49-F238E27FC236}">
                  <a16:creationId xmlns:a16="http://schemas.microsoft.com/office/drawing/2014/main" id="{87277273-8B6C-6654-7131-CAE71AD2D0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4436" y="1413038"/>
              <a:ext cx="1080000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4" name="Picture 8" descr="o Icône gratuit">
              <a:extLst>
                <a:ext uri="{FF2B5EF4-FFF2-40B4-BE49-F238E27FC236}">
                  <a16:creationId xmlns:a16="http://schemas.microsoft.com/office/drawing/2014/main" id="{25A4CCBD-0C43-6220-A094-EC1EE330271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58696" y="1270130"/>
              <a:ext cx="1080000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5" name="Picture 10" descr="u Icône gratuit">
              <a:extLst>
                <a:ext uri="{FF2B5EF4-FFF2-40B4-BE49-F238E27FC236}">
                  <a16:creationId xmlns:a16="http://schemas.microsoft.com/office/drawing/2014/main" id="{276D3CBB-625D-BBEE-7FE8-6816FB00FD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94600" y="2794653"/>
              <a:ext cx="1080000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6" name="Picture 12" descr="oui Icône gratuit">
              <a:extLst>
                <a:ext uri="{FF2B5EF4-FFF2-40B4-BE49-F238E27FC236}">
                  <a16:creationId xmlns:a16="http://schemas.microsoft.com/office/drawing/2014/main" id="{D310BE6A-7013-15F2-20B6-9D46C2FE98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7875" y="2794653"/>
              <a:ext cx="1080000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17" name="Groupe 216">
            <a:extLst>
              <a:ext uri="{FF2B5EF4-FFF2-40B4-BE49-F238E27FC236}">
                <a16:creationId xmlns:a16="http://schemas.microsoft.com/office/drawing/2014/main" id="{BA4691E7-867E-D9A7-991A-ADD2C1D7D273}"/>
              </a:ext>
            </a:extLst>
          </p:cNvPr>
          <p:cNvGrpSpPr/>
          <p:nvPr/>
        </p:nvGrpSpPr>
        <p:grpSpPr>
          <a:xfrm>
            <a:off x="5062740" y="3631330"/>
            <a:ext cx="361450" cy="348742"/>
            <a:chOff x="5835632" y="2637228"/>
            <a:chExt cx="480590" cy="471990"/>
          </a:xfrm>
        </p:grpSpPr>
        <p:pic>
          <p:nvPicPr>
            <p:cNvPr id="218" name="Image 217">
              <a:extLst>
                <a:ext uri="{FF2B5EF4-FFF2-40B4-BE49-F238E27FC236}">
                  <a16:creationId xmlns:a16="http://schemas.microsoft.com/office/drawing/2014/main" id="{FE557DC1-2A88-8BAD-8DE4-EF6F769789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046263" y="2859224"/>
              <a:ext cx="269959" cy="249994"/>
            </a:xfrm>
            <a:prstGeom prst="rect">
              <a:avLst/>
            </a:prstGeom>
          </p:spPr>
        </p:pic>
        <p:pic>
          <p:nvPicPr>
            <p:cNvPr id="219" name="Image 218">
              <a:extLst>
                <a:ext uri="{FF2B5EF4-FFF2-40B4-BE49-F238E27FC236}">
                  <a16:creationId xmlns:a16="http://schemas.microsoft.com/office/drawing/2014/main" id="{AFFA0612-5B50-CBFB-53CF-0E411DA4DA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5835632" y="2637228"/>
              <a:ext cx="327441" cy="290207"/>
            </a:xfrm>
            <a:prstGeom prst="rect">
              <a:avLst/>
            </a:prstGeom>
          </p:spPr>
        </p:pic>
      </p:grpSp>
      <p:grpSp>
        <p:nvGrpSpPr>
          <p:cNvPr id="220" name="Groupe 219">
            <a:extLst>
              <a:ext uri="{FF2B5EF4-FFF2-40B4-BE49-F238E27FC236}">
                <a16:creationId xmlns:a16="http://schemas.microsoft.com/office/drawing/2014/main" id="{C1622FCA-8456-56BB-6A02-9FE1C6D5EBC7}"/>
              </a:ext>
            </a:extLst>
          </p:cNvPr>
          <p:cNvGrpSpPr/>
          <p:nvPr/>
        </p:nvGrpSpPr>
        <p:grpSpPr>
          <a:xfrm>
            <a:off x="6248048" y="3071046"/>
            <a:ext cx="328415" cy="168696"/>
            <a:chOff x="2514600" y="990600"/>
            <a:chExt cx="4624096" cy="2884053"/>
          </a:xfrm>
        </p:grpSpPr>
        <p:pic>
          <p:nvPicPr>
            <p:cNvPr id="221" name="Picture 2" descr="une Icône gratuit">
              <a:extLst>
                <a:ext uri="{FF2B5EF4-FFF2-40B4-BE49-F238E27FC236}">
                  <a16:creationId xmlns:a16="http://schemas.microsoft.com/office/drawing/2014/main" id="{B9A3CAC0-377A-668E-9479-2985929A5A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4600" y="990600"/>
              <a:ext cx="1080000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2" name="Picture 4" descr="je Icône gratuit">
              <a:extLst>
                <a:ext uri="{FF2B5EF4-FFF2-40B4-BE49-F238E27FC236}">
                  <a16:creationId xmlns:a16="http://schemas.microsoft.com/office/drawing/2014/main" id="{E3383EDB-4096-A44B-0E96-D96DBC2DDE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61566" y="990600"/>
              <a:ext cx="1080000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3" name="Picture 6" descr="e Icône gratuit">
              <a:extLst>
                <a:ext uri="{FF2B5EF4-FFF2-40B4-BE49-F238E27FC236}">
                  <a16:creationId xmlns:a16="http://schemas.microsoft.com/office/drawing/2014/main" id="{EFA163C4-846C-4F82-D153-F42F44F5CF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4436" y="1413038"/>
              <a:ext cx="1080000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4" name="Picture 8" descr="o Icône gratuit">
              <a:extLst>
                <a:ext uri="{FF2B5EF4-FFF2-40B4-BE49-F238E27FC236}">
                  <a16:creationId xmlns:a16="http://schemas.microsoft.com/office/drawing/2014/main" id="{A61E0A22-CFAF-CD3E-B62C-CACBE93542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58696" y="1270130"/>
              <a:ext cx="1080000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5" name="Picture 10" descr="u Icône gratuit">
              <a:extLst>
                <a:ext uri="{FF2B5EF4-FFF2-40B4-BE49-F238E27FC236}">
                  <a16:creationId xmlns:a16="http://schemas.microsoft.com/office/drawing/2014/main" id="{F87A4474-6408-A4B6-4084-857FF78715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94600" y="2794653"/>
              <a:ext cx="1080000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6" name="Picture 12" descr="oui Icône gratuit">
              <a:extLst>
                <a:ext uri="{FF2B5EF4-FFF2-40B4-BE49-F238E27FC236}">
                  <a16:creationId xmlns:a16="http://schemas.microsoft.com/office/drawing/2014/main" id="{5C87D1C5-6046-61DF-7686-556622F2170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7875" y="2794653"/>
              <a:ext cx="1080000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27" name="ZoneTexte 226">
            <a:extLst>
              <a:ext uri="{FF2B5EF4-FFF2-40B4-BE49-F238E27FC236}">
                <a16:creationId xmlns:a16="http://schemas.microsoft.com/office/drawing/2014/main" id="{4B7768DD-7211-C252-6FB0-B5BCF922D0B7}"/>
              </a:ext>
            </a:extLst>
          </p:cNvPr>
          <p:cNvSpPr txBox="1"/>
          <p:nvPr/>
        </p:nvSpPr>
        <p:spPr>
          <a:xfrm>
            <a:off x="3627812" y="2792235"/>
            <a:ext cx="88197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700" i="1" dirty="0">
                <a:latin typeface="Caviar Dreams" panose="020B0402020204020504" pitchFamily="34" charset="0"/>
              </a:rPr>
              <a:t>en début de mot</a:t>
            </a:r>
          </a:p>
        </p:txBody>
      </p:sp>
      <p:sp>
        <p:nvSpPr>
          <p:cNvPr id="228" name="ZoneTexte 227">
            <a:extLst>
              <a:ext uri="{FF2B5EF4-FFF2-40B4-BE49-F238E27FC236}">
                <a16:creationId xmlns:a16="http://schemas.microsoft.com/office/drawing/2014/main" id="{922A8BE3-B2D9-6D3A-7DA7-21B5C6959786}"/>
              </a:ext>
            </a:extLst>
          </p:cNvPr>
          <p:cNvSpPr txBox="1"/>
          <p:nvPr/>
        </p:nvSpPr>
        <p:spPr>
          <a:xfrm>
            <a:off x="4609307" y="2796883"/>
            <a:ext cx="9928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700" i="1" dirty="0">
                <a:latin typeface="Caviar Dreams" panose="020B0402020204020504" pitchFamily="34" charset="0"/>
              </a:rPr>
              <a:t>entre une voyelle et une consonne</a:t>
            </a:r>
          </a:p>
        </p:txBody>
      </p:sp>
      <p:sp>
        <p:nvSpPr>
          <p:cNvPr id="229" name="ZoneTexte 228">
            <a:extLst>
              <a:ext uri="{FF2B5EF4-FFF2-40B4-BE49-F238E27FC236}">
                <a16:creationId xmlns:a16="http://schemas.microsoft.com/office/drawing/2014/main" id="{A145C72D-71E2-FB7B-6728-6EAD84BB9A19}"/>
              </a:ext>
            </a:extLst>
          </p:cNvPr>
          <p:cNvSpPr txBox="1"/>
          <p:nvPr/>
        </p:nvSpPr>
        <p:spPr>
          <a:xfrm>
            <a:off x="5635644" y="2798464"/>
            <a:ext cx="99280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700" i="1" dirty="0">
                <a:latin typeface="Caviar Dreams" panose="020B0402020204020504" pitchFamily="34" charset="0"/>
              </a:rPr>
              <a:t>entre deux voyelles</a:t>
            </a:r>
          </a:p>
        </p:txBody>
      </p:sp>
      <p:grpSp>
        <p:nvGrpSpPr>
          <p:cNvPr id="243" name="Groupe 242">
            <a:extLst>
              <a:ext uri="{FF2B5EF4-FFF2-40B4-BE49-F238E27FC236}">
                <a16:creationId xmlns:a16="http://schemas.microsoft.com/office/drawing/2014/main" id="{DC8C696F-DA8F-A65E-1375-9AB183CF4668}"/>
              </a:ext>
            </a:extLst>
          </p:cNvPr>
          <p:cNvGrpSpPr/>
          <p:nvPr/>
        </p:nvGrpSpPr>
        <p:grpSpPr>
          <a:xfrm>
            <a:off x="3684373" y="4621595"/>
            <a:ext cx="720022" cy="668832"/>
            <a:chOff x="3678768" y="5023681"/>
            <a:chExt cx="720022" cy="668832"/>
          </a:xfrm>
        </p:grpSpPr>
        <p:grpSp>
          <p:nvGrpSpPr>
            <p:cNvPr id="240" name="Groupe 239">
              <a:extLst>
                <a:ext uri="{FF2B5EF4-FFF2-40B4-BE49-F238E27FC236}">
                  <a16:creationId xmlns:a16="http://schemas.microsoft.com/office/drawing/2014/main" id="{FEA54286-F9D1-F598-0240-2C0E69D545A3}"/>
                </a:ext>
              </a:extLst>
            </p:cNvPr>
            <p:cNvGrpSpPr/>
            <p:nvPr/>
          </p:nvGrpSpPr>
          <p:grpSpPr>
            <a:xfrm>
              <a:off x="3678768" y="5023681"/>
              <a:ext cx="720022" cy="668832"/>
              <a:chOff x="3678768" y="5023681"/>
              <a:chExt cx="720022" cy="668832"/>
            </a:xfrm>
          </p:grpSpPr>
          <p:pic>
            <p:nvPicPr>
              <p:cNvPr id="237" name="Image 236">
                <a:extLst>
                  <a:ext uri="{FF2B5EF4-FFF2-40B4-BE49-F238E27FC236}">
                    <a16:creationId xmlns:a16="http://schemas.microsoft.com/office/drawing/2014/main" id="{38C23EDF-B810-CD9F-CBAD-9A1C90D756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3802379" y="5023681"/>
                <a:ext cx="596411" cy="668832"/>
              </a:xfrm>
              <a:prstGeom prst="rect">
                <a:avLst/>
              </a:prstGeom>
            </p:spPr>
          </p:pic>
          <p:pic>
            <p:nvPicPr>
              <p:cNvPr id="238" name="Image 237">
                <a:extLst>
                  <a:ext uri="{FF2B5EF4-FFF2-40B4-BE49-F238E27FC236}">
                    <a16:creationId xmlns:a16="http://schemas.microsoft.com/office/drawing/2014/main" id="{2E3CCC56-B1CA-0CE7-638E-7111CF517AD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5">
                <a:clrChange>
                  <a:clrFrom>
                    <a:srgbClr val="F7F7F7"/>
                  </a:clrFrom>
                  <a:clrTo>
                    <a:srgbClr val="F7F7F7">
                      <a:alpha val="0"/>
                    </a:srgbClr>
                  </a:clrTo>
                </a:clrChange>
              </a:blip>
              <a:srcRect l="35164" t="42379" r="12499" b="41957"/>
              <a:stretch>
                <a:fillRect/>
              </a:stretch>
            </p:blipFill>
            <p:spPr>
              <a:xfrm>
                <a:off x="3945074" y="5256676"/>
                <a:ext cx="237924" cy="69159"/>
              </a:xfrm>
              <a:prstGeom prst="rect">
                <a:avLst/>
              </a:prstGeom>
            </p:spPr>
          </p:pic>
          <p:pic>
            <p:nvPicPr>
              <p:cNvPr id="239" name="Image 238">
                <a:extLst>
                  <a:ext uri="{FF2B5EF4-FFF2-40B4-BE49-F238E27FC236}">
                    <a16:creationId xmlns:a16="http://schemas.microsoft.com/office/drawing/2014/main" id="{B46A2325-62F1-8180-86F5-A207A3ED93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 rot="19833404">
                <a:off x="3678768" y="5328452"/>
                <a:ext cx="369571" cy="258226"/>
              </a:xfrm>
              <a:prstGeom prst="rect">
                <a:avLst/>
              </a:prstGeom>
            </p:spPr>
          </p:pic>
        </p:grpSp>
        <p:pic>
          <p:nvPicPr>
            <p:cNvPr id="242" name="Image 241">
              <a:extLst>
                <a:ext uri="{FF2B5EF4-FFF2-40B4-BE49-F238E27FC236}">
                  <a16:creationId xmlns:a16="http://schemas.microsoft.com/office/drawing/2014/main" id="{238CA319-DBD8-06A1-2B3D-B5757123D0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7611" t="36429" r="50012" b="55739"/>
            <a:stretch>
              <a:fillRect/>
            </a:stretch>
          </p:blipFill>
          <p:spPr>
            <a:xfrm>
              <a:off x="4024313" y="5327160"/>
              <a:ext cx="73820" cy="52388"/>
            </a:xfrm>
            <a:prstGeom prst="rect">
              <a:avLst/>
            </a:prstGeom>
          </p:spPr>
        </p:pic>
      </p:grpSp>
      <p:pic>
        <p:nvPicPr>
          <p:cNvPr id="263" name="Image 262">
            <a:extLst>
              <a:ext uri="{FF2B5EF4-FFF2-40B4-BE49-F238E27FC236}">
                <a16:creationId xmlns:a16="http://schemas.microsoft.com/office/drawing/2014/main" id="{55CEE4DF-E2F7-F81E-CA63-647175D9AA08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974933" y="4452760"/>
            <a:ext cx="464509" cy="485517"/>
          </a:xfrm>
          <a:prstGeom prst="rect">
            <a:avLst/>
          </a:prstGeom>
        </p:spPr>
      </p:pic>
      <p:pic>
        <p:nvPicPr>
          <p:cNvPr id="265" name="Image 264">
            <a:extLst>
              <a:ext uri="{FF2B5EF4-FFF2-40B4-BE49-F238E27FC236}">
                <a16:creationId xmlns:a16="http://schemas.microsoft.com/office/drawing/2014/main" id="{AD158BBF-FDF2-15BC-685D-A2FB2700DEE0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974933" y="4938277"/>
            <a:ext cx="478614" cy="485517"/>
          </a:xfrm>
          <a:prstGeom prst="rect">
            <a:avLst/>
          </a:prstGeom>
        </p:spPr>
      </p:pic>
      <p:pic>
        <p:nvPicPr>
          <p:cNvPr id="267" name="Image 266">
            <a:extLst>
              <a:ext uri="{FF2B5EF4-FFF2-40B4-BE49-F238E27FC236}">
                <a16:creationId xmlns:a16="http://schemas.microsoft.com/office/drawing/2014/main" id="{064AB1C5-DB65-4A50-5795-416F2862A088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5983112" y="5423794"/>
            <a:ext cx="456330" cy="476865"/>
          </a:xfrm>
          <a:prstGeom prst="rect">
            <a:avLst/>
          </a:prstGeom>
        </p:spPr>
      </p:pic>
      <p:sp>
        <p:nvSpPr>
          <p:cNvPr id="270" name="ZoneTexte 269">
            <a:extLst>
              <a:ext uri="{FF2B5EF4-FFF2-40B4-BE49-F238E27FC236}">
                <a16:creationId xmlns:a16="http://schemas.microsoft.com/office/drawing/2014/main" id="{75A6716C-14E6-65B0-A303-5BA9DBF844A9}"/>
              </a:ext>
            </a:extLst>
          </p:cNvPr>
          <p:cNvSpPr txBox="1"/>
          <p:nvPr/>
        </p:nvSpPr>
        <p:spPr>
          <a:xfrm>
            <a:off x="4165588" y="4760981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/>
              <a:t>=</a:t>
            </a:r>
          </a:p>
        </p:txBody>
      </p:sp>
      <p:pic>
        <p:nvPicPr>
          <p:cNvPr id="273" name="Image 272">
            <a:extLst>
              <a:ext uri="{FF2B5EF4-FFF2-40B4-BE49-F238E27FC236}">
                <a16:creationId xmlns:a16="http://schemas.microsoft.com/office/drawing/2014/main" id="{63E17893-AB23-486E-B2C1-D53E07AFBF2C}"/>
              </a:ext>
            </a:extLst>
          </p:cNvPr>
          <p:cNvPicPr>
            <a:picLocks noChangeAspect="1"/>
          </p:cNvPicPr>
          <p:nvPr/>
        </p:nvPicPr>
        <p:blipFill>
          <a:blip r:embed="rId30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09662" y="4785797"/>
            <a:ext cx="414978" cy="429141"/>
          </a:xfrm>
          <a:prstGeom prst="rect">
            <a:avLst/>
          </a:prstGeom>
        </p:spPr>
      </p:pic>
      <p:pic>
        <p:nvPicPr>
          <p:cNvPr id="274" name="Image 273">
            <a:extLst>
              <a:ext uri="{FF2B5EF4-FFF2-40B4-BE49-F238E27FC236}">
                <a16:creationId xmlns:a16="http://schemas.microsoft.com/office/drawing/2014/main" id="{A43F6DD9-11BD-4AA0-212F-41E297A0E0A9}"/>
              </a:ext>
            </a:extLst>
          </p:cNvPr>
          <p:cNvPicPr>
            <a:picLocks noChangeAspect="1"/>
          </p:cNvPicPr>
          <p:nvPr/>
        </p:nvPicPr>
        <p:blipFill>
          <a:blip r:embed="rId30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20351" y="4809707"/>
            <a:ext cx="414978" cy="429141"/>
          </a:xfrm>
          <a:prstGeom prst="rect">
            <a:avLst/>
          </a:prstGeom>
        </p:spPr>
      </p:pic>
      <p:sp>
        <p:nvSpPr>
          <p:cNvPr id="275" name="ZoneTexte 274">
            <a:extLst>
              <a:ext uri="{FF2B5EF4-FFF2-40B4-BE49-F238E27FC236}">
                <a16:creationId xmlns:a16="http://schemas.microsoft.com/office/drawing/2014/main" id="{7048196D-FBA0-EF02-47A4-0C5282ECE72B}"/>
              </a:ext>
            </a:extLst>
          </p:cNvPr>
          <p:cNvSpPr txBox="1"/>
          <p:nvPr/>
        </p:nvSpPr>
        <p:spPr>
          <a:xfrm>
            <a:off x="4880747" y="4715248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/>
              <a:t>+</a:t>
            </a:r>
          </a:p>
        </p:txBody>
      </p:sp>
      <p:sp>
        <p:nvSpPr>
          <p:cNvPr id="276" name="ZoneTexte 275">
            <a:extLst>
              <a:ext uri="{FF2B5EF4-FFF2-40B4-BE49-F238E27FC236}">
                <a16:creationId xmlns:a16="http://schemas.microsoft.com/office/drawing/2014/main" id="{D2C7B16D-18AD-C252-4409-27FF6EA9F9E4}"/>
              </a:ext>
            </a:extLst>
          </p:cNvPr>
          <p:cNvSpPr txBox="1"/>
          <p:nvPr/>
        </p:nvSpPr>
        <p:spPr>
          <a:xfrm>
            <a:off x="3571301" y="5417563"/>
            <a:ext cx="248024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>
                <a:latin typeface="Caviar Dreams" panose="020B0402020204020504" pitchFamily="34" charset="0"/>
              </a:rPr>
              <a:t>Si tu trouve des mots de la même famille en /</a:t>
            </a:r>
            <a:r>
              <a:rPr lang="fr-FR" sz="1050" dirty="0" err="1">
                <a:latin typeface="Caviar Dreams" panose="020B0402020204020504" pitchFamily="34" charset="0"/>
              </a:rPr>
              <a:t>oi</a:t>
            </a:r>
            <a:r>
              <a:rPr lang="fr-FR" sz="1050" dirty="0">
                <a:latin typeface="Caviar Dreams" panose="020B0402020204020504" pitchFamily="34" charset="0"/>
              </a:rPr>
              <a:t>/, /</a:t>
            </a:r>
            <a:r>
              <a:rPr lang="fr-FR" sz="1050" dirty="0" err="1">
                <a:latin typeface="Caviar Dreams" panose="020B0402020204020504" pitchFamily="34" charset="0"/>
              </a:rPr>
              <a:t>ui</a:t>
            </a:r>
            <a:r>
              <a:rPr lang="fr-FR" sz="1050" dirty="0">
                <a:latin typeface="Caviar Dreams" panose="020B0402020204020504" pitchFamily="34" charset="0"/>
              </a:rPr>
              <a:t>/, /ai/ </a:t>
            </a:r>
            <a:r>
              <a:rPr lang="fr-FR" sz="1050" dirty="0">
                <a:latin typeface="Caviar Dreams" panose="020B0402020204020504" pitchFamily="34" charset="0"/>
                <a:sym typeface="Wingdings" panose="05000000000000000000" pitchFamily="2" charset="2"/>
              </a:rPr>
              <a:t> écris « </a:t>
            </a:r>
            <a:r>
              <a:rPr lang="fr-FR" sz="1050" b="1" dirty="0">
                <a:latin typeface="Caviar Dreams" panose="020B0402020204020504" pitchFamily="34" charset="0"/>
                <a:sym typeface="Wingdings" panose="05000000000000000000" pitchFamily="2" charset="2"/>
              </a:rPr>
              <a:t>Y</a:t>
            </a:r>
            <a:r>
              <a:rPr lang="fr-FR" sz="1050" dirty="0">
                <a:latin typeface="Caviar Dreams" panose="020B0402020204020504" pitchFamily="34" charset="0"/>
                <a:sym typeface="Wingdings" panose="05000000000000000000" pitchFamily="2" charset="2"/>
              </a:rPr>
              <a:t> ».</a:t>
            </a:r>
          </a:p>
          <a:p>
            <a:r>
              <a:rPr lang="fr-FR" sz="1050" dirty="0">
                <a:latin typeface="Caviar Dreams" panose="020B0402020204020504" pitchFamily="34" charset="0"/>
                <a:sym typeface="Wingdings" panose="05000000000000000000" pitchFamily="2" charset="2"/>
              </a:rPr>
              <a:t>Sinon  écris « </a:t>
            </a:r>
            <a:r>
              <a:rPr lang="fr-FR" sz="1050" b="1" dirty="0" err="1">
                <a:latin typeface="Caviar Dreams" panose="020B0402020204020504" pitchFamily="34" charset="0"/>
                <a:sym typeface="Wingdings" panose="05000000000000000000" pitchFamily="2" charset="2"/>
              </a:rPr>
              <a:t>ill</a:t>
            </a:r>
            <a:r>
              <a:rPr lang="fr-FR" sz="1050" dirty="0">
                <a:latin typeface="Caviar Dreams" panose="020B0402020204020504" pitchFamily="34" charset="0"/>
                <a:sym typeface="Wingdings" panose="05000000000000000000" pitchFamily="2" charset="2"/>
              </a:rPr>
              <a:t> ».</a:t>
            </a:r>
            <a:endParaRPr lang="fr-FR" sz="1050" dirty="0">
              <a:latin typeface="Caviar Dreams" panose="020B0402020204020504" pitchFamily="34" charset="0"/>
            </a:endParaRPr>
          </a:p>
        </p:txBody>
      </p:sp>
      <p:grpSp>
        <p:nvGrpSpPr>
          <p:cNvPr id="286" name="Groupe 285">
            <a:extLst>
              <a:ext uri="{FF2B5EF4-FFF2-40B4-BE49-F238E27FC236}">
                <a16:creationId xmlns:a16="http://schemas.microsoft.com/office/drawing/2014/main" id="{72F2E5A6-4AEA-2168-03E3-AA4E95088E7C}"/>
              </a:ext>
            </a:extLst>
          </p:cNvPr>
          <p:cNvGrpSpPr/>
          <p:nvPr/>
        </p:nvGrpSpPr>
        <p:grpSpPr>
          <a:xfrm>
            <a:off x="6333842" y="7059503"/>
            <a:ext cx="152683" cy="113176"/>
            <a:chOff x="6324317" y="7052005"/>
            <a:chExt cx="225486" cy="164428"/>
          </a:xfrm>
        </p:grpSpPr>
        <p:pic>
          <p:nvPicPr>
            <p:cNvPr id="279" name="Image 4130">
              <a:extLst>
                <a:ext uri="{FF2B5EF4-FFF2-40B4-BE49-F238E27FC236}">
                  <a16:creationId xmlns:a16="http://schemas.microsoft.com/office/drawing/2014/main" id="{82C84ACD-C664-FF48-EBE0-0D935291ED7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60485" y="7060492"/>
              <a:ext cx="160681" cy="1559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0" name="Image 279">
              <a:extLst>
                <a:ext uri="{FF2B5EF4-FFF2-40B4-BE49-F238E27FC236}">
                  <a16:creationId xmlns:a16="http://schemas.microsoft.com/office/drawing/2014/main" id="{5E954B15-04AB-1B9F-A7BA-0EE1F95C3B73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324317" y="7052005"/>
              <a:ext cx="225486" cy="107669"/>
            </a:xfrm>
            <a:prstGeom prst="rect">
              <a:avLst/>
            </a:prstGeom>
          </p:spPr>
        </p:pic>
      </p:grpSp>
      <p:grpSp>
        <p:nvGrpSpPr>
          <p:cNvPr id="287" name="Groupe 286">
            <a:extLst>
              <a:ext uri="{FF2B5EF4-FFF2-40B4-BE49-F238E27FC236}">
                <a16:creationId xmlns:a16="http://schemas.microsoft.com/office/drawing/2014/main" id="{A0AB153A-B1CB-78C5-7713-CDA8B3D5C62E}"/>
              </a:ext>
            </a:extLst>
          </p:cNvPr>
          <p:cNvGrpSpPr/>
          <p:nvPr/>
        </p:nvGrpSpPr>
        <p:grpSpPr>
          <a:xfrm>
            <a:off x="5262955" y="7343745"/>
            <a:ext cx="136090" cy="123698"/>
            <a:chOff x="5250620" y="7306770"/>
            <a:chExt cx="160681" cy="155941"/>
          </a:xfrm>
        </p:grpSpPr>
        <p:pic>
          <p:nvPicPr>
            <p:cNvPr id="278" name="Image 4130">
              <a:extLst>
                <a:ext uri="{FF2B5EF4-FFF2-40B4-BE49-F238E27FC236}">
                  <a16:creationId xmlns:a16="http://schemas.microsoft.com/office/drawing/2014/main" id="{4089836B-2FAC-F33D-A62B-CF92F24628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0620" y="7306770"/>
              <a:ext cx="160681" cy="1559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1" name="Image 280">
              <a:extLst>
                <a:ext uri="{FF2B5EF4-FFF2-40B4-BE49-F238E27FC236}">
                  <a16:creationId xmlns:a16="http://schemas.microsoft.com/office/drawing/2014/main" id="{D4DC5D07-C382-FFB2-9FFB-5ED5ED72E5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265733" y="7370470"/>
              <a:ext cx="135297" cy="48956"/>
            </a:xfrm>
            <a:prstGeom prst="rect">
              <a:avLst/>
            </a:prstGeom>
          </p:spPr>
        </p:pic>
      </p:grpSp>
      <p:sp>
        <p:nvSpPr>
          <p:cNvPr id="282" name="Rectangle : coins arrondis 281">
            <a:extLst>
              <a:ext uri="{FF2B5EF4-FFF2-40B4-BE49-F238E27FC236}">
                <a16:creationId xmlns:a16="http://schemas.microsoft.com/office/drawing/2014/main" id="{18315966-65D4-12CA-AD21-2F1F2124F52D}"/>
              </a:ext>
            </a:extLst>
          </p:cNvPr>
          <p:cNvSpPr/>
          <p:nvPr/>
        </p:nvSpPr>
        <p:spPr>
          <a:xfrm>
            <a:off x="5061486" y="7556915"/>
            <a:ext cx="662119" cy="2620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700" dirty="0">
                <a:solidFill>
                  <a:schemeClr val="tx1"/>
                </a:solidFill>
                <a:latin typeface="Caviar Dreams" panose="020B0402020204020504" pitchFamily="34" charset="0"/>
              </a:rPr>
              <a:t>pour les noms masculins</a:t>
            </a:r>
          </a:p>
        </p:txBody>
      </p:sp>
      <p:sp>
        <p:nvSpPr>
          <p:cNvPr id="283" name="Rectangle : coins arrondis 282">
            <a:extLst>
              <a:ext uri="{FF2B5EF4-FFF2-40B4-BE49-F238E27FC236}">
                <a16:creationId xmlns:a16="http://schemas.microsoft.com/office/drawing/2014/main" id="{7E3E5EA3-F332-37AA-642E-9503DA309978}"/>
              </a:ext>
            </a:extLst>
          </p:cNvPr>
          <p:cNvSpPr/>
          <p:nvPr/>
        </p:nvSpPr>
        <p:spPr>
          <a:xfrm>
            <a:off x="5815160" y="7556915"/>
            <a:ext cx="651683" cy="2620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700" dirty="0">
                <a:solidFill>
                  <a:schemeClr val="tx1"/>
                </a:solidFill>
                <a:latin typeface="Caviar Dreams" panose="020B0402020204020504" pitchFamily="34" charset="0"/>
              </a:rPr>
              <a:t>pour les noms féminins</a:t>
            </a:r>
          </a:p>
        </p:txBody>
      </p:sp>
      <p:sp>
        <p:nvSpPr>
          <p:cNvPr id="284" name="Flèche : bas 283">
            <a:extLst>
              <a:ext uri="{FF2B5EF4-FFF2-40B4-BE49-F238E27FC236}">
                <a16:creationId xmlns:a16="http://schemas.microsoft.com/office/drawing/2014/main" id="{FF485DA9-5841-70F0-8FBB-329EA51CAFC5}"/>
              </a:ext>
            </a:extLst>
          </p:cNvPr>
          <p:cNvSpPr/>
          <p:nvPr/>
        </p:nvSpPr>
        <p:spPr>
          <a:xfrm rot="1132597">
            <a:off x="5426577" y="7467928"/>
            <a:ext cx="75718" cy="139309"/>
          </a:xfrm>
          <a:prstGeom prst="downArrow">
            <a:avLst/>
          </a:prstGeom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5" name="Flèche : bas 284">
            <a:extLst>
              <a:ext uri="{FF2B5EF4-FFF2-40B4-BE49-F238E27FC236}">
                <a16:creationId xmlns:a16="http://schemas.microsoft.com/office/drawing/2014/main" id="{EA226333-C0F1-7D78-8917-3FC5FF00F339}"/>
              </a:ext>
            </a:extLst>
          </p:cNvPr>
          <p:cNvSpPr/>
          <p:nvPr/>
        </p:nvSpPr>
        <p:spPr>
          <a:xfrm>
            <a:off x="6085687" y="7474921"/>
            <a:ext cx="78223" cy="114716"/>
          </a:xfrm>
          <a:prstGeom prst="downArrow">
            <a:avLst/>
          </a:prstGeom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8" name="ZoneTexte 287">
            <a:extLst>
              <a:ext uri="{FF2B5EF4-FFF2-40B4-BE49-F238E27FC236}">
                <a16:creationId xmlns:a16="http://schemas.microsoft.com/office/drawing/2014/main" id="{0F12AE95-BB4B-2DD6-7A3C-2B7979CD5A6C}"/>
              </a:ext>
            </a:extLst>
          </p:cNvPr>
          <p:cNvSpPr txBox="1"/>
          <p:nvPr/>
        </p:nvSpPr>
        <p:spPr>
          <a:xfrm>
            <a:off x="4165588" y="7531056"/>
            <a:ext cx="839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00" dirty="0">
                <a:latin typeface="Caviar Dreams" panose="020B0402020204020504" pitchFamily="34" charset="0"/>
              </a:rPr>
              <a:t>sauf si mots de la même famille en /</a:t>
            </a:r>
            <a:r>
              <a:rPr lang="fr-FR" sz="600" dirty="0" err="1">
                <a:latin typeface="Caviar Dreams" panose="020B0402020204020504" pitchFamily="34" charset="0"/>
              </a:rPr>
              <a:t>oi</a:t>
            </a:r>
            <a:r>
              <a:rPr lang="fr-FR" sz="600" dirty="0">
                <a:latin typeface="Caviar Dreams" panose="020B0402020204020504" pitchFamily="34" charset="0"/>
              </a:rPr>
              <a:t>/, /</a:t>
            </a:r>
            <a:r>
              <a:rPr lang="fr-FR" sz="600" dirty="0" err="1">
                <a:latin typeface="Caviar Dreams" panose="020B0402020204020504" pitchFamily="34" charset="0"/>
              </a:rPr>
              <a:t>ui</a:t>
            </a:r>
            <a:r>
              <a:rPr lang="fr-FR" sz="600" dirty="0">
                <a:latin typeface="Caviar Dreams" panose="020B0402020204020504" pitchFamily="34" charset="0"/>
              </a:rPr>
              <a:t>/, /ai/ </a:t>
            </a:r>
            <a:r>
              <a:rPr lang="fr-FR" sz="600" dirty="0">
                <a:latin typeface="Caviar Dreams" panose="020B0402020204020504" pitchFamily="34" charset="0"/>
                <a:sym typeface="Wingdings" panose="05000000000000000000" pitchFamily="2" charset="2"/>
              </a:rPr>
              <a:t> </a:t>
            </a:r>
            <a:r>
              <a:rPr lang="fr-FR" sz="600" b="1" dirty="0">
                <a:latin typeface="Caviar Dreams" panose="020B0402020204020504" pitchFamily="34" charset="0"/>
                <a:sym typeface="Wingdings" panose="05000000000000000000" pitchFamily="2" charset="2"/>
              </a:rPr>
              <a:t>Y</a:t>
            </a:r>
            <a:endParaRPr lang="fr-FR" sz="600" b="1" dirty="0">
              <a:latin typeface="Caviar Dreams" panose="020B0402020204020504" pitchFamily="34" charset="0"/>
            </a:endParaRPr>
          </a:p>
        </p:txBody>
      </p:sp>
      <p:sp>
        <p:nvSpPr>
          <p:cNvPr id="289" name="Flèche : bas 288">
            <a:extLst>
              <a:ext uri="{FF2B5EF4-FFF2-40B4-BE49-F238E27FC236}">
                <a16:creationId xmlns:a16="http://schemas.microsoft.com/office/drawing/2014/main" id="{C24C3603-109D-1B3F-F8B1-8813EEA31528}"/>
              </a:ext>
            </a:extLst>
          </p:cNvPr>
          <p:cNvSpPr/>
          <p:nvPr/>
        </p:nvSpPr>
        <p:spPr>
          <a:xfrm rot="1694070">
            <a:off x="4500936" y="7423356"/>
            <a:ext cx="75718" cy="139309"/>
          </a:xfrm>
          <a:prstGeom prst="downArrow">
            <a:avLst/>
          </a:prstGeom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0" name="ZoneTexte 289">
            <a:extLst>
              <a:ext uri="{FF2B5EF4-FFF2-40B4-BE49-F238E27FC236}">
                <a16:creationId xmlns:a16="http://schemas.microsoft.com/office/drawing/2014/main" id="{B91E2A3D-9EB0-1F30-F05B-FD50B920E53E}"/>
              </a:ext>
            </a:extLst>
          </p:cNvPr>
          <p:cNvSpPr txBox="1"/>
          <p:nvPr/>
        </p:nvSpPr>
        <p:spPr>
          <a:xfrm>
            <a:off x="3969400" y="8115159"/>
            <a:ext cx="20502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u="sng" dirty="0">
                <a:latin typeface="Caviar Dreams" panose="020B0402020204020504" pitchFamily="34" charset="0"/>
              </a:rPr>
              <a:t>Combinaisons récurrentes :</a:t>
            </a:r>
          </a:p>
        </p:txBody>
      </p:sp>
      <p:pic>
        <p:nvPicPr>
          <p:cNvPr id="291" name="Image 290">
            <a:extLst>
              <a:ext uri="{FF2B5EF4-FFF2-40B4-BE49-F238E27FC236}">
                <a16:creationId xmlns:a16="http://schemas.microsoft.com/office/drawing/2014/main" id="{D4EA9D28-45E4-386D-3D40-A63FEDC5C5BE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 bwMode="auto">
          <a:xfrm>
            <a:off x="6071710" y="8126673"/>
            <a:ext cx="373705" cy="4822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93" name="Image 292">
            <a:extLst>
              <a:ext uri="{FF2B5EF4-FFF2-40B4-BE49-F238E27FC236}">
                <a16:creationId xmlns:a16="http://schemas.microsoft.com/office/drawing/2014/main" id="{6BE3E361-48C2-5DA8-9867-5AF8C9A10304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 bwMode="auto">
          <a:xfrm>
            <a:off x="6176781" y="9056572"/>
            <a:ext cx="373706" cy="4733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99" name="Image 298">
            <a:extLst>
              <a:ext uri="{FF2B5EF4-FFF2-40B4-BE49-F238E27FC236}">
                <a16:creationId xmlns:a16="http://schemas.microsoft.com/office/drawing/2014/main" id="{B140BF69-D9DC-E597-41BF-782571548A6B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3613849" y="8417091"/>
            <a:ext cx="2205375" cy="991614"/>
          </a:xfrm>
          <a:prstGeom prst="rect">
            <a:avLst/>
          </a:prstGeom>
        </p:spPr>
      </p:pic>
      <p:pic>
        <p:nvPicPr>
          <p:cNvPr id="300" name="Image 299">
            <a:extLst>
              <a:ext uri="{FF2B5EF4-FFF2-40B4-BE49-F238E27FC236}">
                <a16:creationId xmlns:a16="http://schemas.microsoft.com/office/drawing/2014/main" id="{70AB287F-C2A1-1ACB-7387-0182CCA7C02C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 bwMode="auto">
          <a:xfrm>
            <a:off x="5955869" y="8751356"/>
            <a:ext cx="342832" cy="4307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01" name="Image 43">
            <a:extLst>
              <a:ext uri="{FF2B5EF4-FFF2-40B4-BE49-F238E27FC236}">
                <a16:creationId xmlns:a16="http://schemas.microsoft.com/office/drawing/2014/main" id="{C1391395-DDEE-249F-AD6F-FB63B4D517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9161" y="9056935"/>
            <a:ext cx="146390" cy="134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2" name="Image 4130">
            <a:extLst>
              <a:ext uri="{FF2B5EF4-FFF2-40B4-BE49-F238E27FC236}">
                <a16:creationId xmlns:a16="http://schemas.microsoft.com/office/drawing/2014/main" id="{12A245CD-4CAC-A7C6-032C-91B563D25F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4240" y="8721473"/>
            <a:ext cx="180025" cy="134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3" name="Image 302">
            <a:extLst>
              <a:ext uri="{FF2B5EF4-FFF2-40B4-BE49-F238E27FC236}">
                <a16:creationId xmlns:a16="http://schemas.microsoft.com/office/drawing/2014/main" id="{660C1A16-D666-2970-2CE4-080D02A0C4BB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 bwMode="auto">
          <a:xfrm>
            <a:off x="3638274" y="8630007"/>
            <a:ext cx="322360" cy="3899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04" name="Image 303">
            <a:extLst>
              <a:ext uri="{FF2B5EF4-FFF2-40B4-BE49-F238E27FC236}">
                <a16:creationId xmlns:a16="http://schemas.microsoft.com/office/drawing/2014/main" id="{083E728C-C3D2-B27D-D0DD-702A07EDF979}"/>
              </a:ext>
            </a:extLst>
          </p:cNvPr>
          <p:cNvPicPr>
            <a:picLocks noChangeAspect="1"/>
          </p:cNvPicPr>
          <p:nvPr/>
        </p:nvPicPr>
        <p:blipFill>
          <a:blip r:embed="rId40"/>
          <a:srcRect l="58591"/>
          <a:stretch/>
        </p:blipFill>
        <p:spPr bwMode="auto">
          <a:xfrm>
            <a:off x="3627596" y="9047464"/>
            <a:ext cx="370177" cy="5741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05" name="Image 304">
            <a:extLst>
              <a:ext uri="{FF2B5EF4-FFF2-40B4-BE49-F238E27FC236}">
                <a16:creationId xmlns:a16="http://schemas.microsoft.com/office/drawing/2014/main" id="{E70869D0-E464-1756-1F2A-7CD8B9289F70}"/>
              </a:ext>
            </a:extLst>
          </p:cNvPr>
          <p:cNvPicPr>
            <a:picLocks noChangeAspect="1"/>
          </p:cNvPicPr>
          <p:nvPr/>
        </p:nvPicPr>
        <p:blipFill>
          <a:blip r:embed="rId40"/>
          <a:srcRect r="45623"/>
          <a:stretch/>
        </p:blipFill>
        <p:spPr bwMode="auto">
          <a:xfrm>
            <a:off x="4130379" y="9124359"/>
            <a:ext cx="421219" cy="4975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99906024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4663</TotalTime>
  <Words>972</Words>
  <Application>Microsoft Office PowerPoint</Application>
  <PresentationFormat>Format A4 (210 x 297 mm)</PresentationFormat>
  <Paragraphs>473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14" baseType="lpstr">
      <vt:lpstr>Andika</vt:lpstr>
      <vt:lpstr>Arial</vt:lpstr>
      <vt:lpstr>Bahnschrift SemiBold</vt:lpstr>
      <vt:lpstr>Biko</vt:lpstr>
      <vt:lpstr>Calibri</vt:lpstr>
      <vt:lpstr>Calibri Light</vt:lpstr>
      <vt:lpstr>Caviar Dreams</vt:lpstr>
      <vt:lpstr>eurofurence</vt:lpstr>
      <vt:lpstr>Script Ecole 2</vt:lpstr>
      <vt:lpstr>Wolf Sans</vt:lpstr>
      <vt:lpstr>Thème Office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Alizée</dc:creator>
  <cp:lastModifiedBy>Alizée</cp:lastModifiedBy>
  <cp:revision>471</cp:revision>
  <dcterms:created xsi:type="dcterms:W3CDTF">2019-08-26T08:43:55Z</dcterms:created>
  <dcterms:modified xsi:type="dcterms:W3CDTF">2026-08-23T08:49:06Z</dcterms:modified>
</cp:coreProperties>
</file>