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64" autoAdjust="0"/>
    <p:restoredTop sz="94660"/>
  </p:normalViewPr>
  <p:slideViewPr>
    <p:cSldViewPr snapToGrid="0">
      <p:cViewPr>
        <p:scale>
          <a:sx n="100" d="100"/>
          <a:sy n="100" d="100"/>
        </p:scale>
        <p:origin x="534" y="-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18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3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5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87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93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36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22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67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54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4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7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A966B-635C-4F8B-8158-DD7ADF3163D0}" type="datetimeFigureOut">
              <a:rPr lang="fr-FR" smtClean="0"/>
              <a:t>29/12/2021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12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0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0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0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0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0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38DD71-9DCC-4E0D-9FC0-207475DB588D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FE39F176-CA1C-40E1-94A2-6E31132152F2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759609DB-EB72-45C0-88F2-426375316F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4" name="Picture 2">
                <a:extLst>
                  <a:ext uri="{FF2B5EF4-FFF2-40B4-BE49-F238E27FC236}">
                    <a16:creationId xmlns:a16="http://schemas.microsoft.com/office/drawing/2014/main" id="{B8AF1D87-01D9-4AEF-BD7A-72A9AE5EF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>
                <a:extLst>
                  <a:ext uri="{FF2B5EF4-FFF2-40B4-BE49-F238E27FC236}">
                    <a16:creationId xmlns:a16="http://schemas.microsoft.com/office/drawing/2014/main" id="{5405310C-6638-4EEF-A0CE-7BB52DE0E2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">
                <a:extLst>
                  <a:ext uri="{FF2B5EF4-FFF2-40B4-BE49-F238E27FC236}">
                    <a16:creationId xmlns:a16="http://schemas.microsoft.com/office/drawing/2014/main" id="{BA91FA71-670F-4858-8443-989C88807A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339220B1-77D0-4009-B7B1-E2F972914E83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2360F080-41CF-4AF6-8E52-EC1613502A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5A2F73A7-41DE-43B0-96EF-D64107C4C7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5CDD0A6B-BF9D-4B64-BA2E-D242735790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BB9E9E6B-C0B7-47DF-B2C0-D123FF5FE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8283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0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0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0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0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6FE5E44A-C21F-4325-8367-C122DFAF3684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C53D5C4A-3640-4C88-A419-C25DF48DE85F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B9C9DE0A-3714-4AC7-9D2E-9B2E5FD24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F6CD211F-F800-4F3C-810A-99B991493A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76E1EBAD-7C0B-4F53-B2A0-0F27FC6AA9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763E520F-0970-45D3-8696-5B005FB38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B6D73A8F-5CB5-4C21-8307-065D8F03D61F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513537C8-49A6-4519-BA2D-507AE52363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70BCEEEB-1E60-4199-BC28-FB7613685C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2D2ED4EB-CCE8-4FC9-895D-CE252C55E9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9F8064A5-89BF-4F04-BF9B-75C033C8F1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1259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71D6BDFC-D4A0-4181-9280-3ED5B8978ED1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203D2DD4-BC0E-4723-896A-006D58FD2B31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261B07A7-08DB-4539-8972-38B4218AD9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E9EE5039-DBCC-419D-8970-1AEDFD787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E316AF49-1259-4114-9F80-1393156429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60548477-8C6A-4EC0-93BC-B57AA1F40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AAD22401-27D1-4B70-AAE2-BD0E414941C4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337BAD32-7F9E-42A6-ABCF-9F507E64C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1303B395-F97E-48BA-90A3-F6258214C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B4C38EA8-E82B-49B3-804E-2F45DD4140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981A88C0-D5A5-40BA-AFF8-DD975887AF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792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rose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2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2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2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2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73433E51-70E5-43F4-912F-45F9720170C2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62181AD8-EEF6-4ED7-BA6A-A95492C7A53C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8A5A2536-41BE-4FF5-B1F3-9AA544D7F9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3FC1E3CC-9820-4676-9539-74E7F212E6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64425AB7-3FF2-4D8D-B4B5-D4B9E70717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0785FCAB-C6E9-4F04-A123-211270B05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E299338F-B708-4962-A24D-B853B07EFEC6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CC5908B9-B2FD-4CBC-9746-CCEE209906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4470939D-6B12-4A6C-A288-1BBE32C2B3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A0B002FB-3CE5-44B3-B739-C5BDEE48DC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7EB3DE91-1CF8-41FE-B793-CE2595959E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1803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rouge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7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2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7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9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2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1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946A664-4BBB-4271-90A8-87F2EBB52928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D49A1421-11E9-4F3A-9741-8A2D05BBCD06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4B4F9CF9-3642-4462-8155-EC802BA8D2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BED1572F-4C00-4455-8D92-E3B73C005C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29EBB6A6-0BA8-476A-877B-EF5CE6BF7D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FE30D98B-7109-443D-9036-8C7E13254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6463443B-A443-48F7-8345-7432A5893624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D95EF0A4-B572-49BA-BFAB-516BA2F6DD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7EF0EDE4-8768-4E1B-9E11-2C328CCABB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93C53827-8441-4B7D-B769-5E5B89D0D2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939B5031-E98F-4132-B520-B995C7F4A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40427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verte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1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0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8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1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0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8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F2E062EF-2CF5-4111-8AD4-5759E1F1FBAD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78A83CA7-08DF-4B77-9701-BFC2A02750B4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BC54B135-F99A-4453-891C-4026686EE4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3528EAD0-3201-456E-BBA8-4421CE1EDA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57B297E5-D99D-4587-B00C-70A5C1E4D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483E779D-F60D-4C01-B200-92FA4F0CCD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D3B67D4-002B-4576-86CF-C0EE1E5E4098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A1D00739-451E-450C-8AEF-BF981A9F4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5F75746D-0219-4419-BBA2-50C674D20D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A079C4FC-FBD6-4F4C-B620-D70A6A3F86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DBAD9808-AC67-4861-B2F9-160AECFF43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54332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bleue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2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2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2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2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98C0DD16-D654-4DB0-8818-EF85C6A1106A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B78A17AF-690E-4161-9171-F942F1EEBBB2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0C6AFF91-80A1-4EB2-9AEF-3CABF05376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B40056AE-6FAC-4055-A686-71307E969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EF84CD95-59AA-4EF2-87F7-577BE99330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6709FC5E-978D-4AAD-A072-F68A6B553F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91120F38-B8A1-4532-BF4B-3C43E8D8AD24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75AB10F2-1E28-4F2F-BBA8-8E474778D2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BFEF1E56-334A-4613-AD46-447F8E78C4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5217D383-DF69-4C4C-8DDB-3C4A9C705D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4E14A2E3-084D-4EDA-8EC1-1AF19A15D3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02013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7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3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3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7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B2D76F4D-73AC-4EDE-BDC6-724F7BD09C38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EA51A14C-0924-4E9C-B98D-4C023947C040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890E7FA0-797C-4E81-92A9-6E21511536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EAAC5AF8-571E-4DDE-870D-5D6CAC9E1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1BDD7759-D876-41FA-8DA4-2852413256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AE746B97-38DA-4B05-8CE3-1046C1B8C7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83723A25-F8AD-4154-BB75-7AFDA57A9114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64422EBE-8E90-4EBC-A861-25CD418160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0DF76156-C749-48E0-9C88-846B3007E0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22977D46-75C0-456C-9231-3D01F695B1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A904A7F3-B155-4FD8-961A-8FF0EC8D5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40407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4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8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4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8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4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5ED03D2B-376C-482B-9352-50C98E223A25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7E6D595D-431A-4737-918E-017C99D7054F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29437A12-3116-447E-B6BA-87570ED558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B2D81212-6152-4C29-AD58-4222D23AB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4716DD67-8C92-48FA-BCAE-255A90FD95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D7DA07F6-0CBC-4319-B5EE-835DADD308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120529A9-6EF5-4ABA-A813-E4F928984E80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5FC2DAC0-30FC-4462-87ED-463BDD4A4E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C1E275B5-E4F0-466A-9159-CF8BF94132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5E842351-B192-4DCA-9947-BC75906563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C8E65486-4F1F-4BD8-906C-97D6989E3E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93025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3370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2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2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10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5 = ……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2 = ……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5 = ……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2000D39D-ACD7-4B63-A172-8C5BA47BEC43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59AC5A39-866F-4F31-8F16-6452FF501168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26963ECB-B0AC-48A3-B50D-0A3E877609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817A29D8-0B64-459A-ACF3-1AF19BE157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C5E4442E-7B76-4475-B2B8-05B6F8098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AA067B44-4B30-48EF-A888-E36EF8AA3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2F3EA7C3-4402-4481-B365-ED101DACBB7A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8EECDF11-E20F-483B-86FD-318949CFF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C1554B2D-0321-4724-8C15-4CB9574862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7FA77FC2-6A33-4CA8-ABA5-877D6F5AE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E5B91998-F679-4646-93D0-1DE38A1290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6140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3370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2000D39D-ACD7-4B63-A172-8C5BA47BEC43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59AC5A39-866F-4F31-8F16-6452FF501168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26963ECB-B0AC-48A3-B50D-0A3E877609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817A29D8-0B64-459A-ACF3-1AF19BE157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C5E4442E-7B76-4475-B2B8-05B6F8098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AA067B44-4B30-48EF-A888-E36EF8AA3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2F3EA7C3-4402-4481-B365-ED101DACBB7A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8EECDF11-E20F-483B-86FD-318949CFF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C1554B2D-0321-4724-8C15-4CB9574862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7FA77FC2-6A33-4CA8-ABA5-877D6F5AE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E5B91998-F679-4646-93D0-1DE38A1290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1" name="ZoneTexte 120">
            <a:extLst>
              <a:ext uri="{FF2B5EF4-FFF2-40B4-BE49-F238E27FC236}">
                <a16:creationId xmlns:a16="http://schemas.microsoft.com/office/drawing/2014/main" id="{EDA54018-F1D6-4EC2-B548-4272D793C3B6}"/>
              </a:ext>
            </a:extLst>
          </p:cNvPr>
          <p:cNvSpPr txBox="1"/>
          <p:nvPr/>
        </p:nvSpPr>
        <p:spPr>
          <a:xfrm>
            <a:off x="5912280" y="540622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10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7389676D-6CB5-483C-9971-8B162EFDDD50}"/>
              </a:ext>
            </a:extLst>
          </p:cNvPr>
          <p:cNvSpPr txBox="1"/>
          <p:nvPr/>
        </p:nvSpPr>
        <p:spPr>
          <a:xfrm>
            <a:off x="7588730" y="5428254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7EA3A6D9-3FF9-4859-ACB4-163878C0E9DD}"/>
              </a:ext>
            </a:extLst>
          </p:cNvPr>
          <p:cNvSpPr txBox="1"/>
          <p:nvPr/>
        </p:nvSpPr>
        <p:spPr>
          <a:xfrm>
            <a:off x="5912280" y="369996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5 = ……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361502AD-CAB5-46B2-8A63-C0E1D7069759}"/>
              </a:ext>
            </a:extLst>
          </p:cNvPr>
          <p:cNvSpPr txBox="1"/>
          <p:nvPr/>
        </p:nvSpPr>
        <p:spPr>
          <a:xfrm>
            <a:off x="7588730" y="372199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10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670CC67E-0958-420C-9747-C52C75826476}"/>
              </a:ext>
            </a:extLst>
          </p:cNvPr>
          <p:cNvSpPr txBox="1"/>
          <p:nvPr/>
        </p:nvSpPr>
        <p:spPr>
          <a:xfrm>
            <a:off x="5890137" y="2045206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DB6EC5A9-D89E-4853-BC19-63031081C591}"/>
              </a:ext>
            </a:extLst>
          </p:cNvPr>
          <p:cNvSpPr txBox="1"/>
          <p:nvPr/>
        </p:nvSpPr>
        <p:spPr>
          <a:xfrm>
            <a:off x="7566587" y="2067233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2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9 = ……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19308EB1-DAAF-4450-8C35-103842BCA356}"/>
              </a:ext>
            </a:extLst>
          </p:cNvPr>
          <p:cNvSpPr txBox="1"/>
          <p:nvPr/>
        </p:nvSpPr>
        <p:spPr>
          <a:xfrm>
            <a:off x="5912279" y="333120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3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 x 4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5 = ……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A6BC96FD-E113-41F3-890D-F8288D1F38AA}"/>
              </a:ext>
            </a:extLst>
          </p:cNvPr>
          <p:cNvSpPr txBox="1"/>
          <p:nvPr/>
        </p:nvSpPr>
        <p:spPr>
          <a:xfrm>
            <a:off x="7588730" y="355147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1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10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5 x 5 = ……</a:t>
            </a:r>
          </a:p>
        </p:txBody>
      </p:sp>
    </p:spTree>
    <p:extLst>
      <p:ext uri="{BB962C8B-B14F-4D97-AF65-F5344CB8AC3E}">
        <p14:creationId xmlns:p14="http://schemas.microsoft.com/office/powerpoint/2010/main" val="207394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pic>
            <p:nvPicPr>
              <p:cNvPr id="1025" name="Image 20">
                <a:extLst>
                  <a:ext uri="{FF2B5EF4-FFF2-40B4-BE49-F238E27FC236}">
                    <a16:creationId xmlns:a16="http://schemas.microsoft.com/office/drawing/2014/main" id="{1256156E-0342-495E-B2C6-FBB52779C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708" y="15139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3370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59" name="Image 20">
                <a:extLst>
                  <a:ext uri="{FF2B5EF4-FFF2-40B4-BE49-F238E27FC236}">
                    <a16:creationId xmlns:a16="http://schemas.microsoft.com/office/drawing/2014/main" id="{B2C8639B-092F-43C3-91C6-6429E7F49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1825068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600164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3" name="Image 20">
                <a:extLst>
                  <a:ext uri="{FF2B5EF4-FFF2-40B4-BE49-F238E27FC236}">
                    <a16:creationId xmlns:a16="http://schemas.microsoft.com/office/drawing/2014/main" id="{A65EA78E-7071-4462-9AA6-A7CD178C5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3522670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600164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  <a:p>
                <a:endParaRPr lang="fr-FR" sz="900" dirty="0">
                  <a:latin typeface="Quicksand Bold" pitchFamily="50" charset="0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7" name="Image 20">
                <a:extLst>
                  <a:ext uri="{FF2B5EF4-FFF2-40B4-BE49-F238E27FC236}">
                    <a16:creationId xmlns:a16="http://schemas.microsoft.com/office/drawing/2014/main" id="{4916F873-83B8-4EA2-9821-7927CF78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408" y="52064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pic>
            <p:nvPicPr>
              <p:cNvPr id="111" name="Image 20">
                <a:extLst>
                  <a:ext uri="{FF2B5EF4-FFF2-40B4-BE49-F238E27FC236}">
                    <a16:creationId xmlns:a16="http://schemas.microsoft.com/office/drawing/2014/main" id="{00204818-9F40-4AEC-A8AE-39FE2B27D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60773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105" name="Image 20">
                <a:extLst>
                  <a:ext uri="{FF2B5EF4-FFF2-40B4-BE49-F238E27FC236}">
                    <a16:creationId xmlns:a16="http://schemas.microsoft.com/office/drawing/2014/main" id="{8A5735C9-56E8-42E1-B7E9-17A5369FB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1834447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83" name="Image 20">
                <a:extLst>
                  <a:ext uri="{FF2B5EF4-FFF2-40B4-BE49-F238E27FC236}">
                    <a16:creationId xmlns:a16="http://schemas.microsoft.com/office/drawing/2014/main" id="{23F42D5E-EB48-4119-BFAE-1CC4957A4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3522524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pic>
            <p:nvPicPr>
              <p:cNvPr id="70" name="Image 20">
                <a:extLst>
                  <a:ext uri="{FF2B5EF4-FFF2-40B4-BE49-F238E27FC236}">
                    <a16:creationId xmlns:a16="http://schemas.microsoft.com/office/drawing/2014/main" id="{02722D9D-6A32-4137-B3C6-8FD29DC0A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543" y="5215852"/>
                <a:ext cx="409575" cy="4095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TABLES MULTI</a:t>
                </a:r>
              </a:p>
              <a:p>
                <a:pPr algn="ctr"/>
                <a:r>
                  <a:rPr lang="fr-FR" sz="900" dirty="0">
                    <a:latin typeface="Quicksand Bold" pitchFamily="50" charset="0"/>
                  </a:rPr>
                  <a:t>Etoile or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Complète: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2000D39D-ACD7-4B63-A172-8C5BA47BEC43}"/>
              </a:ext>
            </a:extLst>
          </p:cNvPr>
          <p:cNvGrpSpPr/>
          <p:nvPr/>
        </p:nvGrpSpPr>
        <p:grpSpPr>
          <a:xfrm>
            <a:off x="4048110" y="233044"/>
            <a:ext cx="5567308" cy="5532373"/>
            <a:chOff x="4048110" y="233044"/>
            <a:chExt cx="5567308" cy="5532373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59AC5A39-866F-4F31-8F16-6452FF501168}"/>
                </a:ext>
              </a:extLst>
            </p:cNvPr>
            <p:cNvGrpSpPr/>
            <p:nvPr/>
          </p:nvGrpSpPr>
          <p:grpSpPr>
            <a:xfrm>
              <a:off x="4048110" y="233513"/>
              <a:ext cx="597046" cy="5531904"/>
              <a:chOff x="4048110" y="233513"/>
              <a:chExt cx="597046" cy="5531904"/>
            </a:xfrm>
          </p:grpSpPr>
          <p:pic>
            <p:nvPicPr>
              <p:cNvPr id="103" name="Picture 2">
                <a:extLst>
                  <a:ext uri="{FF2B5EF4-FFF2-40B4-BE49-F238E27FC236}">
                    <a16:creationId xmlns:a16="http://schemas.microsoft.com/office/drawing/2014/main" id="{26963ECB-B0AC-48A3-B50D-0A3E877609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">
                <a:extLst>
                  <a:ext uri="{FF2B5EF4-FFF2-40B4-BE49-F238E27FC236}">
                    <a16:creationId xmlns:a16="http://schemas.microsoft.com/office/drawing/2014/main" id="{817A29D8-0B64-459A-ACF3-1AF19BE157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">
                <a:extLst>
                  <a:ext uri="{FF2B5EF4-FFF2-40B4-BE49-F238E27FC236}">
                    <a16:creationId xmlns:a16="http://schemas.microsoft.com/office/drawing/2014/main" id="{C5E4442E-7B76-4475-B2B8-05B6F8098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2">
                <a:extLst>
                  <a:ext uri="{FF2B5EF4-FFF2-40B4-BE49-F238E27FC236}">
                    <a16:creationId xmlns:a16="http://schemas.microsoft.com/office/drawing/2014/main" id="{AA067B44-4B30-48EF-A888-E36EF8AA3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2F3EA7C3-4402-4481-B365-ED101DACBB7A}"/>
                </a:ext>
              </a:extLst>
            </p:cNvPr>
            <p:cNvGrpSpPr/>
            <p:nvPr/>
          </p:nvGrpSpPr>
          <p:grpSpPr>
            <a:xfrm>
              <a:off x="9018372" y="233044"/>
              <a:ext cx="597046" cy="5531904"/>
              <a:chOff x="4048110" y="233513"/>
              <a:chExt cx="597046" cy="5531904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8EECDF11-E20F-483B-86FD-318949CFF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233513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2">
                <a:extLst>
                  <a:ext uri="{FF2B5EF4-FFF2-40B4-BE49-F238E27FC236}">
                    <a16:creationId xmlns:a16="http://schemas.microsoft.com/office/drawing/2014/main" id="{C1554B2D-0321-4724-8C15-4CB9574862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1936977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2">
                <a:extLst>
                  <a:ext uri="{FF2B5EF4-FFF2-40B4-BE49-F238E27FC236}">
                    <a16:creationId xmlns:a16="http://schemas.microsoft.com/office/drawing/2014/main" id="{7FA77FC2-6A33-4CA8-ABA5-877D6F5AE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1" y="3628378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2">
                <a:extLst>
                  <a:ext uri="{FF2B5EF4-FFF2-40B4-BE49-F238E27FC236}">
                    <a16:creationId xmlns:a16="http://schemas.microsoft.com/office/drawing/2014/main" id="{E5B91998-F679-4646-93D0-1DE38A1290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110" y="5303189"/>
                <a:ext cx="597045" cy="462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19" name="ZoneTexte 118">
            <a:extLst>
              <a:ext uri="{FF2B5EF4-FFF2-40B4-BE49-F238E27FC236}">
                <a16:creationId xmlns:a16="http://schemas.microsoft.com/office/drawing/2014/main" id="{CD4EEB6D-23A7-40AF-9BA0-256056DF4B1B}"/>
              </a:ext>
            </a:extLst>
          </p:cNvPr>
          <p:cNvSpPr txBox="1"/>
          <p:nvPr/>
        </p:nvSpPr>
        <p:spPr>
          <a:xfrm>
            <a:off x="5909422" y="323170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3 = ……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05439CE2-174D-49A4-9641-CE58D6641765}"/>
              </a:ext>
            </a:extLst>
          </p:cNvPr>
          <p:cNvSpPr txBox="1"/>
          <p:nvPr/>
        </p:nvSpPr>
        <p:spPr>
          <a:xfrm>
            <a:off x="7585873" y="345197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5416694D-3AA7-49FB-836C-C305F7C9018D}"/>
              </a:ext>
            </a:extLst>
          </p:cNvPr>
          <p:cNvSpPr txBox="1"/>
          <p:nvPr/>
        </p:nvSpPr>
        <p:spPr>
          <a:xfrm>
            <a:off x="5873592" y="2045206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19D003D1-E322-4B17-BF5E-C8C18AAFC233}"/>
              </a:ext>
            </a:extLst>
          </p:cNvPr>
          <p:cNvSpPr txBox="1"/>
          <p:nvPr/>
        </p:nvSpPr>
        <p:spPr>
          <a:xfrm>
            <a:off x="7550042" y="2067233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196278DD-9829-43C6-AF99-1E4EDBB65DB7}"/>
              </a:ext>
            </a:extLst>
          </p:cNvPr>
          <p:cNvSpPr txBox="1"/>
          <p:nvPr/>
        </p:nvSpPr>
        <p:spPr>
          <a:xfrm>
            <a:off x="5896683" y="3725075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8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x 5 = ……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5E454C2B-671E-4355-AC4F-7FA60060E30D}"/>
              </a:ext>
            </a:extLst>
          </p:cNvPr>
          <p:cNvSpPr txBox="1"/>
          <p:nvPr/>
        </p:nvSpPr>
        <p:spPr>
          <a:xfrm>
            <a:off x="7573133" y="3747102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4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73B630C9-32E3-4E52-BB85-4A6BFBD46F4A}"/>
              </a:ext>
            </a:extLst>
          </p:cNvPr>
          <p:cNvSpPr txBox="1"/>
          <p:nvPr/>
        </p:nvSpPr>
        <p:spPr>
          <a:xfrm>
            <a:off x="5931452" y="5424231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8 x 5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9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x 7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6 = ……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 x 9 = ……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6486E76A-E915-48FE-96C1-4CBBA854FD6B}"/>
              </a:ext>
            </a:extLst>
          </p:cNvPr>
          <p:cNvSpPr txBox="1"/>
          <p:nvPr/>
        </p:nvSpPr>
        <p:spPr>
          <a:xfrm>
            <a:off x="7607902" y="5446258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3 x 6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7 x 7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9 x 4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9 = ……</a:t>
            </a:r>
          </a:p>
          <a:p>
            <a:pPr marL="228600" indent="-228600">
              <a:lnSpc>
                <a:spcPct val="150000"/>
              </a:lnSpc>
              <a:buAutoNum type="arabicParenR" startAt="6"/>
            </a:pPr>
            <a:r>
              <a:rPr lang="fr-FR" sz="1100" dirty="0">
                <a:latin typeface="Script cole" panose="00000400000000000000" pitchFamily="2" charset="0"/>
              </a:rPr>
              <a:t>8 x 8 = ……</a:t>
            </a:r>
          </a:p>
        </p:txBody>
      </p:sp>
    </p:spTree>
    <p:extLst>
      <p:ext uri="{BB962C8B-B14F-4D97-AF65-F5344CB8AC3E}">
        <p14:creationId xmlns:p14="http://schemas.microsoft.com/office/powerpoint/2010/main" val="21357806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2087</TotalTime>
  <Words>5760</Words>
  <Application>Microsoft Office PowerPoint</Application>
  <PresentationFormat>Format A4 (210 x 297 mm)</PresentationFormat>
  <Paragraphs>1536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Quicksand Bold</vt:lpstr>
      <vt:lpstr>Script cole</vt:lpstr>
      <vt:lpstr>Script Ecole 2</vt:lpstr>
      <vt:lpstr>Wolf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</dc:creator>
  <cp:lastModifiedBy>Alizée</cp:lastModifiedBy>
  <cp:revision>133</cp:revision>
  <cp:lastPrinted>2018-12-06T16:36:58Z</cp:lastPrinted>
  <dcterms:created xsi:type="dcterms:W3CDTF">2018-08-07T14:55:46Z</dcterms:created>
  <dcterms:modified xsi:type="dcterms:W3CDTF">2021-12-29T07:32:56Z</dcterms:modified>
</cp:coreProperties>
</file>