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B"/>
    <a:srgbClr val="FFB7B7"/>
    <a:srgbClr val="0000FF"/>
    <a:srgbClr val="006600"/>
    <a:srgbClr val="FF99FF"/>
    <a:srgbClr val="66FF66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216" y="-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246"/>
            </a:lvl1pPr>
            <a:lvl2pPr marL="237390" indent="0" algn="ctr">
              <a:buNone/>
              <a:defRPr sz="1038"/>
            </a:lvl2pPr>
            <a:lvl3pPr marL="474779" indent="0" algn="ctr">
              <a:buNone/>
              <a:defRPr sz="935"/>
            </a:lvl3pPr>
            <a:lvl4pPr marL="712169" indent="0" algn="ctr">
              <a:buNone/>
              <a:defRPr sz="831"/>
            </a:lvl4pPr>
            <a:lvl5pPr marL="949559" indent="0" algn="ctr">
              <a:buNone/>
              <a:defRPr sz="831"/>
            </a:lvl5pPr>
            <a:lvl6pPr marL="1186948" indent="0" algn="ctr">
              <a:buNone/>
              <a:defRPr sz="831"/>
            </a:lvl6pPr>
            <a:lvl7pPr marL="1424338" indent="0" algn="ctr">
              <a:buNone/>
              <a:defRPr sz="831"/>
            </a:lvl7pPr>
            <a:lvl8pPr marL="1661728" indent="0" algn="ctr">
              <a:buNone/>
              <a:defRPr sz="831"/>
            </a:lvl8pPr>
            <a:lvl9pPr marL="1899117" indent="0" algn="ctr">
              <a:buNone/>
              <a:defRPr sz="83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1246">
                <a:solidFill>
                  <a:schemeClr val="tx1"/>
                </a:solidFill>
              </a:defRPr>
            </a:lvl1pPr>
            <a:lvl2pPr marL="23739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7"/>
            <a:ext cx="5014913" cy="4873625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7"/>
            <a:ext cx="5014913" cy="4873625"/>
          </a:xfrm>
        </p:spPr>
        <p:txBody>
          <a:bodyPr anchor="t"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74779" rtl="0" eaLnBrk="1" latinLnBrk="0" hangingPunct="1">
        <a:lnSpc>
          <a:spcPct val="90000"/>
        </a:lnSpc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695" indent="-118695" algn="l" defTabSz="474779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1pPr>
      <a:lvl2pPr marL="356085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hyperlink" Target="https://ictgames.com/mobilePage/vertical/index.html" TargetMode="External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50" Type="http://schemas.openxmlformats.org/officeDocument/2006/relationships/image" Target="../media/image48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7.png"/><Relationship Id="rId11" Type="http://schemas.openxmlformats.org/officeDocument/2006/relationships/image" Target="../media/image10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49" Type="http://schemas.openxmlformats.org/officeDocument/2006/relationships/image" Target="../media/image47.jp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jpg"/><Relationship Id="rId8" Type="http://schemas.openxmlformats.org/officeDocument/2006/relationships/image" Target="../media/image7.png"/><Relationship Id="rId51" Type="http://schemas.openxmlformats.org/officeDocument/2006/relationships/image" Target="../media/image49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0" Type="http://schemas.openxmlformats.org/officeDocument/2006/relationships/image" Target="../media/image19.jpe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6.png"/><Relationship Id="rId39" Type="http://schemas.openxmlformats.org/officeDocument/2006/relationships/image" Target="../media/image76.png"/><Relationship Id="rId21" Type="http://schemas.openxmlformats.org/officeDocument/2006/relationships/image" Target="../media/image63.jpeg"/><Relationship Id="rId34" Type="http://schemas.openxmlformats.org/officeDocument/2006/relationships/image" Target="../media/image72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7" Type="http://schemas.openxmlformats.org/officeDocument/2006/relationships/image" Target="../media/image19.jpeg"/><Relationship Id="rId2" Type="http://schemas.openxmlformats.org/officeDocument/2006/relationships/hyperlink" Target="https://ictgames.com/mobilePage/verticalSub/index.html" TargetMode="External"/><Relationship Id="rId16" Type="http://schemas.openxmlformats.org/officeDocument/2006/relationships/image" Target="../media/image58.png"/><Relationship Id="rId29" Type="http://schemas.openxmlformats.org/officeDocument/2006/relationships/image" Target="../media/image69.png"/><Relationship Id="rId11" Type="http://schemas.openxmlformats.org/officeDocument/2006/relationships/image" Target="../media/image53.png"/><Relationship Id="rId24" Type="http://schemas.openxmlformats.org/officeDocument/2006/relationships/hyperlink" Target="http://boutdegomme.fr/ateliers-cartes-a-pince-multiplications" TargetMode="External"/><Relationship Id="rId32" Type="http://schemas.openxmlformats.org/officeDocument/2006/relationships/image" Target="../media/image71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" Type="http://schemas.openxmlformats.org/officeDocument/2006/relationships/image" Target="../media/image16.jpeg"/><Relationship Id="rId15" Type="http://schemas.openxmlformats.org/officeDocument/2006/relationships/image" Target="../media/image57.png"/><Relationship Id="rId23" Type="http://schemas.openxmlformats.org/officeDocument/2006/relationships/image" Target="../media/image64.png"/><Relationship Id="rId28" Type="http://schemas.openxmlformats.org/officeDocument/2006/relationships/image" Target="../media/image68.png"/><Relationship Id="rId36" Type="http://schemas.openxmlformats.org/officeDocument/2006/relationships/image" Target="../media/image73.png"/><Relationship Id="rId49" Type="http://schemas.openxmlformats.org/officeDocument/2006/relationships/image" Target="../media/image86.png"/><Relationship Id="rId10" Type="http://schemas.openxmlformats.org/officeDocument/2006/relationships/image" Target="../media/image52.png"/><Relationship Id="rId19" Type="http://schemas.openxmlformats.org/officeDocument/2006/relationships/image" Target="../media/image61.jpeg"/><Relationship Id="rId31" Type="http://schemas.openxmlformats.org/officeDocument/2006/relationships/image" Target="../media/image70.png"/><Relationship Id="rId44" Type="http://schemas.openxmlformats.org/officeDocument/2006/relationships/image" Target="../media/image81.png"/><Relationship Id="rId4" Type="http://schemas.openxmlformats.org/officeDocument/2006/relationships/image" Target="../media/image15.png"/><Relationship Id="rId9" Type="http://schemas.openxmlformats.org/officeDocument/2006/relationships/hyperlink" Target="https://educajou.forge.apps.education.fr/droite-interactive/?taille-police-nombres=50&amp;allera=0&amp;nombres=1&amp;graduations=1&amp;zoom=100" TargetMode="External"/><Relationship Id="rId14" Type="http://schemas.openxmlformats.org/officeDocument/2006/relationships/image" Target="../media/image56.jpeg"/><Relationship Id="rId22" Type="http://schemas.openxmlformats.org/officeDocument/2006/relationships/hyperlink" Target="https://www.ecoledecrevette.fr/l-introduction-de-la-multiplication-a115027956/" TargetMode="External"/><Relationship Id="rId27" Type="http://schemas.openxmlformats.org/officeDocument/2006/relationships/image" Target="../media/image67.png"/><Relationship Id="rId30" Type="http://schemas.openxmlformats.org/officeDocument/2006/relationships/hyperlink" Target="https://lutinbazar.fr/qui-a-le-plus-grand-territoire-jeu-sur-la-multiplication/" TargetMode="External"/><Relationship Id="rId35" Type="http://schemas.openxmlformats.org/officeDocument/2006/relationships/hyperlink" Target="https://pixeludo.com/sens-multiplication/" TargetMode="External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8" Type="http://schemas.openxmlformats.org/officeDocument/2006/relationships/image" Target="../media/image51.png"/><Relationship Id="rId3" Type="http://schemas.openxmlformats.org/officeDocument/2006/relationships/image" Target="../media/image50.png"/><Relationship Id="rId12" Type="http://schemas.openxmlformats.org/officeDocument/2006/relationships/image" Target="../media/image54.png"/><Relationship Id="rId17" Type="http://schemas.openxmlformats.org/officeDocument/2006/relationships/image" Target="../media/image59.jpeg"/><Relationship Id="rId25" Type="http://schemas.openxmlformats.org/officeDocument/2006/relationships/image" Target="../media/image65.png"/><Relationship Id="rId33" Type="http://schemas.openxmlformats.org/officeDocument/2006/relationships/hyperlink" Target="http://boutdegomme.fr/quand-le-chocolat-et-les-maths-font-bon-menage-la-multiplication-a79144921" TargetMode="External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20" Type="http://schemas.openxmlformats.org/officeDocument/2006/relationships/image" Target="../media/image62.jpeg"/><Relationship Id="rId41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99.png"/><Relationship Id="rId26" Type="http://schemas.openxmlformats.org/officeDocument/2006/relationships/image" Target="../media/image106.png"/><Relationship Id="rId39" Type="http://schemas.openxmlformats.org/officeDocument/2006/relationships/image" Target="../media/image118.png"/><Relationship Id="rId21" Type="http://schemas.openxmlformats.org/officeDocument/2006/relationships/hyperlink" Target="https://classedeflorent.fr/accueil/jeux/mathematiques/table/index.php" TargetMode="External"/><Relationship Id="rId34" Type="http://schemas.openxmlformats.org/officeDocument/2006/relationships/image" Target="../media/image113.png"/><Relationship Id="rId42" Type="http://schemas.openxmlformats.org/officeDocument/2006/relationships/image" Target="../media/image121.jpeg"/><Relationship Id="rId47" Type="http://schemas.openxmlformats.org/officeDocument/2006/relationships/image" Target="../media/image125.png"/><Relationship Id="rId50" Type="http://schemas.openxmlformats.org/officeDocument/2006/relationships/image" Target="../media/image127.png"/><Relationship Id="rId55" Type="http://schemas.openxmlformats.org/officeDocument/2006/relationships/image" Target="../media/image132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6" Type="http://schemas.openxmlformats.org/officeDocument/2006/relationships/image" Target="../media/image71.png"/><Relationship Id="rId29" Type="http://schemas.openxmlformats.org/officeDocument/2006/relationships/image" Target="../media/image108.png"/><Relationship Id="rId11" Type="http://schemas.openxmlformats.org/officeDocument/2006/relationships/image" Target="../media/image96.png"/><Relationship Id="rId24" Type="http://schemas.openxmlformats.org/officeDocument/2006/relationships/image" Target="../media/image104.png"/><Relationship Id="rId32" Type="http://schemas.openxmlformats.org/officeDocument/2006/relationships/image" Target="../media/image111.png"/><Relationship Id="rId37" Type="http://schemas.openxmlformats.org/officeDocument/2006/relationships/image" Target="../media/image116.png"/><Relationship Id="rId40" Type="http://schemas.openxmlformats.org/officeDocument/2006/relationships/image" Target="../media/image119.png"/><Relationship Id="rId45" Type="http://schemas.openxmlformats.org/officeDocument/2006/relationships/image" Target="../media/image123.png"/><Relationship Id="rId53" Type="http://schemas.openxmlformats.org/officeDocument/2006/relationships/image" Target="../media/image130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19" Type="http://schemas.openxmlformats.org/officeDocument/2006/relationships/image" Target="../media/image100.png"/><Relationship Id="rId31" Type="http://schemas.openxmlformats.org/officeDocument/2006/relationships/image" Target="../media/image110.png"/><Relationship Id="rId44" Type="http://schemas.openxmlformats.org/officeDocument/2006/relationships/image" Target="../media/image122.png"/><Relationship Id="rId52" Type="http://schemas.openxmlformats.org/officeDocument/2006/relationships/image" Target="../media/image129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66.png"/><Relationship Id="rId22" Type="http://schemas.openxmlformats.org/officeDocument/2006/relationships/image" Target="../media/image102.png"/><Relationship Id="rId27" Type="http://schemas.openxmlformats.org/officeDocument/2006/relationships/hyperlink" Target="https://ictgames.com/mobilePage/arrayDisplay/index.html" TargetMode="External"/><Relationship Id="rId30" Type="http://schemas.openxmlformats.org/officeDocument/2006/relationships/image" Target="../media/image109.png"/><Relationship Id="rId35" Type="http://schemas.openxmlformats.org/officeDocument/2006/relationships/image" Target="../media/image114.png"/><Relationship Id="rId43" Type="http://schemas.openxmlformats.org/officeDocument/2006/relationships/hyperlink" Target="https://www.ecoledecrevette.fr/jeux-les-tables-de-multiplication-de-2-a-9-a102373925/" TargetMode="External"/><Relationship Id="rId48" Type="http://schemas.openxmlformats.org/officeDocument/2006/relationships/image" Target="../media/image17.jpeg"/><Relationship Id="rId8" Type="http://schemas.openxmlformats.org/officeDocument/2006/relationships/image" Target="../media/image93.png"/><Relationship Id="rId51" Type="http://schemas.openxmlformats.org/officeDocument/2006/relationships/image" Target="../media/image128.png"/><Relationship Id="rId3" Type="http://schemas.openxmlformats.org/officeDocument/2006/relationships/image" Target="../media/image88.png"/><Relationship Id="rId12" Type="http://schemas.openxmlformats.org/officeDocument/2006/relationships/image" Target="../media/image97.png"/><Relationship Id="rId17" Type="http://schemas.openxmlformats.org/officeDocument/2006/relationships/image" Target="../media/image98.png"/><Relationship Id="rId25" Type="http://schemas.openxmlformats.org/officeDocument/2006/relationships/image" Target="../media/image105.png"/><Relationship Id="rId33" Type="http://schemas.openxmlformats.org/officeDocument/2006/relationships/image" Target="../media/image112.png"/><Relationship Id="rId38" Type="http://schemas.openxmlformats.org/officeDocument/2006/relationships/image" Target="../media/image117.png"/><Relationship Id="rId46" Type="http://schemas.openxmlformats.org/officeDocument/2006/relationships/image" Target="../media/image124.png"/><Relationship Id="rId20" Type="http://schemas.openxmlformats.org/officeDocument/2006/relationships/image" Target="../media/image101.png"/><Relationship Id="rId41" Type="http://schemas.openxmlformats.org/officeDocument/2006/relationships/image" Target="../media/image120.png"/><Relationship Id="rId54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5" Type="http://schemas.openxmlformats.org/officeDocument/2006/relationships/image" Target="../media/image70.png"/><Relationship Id="rId23" Type="http://schemas.openxmlformats.org/officeDocument/2006/relationships/image" Target="../media/image103.png"/><Relationship Id="rId28" Type="http://schemas.openxmlformats.org/officeDocument/2006/relationships/image" Target="../media/image107.png"/><Relationship Id="rId36" Type="http://schemas.openxmlformats.org/officeDocument/2006/relationships/image" Target="../media/image115.png"/><Relationship Id="rId49" Type="http://schemas.openxmlformats.org/officeDocument/2006/relationships/image" Target="../media/image12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.png"/><Relationship Id="rId18" Type="http://schemas.openxmlformats.org/officeDocument/2006/relationships/image" Target="../media/image145.png"/><Relationship Id="rId26" Type="http://schemas.openxmlformats.org/officeDocument/2006/relationships/image" Target="../media/image150.png"/><Relationship Id="rId39" Type="http://schemas.openxmlformats.org/officeDocument/2006/relationships/image" Target="../media/image159.png"/><Relationship Id="rId21" Type="http://schemas.openxmlformats.org/officeDocument/2006/relationships/image" Target="../media/image148.png"/><Relationship Id="rId34" Type="http://schemas.openxmlformats.org/officeDocument/2006/relationships/image" Target="../media/image154.png"/><Relationship Id="rId42" Type="http://schemas.openxmlformats.org/officeDocument/2006/relationships/image" Target="../media/image162.png"/><Relationship Id="rId7" Type="http://schemas.openxmlformats.org/officeDocument/2006/relationships/image" Target="../media/image125.png"/><Relationship Id="rId2" Type="http://schemas.openxmlformats.org/officeDocument/2006/relationships/hyperlink" Target="https://classedeflorent.fr/accueil/jeux/mathematiques/table/index.php" TargetMode="External"/><Relationship Id="rId16" Type="http://schemas.openxmlformats.org/officeDocument/2006/relationships/image" Target="../media/image143.png"/><Relationship Id="rId29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138.png"/><Relationship Id="rId24" Type="http://schemas.openxmlformats.org/officeDocument/2006/relationships/image" Target="../media/image100.png"/><Relationship Id="rId32" Type="http://schemas.openxmlformats.org/officeDocument/2006/relationships/hyperlink" Target="https://www.ecoledecrevette.fr/jeux-les-tables-de-multiplication-de-2-a-9-a102373925/" TargetMode="External"/><Relationship Id="rId37" Type="http://schemas.openxmlformats.org/officeDocument/2006/relationships/image" Target="../media/image157.png"/><Relationship Id="rId40" Type="http://schemas.openxmlformats.org/officeDocument/2006/relationships/image" Target="../media/image160.png"/><Relationship Id="rId45" Type="http://schemas.openxmlformats.org/officeDocument/2006/relationships/image" Target="../media/image165.png"/><Relationship Id="rId5" Type="http://schemas.openxmlformats.org/officeDocument/2006/relationships/image" Target="../media/image134.png"/><Relationship Id="rId15" Type="http://schemas.openxmlformats.org/officeDocument/2006/relationships/image" Target="../media/image142.png"/><Relationship Id="rId23" Type="http://schemas.openxmlformats.org/officeDocument/2006/relationships/image" Target="../media/image99.png"/><Relationship Id="rId28" Type="http://schemas.openxmlformats.org/officeDocument/2006/relationships/image" Target="../media/image152.png"/><Relationship Id="rId36" Type="http://schemas.openxmlformats.org/officeDocument/2006/relationships/image" Target="../media/image156.png"/><Relationship Id="rId10" Type="http://schemas.openxmlformats.org/officeDocument/2006/relationships/image" Target="../media/image137.png"/><Relationship Id="rId19" Type="http://schemas.openxmlformats.org/officeDocument/2006/relationships/image" Target="../media/image146.png"/><Relationship Id="rId31" Type="http://schemas.openxmlformats.org/officeDocument/2006/relationships/image" Target="../media/image121.jpeg"/><Relationship Id="rId44" Type="http://schemas.openxmlformats.org/officeDocument/2006/relationships/image" Target="../media/image164.png"/><Relationship Id="rId4" Type="http://schemas.openxmlformats.org/officeDocument/2006/relationships/hyperlink" Target="https://pixeludo.com/calcul-mental-decomposition-2/" TargetMode="External"/><Relationship Id="rId9" Type="http://schemas.openxmlformats.org/officeDocument/2006/relationships/image" Target="../media/image136.png"/><Relationship Id="rId14" Type="http://schemas.openxmlformats.org/officeDocument/2006/relationships/image" Target="../media/image141.png"/><Relationship Id="rId22" Type="http://schemas.openxmlformats.org/officeDocument/2006/relationships/image" Target="../media/image98.png"/><Relationship Id="rId27" Type="http://schemas.openxmlformats.org/officeDocument/2006/relationships/image" Target="../media/image151.png"/><Relationship Id="rId30" Type="http://schemas.openxmlformats.org/officeDocument/2006/relationships/image" Target="../media/image120.png"/><Relationship Id="rId35" Type="http://schemas.openxmlformats.org/officeDocument/2006/relationships/image" Target="../media/image155.png"/><Relationship Id="rId43" Type="http://schemas.openxmlformats.org/officeDocument/2006/relationships/image" Target="../media/image163.png"/><Relationship Id="rId8" Type="http://schemas.openxmlformats.org/officeDocument/2006/relationships/image" Target="../media/image17.jpeg"/><Relationship Id="rId3" Type="http://schemas.openxmlformats.org/officeDocument/2006/relationships/image" Target="../media/image133.pn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5" Type="http://schemas.openxmlformats.org/officeDocument/2006/relationships/image" Target="../media/image149.png"/><Relationship Id="rId33" Type="http://schemas.openxmlformats.org/officeDocument/2006/relationships/image" Target="../media/image153.png"/><Relationship Id="rId38" Type="http://schemas.openxmlformats.org/officeDocument/2006/relationships/image" Target="../media/image158.png"/><Relationship Id="rId46" Type="http://schemas.openxmlformats.org/officeDocument/2006/relationships/image" Target="../media/image166.png"/><Relationship Id="rId20" Type="http://schemas.openxmlformats.org/officeDocument/2006/relationships/image" Target="../media/image147.png"/><Relationship Id="rId41" Type="http://schemas.openxmlformats.org/officeDocument/2006/relationships/image" Target="../media/image16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.png"/><Relationship Id="rId18" Type="http://schemas.openxmlformats.org/officeDocument/2006/relationships/hyperlink" Target="https://toutpourlejeu.com/fr/mini-jeux-de-math/1949-tamtam-multimax-jeux-tables-de-multiplication-niveau-2-9791091185158.html" TargetMode="External"/><Relationship Id="rId26" Type="http://schemas.openxmlformats.org/officeDocument/2006/relationships/image" Target="../media/image119.png"/><Relationship Id="rId39" Type="http://schemas.openxmlformats.org/officeDocument/2006/relationships/image" Target="../media/image189.png"/><Relationship Id="rId21" Type="http://schemas.openxmlformats.org/officeDocument/2006/relationships/image" Target="../media/image179.png"/><Relationship Id="rId34" Type="http://schemas.openxmlformats.org/officeDocument/2006/relationships/image" Target="../media/image185.png"/><Relationship Id="rId42" Type="http://schemas.openxmlformats.org/officeDocument/2006/relationships/image" Target="../media/image192.png"/><Relationship Id="rId47" Type="http://schemas.openxmlformats.org/officeDocument/2006/relationships/image" Target="../media/image55.png"/><Relationship Id="rId7" Type="http://schemas.openxmlformats.org/officeDocument/2006/relationships/image" Target="../media/image171.png"/><Relationship Id="rId2" Type="http://schemas.openxmlformats.org/officeDocument/2006/relationships/hyperlink" Target="https://classedeflorent.fr/accueil/jeux/mathematiques/table/index.php" TargetMode="External"/><Relationship Id="rId16" Type="http://schemas.openxmlformats.org/officeDocument/2006/relationships/hyperlink" Target="https://www.didacto.com/jeux-pour-le-cp-et-le-ce1/3526-tam-tam-multimax-niveau-1-9791091185141.html" TargetMode="External"/><Relationship Id="rId29" Type="http://schemas.openxmlformats.org/officeDocument/2006/relationships/hyperlink" Target="https://www.ecoledecrevette.fr/jeux-les-tables-de-multiplication-de-2-a-9-a102373925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11" Type="http://schemas.openxmlformats.org/officeDocument/2006/relationships/image" Target="../media/image98.png"/><Relationship Id="rId24" Type="http://schemas.openxmlformats.org/officeDocument/2006/relationships/hyperlink" Target="https://multiplication.classeadeux.fr/test" TargetMode="External"/><Relationship Id="rId32" Type="http://schemas.openxmlformats.org/officeDocument/2006/relationships/hyperlink" Target="https://phet.colorado.edu/sims/html/area-model-multiplication/latest/area-model-multiplication_en.html" TargetMode="External"/><Relationship Id="rId37" Type="http://schemas.openxmlformats.org/officeDocument/2006/relationships/image" Target="../media/image188.png"/><Relationship Id="rId40" Type="http://schemas.openxmlformats.org/officeDocument/2006/relationships/image" Target="../media/image190.jpg"/><Relationship Id="rId45" Type="http://schemas.openxmlformats.org/officeDocument/2006/relationships/image" Target="../media/image53.png"/><Relationship Id="rId5" Type="http://schemas.openxmlformats.org/officeDocument/2006/relationships/image" Target="../media/image169.png"/><Relationship Id="rId15" Type="http://schemas.openxmlformats.org/officeDocument/2006/relationships/image" Target="../media/image176.png"/><Relationship Id="rId23" Type="http://schemas.openxmlformats.org/officeDocument/2006/relationships/image" Target="../media/image180.png"/><Relationship Id="rId28" Type="http://schemas.openxmlformats.org/officeDocument/2006/relationships/image" Target="../media/image121.jpeg"/><Relationship Id="rId36" Type="http://schemas.openxmlformats.org/officeDocument/2006/relationships/image" Target="../media/image187.png"/><Relationship Id="rId10" Type="http://schemas.openxmlformats.org/officeDocument/2006/relationships/image" Target="../media/image174.png"/><Relationship Id="rId19" Type="http://schemas.openxmlformats.org/officeDocument/2006/relationships/image" Target="../media/image178.jpeg"/><Relationship Id="rId31" Type="http://schemas.openxmlformats.org/officeDocument/2006/relationships/image" Target="../media/image183.png"/><Relationship Id="rId44" Type="http://schemas.openxmlformats.org/officeDocument/2006/relationships/image" Target="../media/image19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5.png"/><Relationship Id="rId22" Type="http://schemas.openxmlformats.org/officeDocument/2006/relationships/hyperlink" Target="https://mathematiques.wp.ac-dijon.fr/defi-tables/" TargetMode="External"/><Relationship Id="rId27" Type="http://schemas.openxmlformats.org/officeDocument/2006/relationships/image" Target="../media/image120.png"/><Relationship Id="rId30" Type="http://schemas.openxmlformats.org/officeDocument/2006/relationships/image" Target="../media/image182.png"/><Relationship Id="rId35" Type="http://schemas.openxmlformats.org/officeDocument/2006/relationships/image" Target="../media/image186.png"/><Relationship Id="rId43" Type="http://schemas.openxmlformats.org/officeDocument/2006/relationships/image" Target="../media/image193.png"/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12" Type="http://schemas.openxmlformats.org/officeDocument/2006/relationships/image" Target="../media/image99.png"/><Relationship Id="rId17" Type="http://schemas.openxmlformats.org/officeDocument/2006/relationships/image" Target="../media/image177.jpeg"/><Relationship Id="rId25" Type="http://schemas.openxmlformats.org/officeDocument/2006/relationships/image" Target="../media/image181.png"/><Relationship Id="rId33" Type="http://schemas.openxmlformats.org/officeDocument/2006/relationships/image" Target="../media/image184.png"/><Relationship Id="rId38" Type="http://schemas.openxmlformats.org/officeDocument/2006/relationships/hyperlink" Target="https://educajou.forge.apps.education.fr/chocomultiples/?flou=false&amp;details=true&amp;papier=false&amp;separations=false&amp;couleurs-x=false&amp;couleurs-y=false&amp;couleurs-alternees=false&amp;afficher-facteur-a=true&amp;afficher-facteur-b=true&amp;afficher-resultat=true&amp;selection=aucune&amp;type-papier=papier1.svg&amp;taille-flou=90&amp;intensite-flou=10" TargetMode="External"/><Relationship Id="rId46" Type="http://schemas.openxmlformats.org/officeDocument/2006/relationships/image" Target="../media/image54.png"/><Relationship Id="rId20" Type="http://schemas.openxmlformats.org/officeDocument/2006/relationships/hyperlink" Target="https://www.arcademics.com/games/grand-prix" TargetMode="External"/><Relationship Id="rId41" Type="http://schemas.openxmlformats.org/officeDocument/2006/relationships/image" Target="../media/image1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AFECC36-2C27-494F-8BD1-750DD17F2469}"/>
              </a:ext>
            </a:extLst>
          </p:cNvPr>
          <p:cNvSpPr txBox="1"/>
          <p:nvPr/>
        </p:nvSpPr>
        <p:spPr>
          <a:xfrm>
            <a:off x="3013013" y="55096"/>
            <a:ext cx="39392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CE1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DAAE547-7D31-460A-903F-E0CAA771A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769581"/>
              </p:ext>
            </p:extLst>
          </p:nvPr>
        </p:nvGraphicFramePr>
        <p:xfrm>
          <a:off x="199220" y="430914"/>
          <a:ext cx="9616839" cy="6283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764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916006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091572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007063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392646">
                  <a:extLst>
                    <a:ext uri="{9D8B030D-6E8A-4147-A177-3AD203B41FA5}">
                      <a16:colId xmlns:a16="http://schemas.microsoft.com/office/drawing/2014/main" val="800086847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3251636778"/>
                    </a:ext>
                  </a:extLst>
                </a:gridCol>
                <a:gridCol w="190680">
                  <a:extLst>
                    <a:ext uri="{9D8B030D-6E8A-4147-A177-3AD203B41FA5}">
                      <a16:colId xmlns:a16="http://schemas.microsoft.com/office/drawing/2014/main" val="2496650591"/>
                    </a:ext>
                  </a:extLst>
                </a:gridCol>
                <a:gridCol w="410605">
                  <a:extLst>
                    <a:ext uri="{9D8B030D-6E8A-4147-A177-3AD203B41FA5}">
                      <a16:colId xmlns:a16="http://schemas.microsoft.com/office/drawing/2014/main" val="1254531207"/>
                    </a:ext>
                  </a:extLst>
                </a:gridCol>
                <a:gridCol w="1007063">
                  <a:extLst>
                    <a:ext uri="{9D8B030D-6E8A-4147-A177-3AD203B41FA5}">
                      <a16:colId xmlns:a16="http://schemas.microsoft.com/office/drawing/2014/main" val="1373722243"/>
                    </a:ext>
                  </a:extLst>
                </a:gridCol>
                <a:gridCol w="335688">
                  <a:extLst>
                    <a:ext uri="{9D8B030D-6E8A-4147-A177-3AD203B41FA5}">
                      <a16:colId xmlns:a16="http://schemas.microsoft.com/office/drawing/2014/main" val="3201444610"/>
                    </a:ext>
                  </a:extLst>
                </a:gridCol>
                <a:gridCol w="266115">
                  <a:extLst>
                    <a:ext uri="{9D8B030D-6E8A-4147-A177-3AD203B41FA5}">
                      <a16:colId xmlns:a16="http://schemas.microsoft.com/office/drawing/2014/main" val="3118839875"/>
                    </a:ext>
                  </a:extLst>
                </a:gridCol>
                <a:gridCol w="469869">
                  <a:extLst>
                    <a:ext uri="{9D8B030D-6E8A-4147-A177-3AD203B41FA5}">
                      <a16:colId xmlns:a16="http://schemas.microsoft.com/office/drawing/2014/main" val="999328936"/>
                    </a:ext>
                  </a:extLst>
                </a:gridCol>
                <a:gridCol w="1007063">
                  <a:extLst>
                    <a:ext uri="{9D8B030D-6E8A-4147-A177-3AD203B41FA5}">
                      <a16:colId xmlns:a16="http://schemas.microsoft.com/office/drawing/2014/main" val="3792749881"/>
                    </a:ext>
                  </a:extLst>
                </a:gridCol>
              </a:tblGrid>
              <a:tr h="4701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Revoir les sens de l’addition et de la soustraction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Transformation, parties et tout, avancer, ajouter, rassembler, reculer, enlever, séparer, comparer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Bien insister sur les sens: séparer (= trouver une partie) et comparer pour la soustraction.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Les mots de l’addition </a:t>
                      </a:r>
                    </a:p>
                    <a:p>
                      <a:pPr algn="l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et de la soustraction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Plus ou moins ?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Le petit chaperon rouge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Revoir des stratégies pour additionner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 err="1">
                          <a:latin typeface="Print Bold" panose="02000000000000000000" pitchFamily="50" charset="0"/>
                        </a:rPr>
                        <a:t>Surcompter</a:t>
                      </a: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 (= technique du singe), avancer sur la bande numérique (= technique de la grenouille), décomposer, combiner, doubles, presque doubles, compléments, liens entre les nombres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trier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addition Niveau 3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Revoir des stratégies pour soustraire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Compter à rebours (= technique du singe), reculer sur la bande numérique (= technique de la grenouille), décomposer, additions à trous, compléments, décomposer autrement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trier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soustraction Niveau 3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ligne et en colonne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(Sans Retenue)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Bataille des additions (</a:t>
                      </a: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 1)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aubergines, citrouille et haricots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ligne et en colonne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(Sans Retenue)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900" dirty="0">
                          <a:latin typeface="Print Bold" panose="02000000000000000000" pitchFamily="50" charset="0"/>
                        </a:rPr>
                        <a:t>Bataille des soustractions (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 1)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raisin, poires et pastèque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009443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ligne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Dizaines, unités, retenue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Bien insister sur le repérage des dizaines et des unités.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rint Bold" panose="02000000000000000000" pitchFamily="50" charset="0"/>
                        </a:rPr>
                        <a:t>Bataille des additions (</a:t>
                      </a:r>
                      <a:r>
                        <a:rPr lang="fr-FR" sz="11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100" dirty="0">
                          <a:latin typeface="Print Bold" panose="02000000000000000000" pitchFamily="50" charset="0"/>
                        </a:rPr>
                        <a:t> 2)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carottes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00496"/>
                  </a:ext>
                </a:extLst>
              </a:tr>
              <a:tr h="9834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colonne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colonne, retenue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des retenues de 20 ou 30 ensuite.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Games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Addition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Addition à retenue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Bataille des additions (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2)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chou-fleur et betterave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72730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710F6977-FE5E-22FB-A719-A2BDC20B4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637" y="1093102"/>
            <a:ext cx="726522" cy="5009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6210C0-CB23-CB99-45F7-F5070C340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82963">
            <a:off x="6335204" y="1955774"/>
            <a:ext cx="622245" cy="3196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373094-F802-43B1-7FA5-6EE6DA0BA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0475">
            <a:off x="6854300" y="2019058"/>
            <a:ext cx="670365" cy="34205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8D4F11-D7D4-5CBE-4947-CCA3DAD6B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0441" y="1977630"/>
            <a:ext cx="560812" cy="38149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7322DD-D236-5EAF-AE26-4C2359B12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57277">
            <a:off x="7426443" y="2009059"/>
            <a:ext cx="868615" cy="3164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5C4A0135-A778-9B21-0C7F-A485E56C3F94}"/>
              </a:ext>
            </a:extLst>
          </p:cNvPr>
          <p:cNvGrpSpPr/>
          <p:nvPr/>
        </p:nvGrpSpPr>
        <p:grpSpPr>
          <a:xfrm rot="457192">
            <a:off x="8778715" y="1829065"/>
            <a:ext cx="782442" cy="531880"/>
            <a:chOff x="8467737" y="2159831"/>
            <a:chExt cx="782442" cy="53188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C1295BF-2EB8-2D5D-7C30-77EC3551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67737" y="2328434"/>
              <a:ext cx="523620" cy="363277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F233A56-1AC6-763A-A795-BFCE1632D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7358" y="2159831"/>
              <a:ext cx="352821" cy="343248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D34C698A-62B3-5687-C3A6-47B32FF612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456035">
            <a:off x="6260754" y="2717595"/>
            <a:ext cx="692908" cy="35594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B9F55C5-B8E0-04ED-A4D9-ABE29A79E7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5193" y="2782562"/>
            <a:ext cx="771170" cy="394388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1798DD3-D594-EA1C-726E-16CAABCB74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803360">
            <a:off x="7576899" y="2746956"/>
            <a:ext cx="558650" cy="4135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F240608-B9CA-1662-32F7-80525C74AE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8988" y="2775203"/>
            <a:ext cx="618867" cy="43231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B370DC8C-ADE3-0104-E72B-A667D39A6A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09389">
            <a:off x="8580807" y="2711530"/>
            <a:ext cx="523823" cy="364671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E43C6C3-DF1E-0FAC-439E-97A7F6B491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25858" y="2616547"/>
            <a:ext cx="362862" cy="33720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32FBC095-58A9-597C-EF96-3851EE0406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796321">
            <a:off x="9255564" y="2822759"/>
            <a:ext cx="349829" cy="3372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1068" name="Groupe 1067">
            <a:extLst>
              <a:ext uri="{FF2B5EF4-FFF2-40B4-BE49-F238E27FC236}">
                <a16:creationId xmlns:a16="http://schemas.microsoft.com/office/drawing/2014/main" id="{EEA081D2-520E-10BF-C0ED-05E7F6E4279B}"/>
              </a:ext>
            </a:extLst>
          </p:cNvPr>
          <p:cNvGrpSpPr/>
          <p:nvPr/>
        </p:nvGrpSpPr>
        <p:grpSpPr>
          <a:xfrm>
            <a:off x="4884570" y="4356252"/>
            <a:ext cx="1067881" cy="576288"/>
            <a:chOff x="5024374" y="4335803"/>
            <a:chExt cx="1067881" cy="576288"/>
          </a:xfrm>
        </p:grpSpPr>
        <p:pic>
          <p:nvPicPr>
            <p:cNvPr id="1052" name="Image 1051">
              <a:extLst>
                <a:ext uri="{FF2B5EF4-FFF2-40B4-BE49-F238E27FC236}">
                  <a16:creationId xmlns:a16="http://schemas.microsoft.com/office/drawing/2014/main" id="{A6838998-2B9D-198E-98CD-D3A78EC5A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50574" y="4335803"/>
              <a:ext cx="726522" cy="548579"/>
            </a:xfrm>
            <a:prstGeom prst="rect">
              <a:avLst/>
            </a:prstGeom>
          </p:spPr>
        </p:pic>
        <p:pic>
          <p:nvPicPr>
            <p:cNvPr id="1056" name="Picture 2">
              <a:extLst>
                <a:ext uri="{FF2B5EF4-FFF2-40B4-BE49-F238E27FC236}">
                  <a16:creationId xmlns:a16="http://schemas.microsoft.com/office/drawing/2014/main" id="{2A4ED7D0-B059-13E1-03E8-4E2D95152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468700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8" name="Picture 4">
              <a:extLst>
                <a:ext uri="{FF2B5EF4-FFF2-40B4-BE49-F238E27FC236}">
                  <a16:creationId xmlns:a16="http://schemas.microsoft.com/office/drawing/2014/main" id="{672AFBD7-CDAA-54A6-B62E-B4E2286D0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374" y="458783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1" name="ZoneTexte 1060">
              <a:extLst>
                <a:ext uri="{FF2B5EF4-FFF2-40B4-BE49-F238E27FC236}">
                  <a16:creationId xmlns:a16="http://schemas.microsoft.com/office/drawing/2014/main" id="{905D53DA-2B32-7A3A-F7F1-3A4D5AA5218E}"/>
                </a:ext>
              </a:extLst>
            </p:cNvPr>
            <p:cNvSpPr txBox="1"/>
            <p:nvPr/>
          </p:nvSpPr>
          <p:spPr>
            <a:xfrm>
              <a:off x="5204967" y="4388871"/>
              <a:ext cx="5421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5  3</a:t>
              </a:r>
            </a:p>
            <a:p>
              <a:r>
                <a:rPr lang="fr-FR" sz="1400" dirty="0"/>
                <a:t>- 2  1</a:t>
              </a:r>
            </a:p>
          </p:txBody>
        </p:sp>
      </p:grpSp>
      <p:grpSp>
        <p:nvGrpSpPr>
          <p:cNvPr id="1066" name="Groupe 1065">
            <a:extLst>
              <a:ext uri="{FF2B5EF4-FFF2-40B4-BE49-F238E27FC236}">
                <a16:creationId xmlns:a16="http://schemas.microsoft.com/office/drawing/2014/main" id="{7B51BB64-2C65-928D-B156-EDA7547D9831}"/>
              </a:ext>
            </a:extLst>
          </p:cNvPr>
          <p:cNvGrpSpPr/>
          <p:nvPr/>
        </p:nvGrpSpPr>
        <p:grpSpPr>
          <a:xfrm>
            <a:off x="4855923" y="3535652"/>
            <a:ext cx="1103537" cy="586561"/>
            <a:chOff x="4988718" y="3493631"/>
            <a:chExt cx="1103537" cy="586561"/>
          </a:xfrm>
        </p:grpSpPr>
        <p:pic>
          <p:nvPicPr>
            <p:cNvPr id="1050" name="Image 1049">
              <a:extLst>
                <a:ext uri="{FF2B5EF4-FFF2-40B4-BE49-F238E27FC236}">
                  <a16:creationId xmlns:a16="http://schemas.microsoft.com/office/drawing/2014/main" id="{51C0318D-E068-C60E-1A77-499448E8B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50574" y="3493631"/>
              <a:ext cx="726522" cy="548579"/>
            </a:xfrm>
            <a:prstGeom prst="rect">
              <a:avLst/>
            </a:prstGeom>
          </p:spPr>
        </p:pic>
        <p:pic>
          <p:nvPicPr>
            <p:cNvPr id="1054" name="Picture 2">
              <a:extLst>
                <a:ext uri="{FF2B5EF4-FFF2-40B4-BE49-F238E27FC236}">
                  <a16:creationId xmlns:a16="http://schemas.microsoft.com/office/drawing/2014/main" id="{35BD3155-4998-5C33-ED94-A5D82CD5D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384891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7" name="Picture 4">
              <a:extLst>
                <a:ext uri="{FF2B5EF4-FFF2-40B4-BE49-F238E27FC236}">
                  <a16:creationId xmlns:a16="http://schemas.microsoft.com/office/drawing/2014/main" id="{FBB00AAB-1B28-569F-1CDB-8639C34A2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718" y="374048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3" name="ZoneTexte 1062">
              <a:extLst>
                <a:ext uri="{FF2B5EF4-FFF2-40B4-BE49-F238E27FC236}">
                  <a16:creationId xmlns:a16="http://schemas.microsoft.com/office/drawing/2014/main" id="{14FEC93B-FA09-8892-615A-F669F9924D9B}"/>
                </a:ext>
              </a:extLst>
            </p:cNvPr>
            <p:cNvSpPr txBox="1"/>
            <p:nvPr/>
          </p:nvSpPr>
          <p:spPr>
            <a:xfrm>
              <a:off x="5169103" y="3556972"/>
              <a:ext cx="5774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 5  3</a:t>
              </a:r>
            </a:p>
            <a:p>
              <a:r>
                <a:rPr lang="fr-FR" sz="1400" dirty="0"/>
                <a:t>+ 2  1</a:t>
              </a:r>
            </a:p>
          </p:txBody>
        </p:sp>
      </p:grpSp>
      <p:grpSp>
        <p:nvGrpSpPr>
          <p:cNvPr id="1071" name="Groupe 1070">
            <a:extLst>
              <a:ext uri="{FF2B5EF4-FFF2-40B4-BE49-F238E27FC236}">
                <a16:creationId xmlns:a16="http://schemas.microsoft.com/office/drawing/2014/main" id="{686E4ECC-07F2-9AEF-AC9F-1FEA5D6B6F7C}"/>
              </a:ext>
            </a:extLst>
          </p:cNvPr>
          <p:cNvGrpSpPr/>
          <p:nvPr/>
        </p:nvGrpSpPr>
        <p:grpSpPr>
          <a:xfrm>
            <a:off x="4698593" y="6017600"/>
            <a:ext cx="900343" cy="548579"/>
            <a:chOff x="4988718" y="3493631"/>
            <a:chExt cx="1043669" cy="603683"/>
          </a:xfrm>
        </p:grpSpPr>
        <p:pic>
          <p:nvPicPr>
            <p:cNvPr id="1073" name="Image 1072">
              <a:extLst>
                <a:ext uri="{FF2B5EF4-FFF2-40B4-BE49-F238E27FC236}">
                  <a16:creationId xmlns:a16="http://schemas.microsoft.com/office/drawing/2014/main" id="{712FCABF-CA39-73C2-CCA5-366698437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50574" y="3493631"/>
              <a:ext cx="726522" cy="548579"/>
            </a:xfrm>
            <a:prstGeom prst="rect">
              <a:avLst/>
            </a:prstGeom>
          </p:spPr>
        </p:pic>
        <p:pic>
          <p:nvPicPr>
            <p:cNvPr id="1077" name="Picture 2">
              <a:extLst>
                <a:ext uri="{FF2B5EF4-FFF2-40B4-BE49-F238E27FC236}">
                  <a16:creationId xmlns:a16="http://schemas.microsoft.com/office/drawing/2014/main" id="{D546AF20-822E-A4AC-D1F6-E191170A6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1806" y="3893536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8" name="Picture 4">
              <a:extLst>
                <a:ext uri="{FF2B5EF4-FFF2-40B4-BE49-F238E27FC236}">
                  <a16:creationId xmlns:a16="http://schemas.microsoft.com/office/drawing/2014/main" id="{CB813D4C-116F-A70B-9462-B008DAE83C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718" y="374048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9" name="ZoneTexte 1078">
              <a:extLst>
                <a:ext uri="{FF2B5EF4-FFF2-40B4-BE49-F238E27FC236}">
                  <a16:creationId xmlns:a16="http://schemas.microsoft.com/office/drawing/2014/main" id="{8F094E26-00F2-8863-5DC3-4E6861F8C678}"/>
                </a:ext>
              </a:extLst>
            </p:cNvPr>
            <p:cNvSpPr txBox="1"/>
            <p:nvPr/>
          </p:nvSpPr>
          <p:spPr>
            <a:xfrm>
              <a:off x="5132916" y="3541962"/>
              <a:ext cx="637970" cy="555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 5  3</a:t>
              </a:r>
            </a:p>
            <a:p>
              <a:r>
                <a:rPr lang="fr-FR" sz="1400" dirty="0"/>
                <a:t>+ 2  8</a:t>
              </a:r>
            </a:p>
          </p:txBody>
        </p:sp>
      </p:grpSp>
      <p:pic>
        <p:nvPicPr>
          <p:cNvPr id="1082" name="Image 1081">
            <a:extLst>
              <a:ext uri="{FF2B5EF4-FFF2-40B4-BE49-F238E27FC236}">
                <a16:creationId xmlns:a16="http://schemas.microsoft.com/office/drawing/2014/main" id="{3081BF9A-74E4-CF86-8CB3-6ABF1AE2D58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83985" y="5980584"/>
            <a:ext cx="559787" cy="603981"/>
          </a:xfrm>
          <a:prstGeom prst="rect">
            <a:avLst/>
          </a:prstGeom>
        </p:spPr>
      </p:pic>
      <p:grpSp>
        <p:nvGrpSpPr>
          <p:cNvPr id="1093" name="Groupe 1092">
            <a:extLst>
              <a:ext uri="{FF2B5EF4-FFF2-40B4-BE49-F238E27FC236}">
                <a16:creationId xmlns:a16="http://schemas.microsoft.com/office/drawing/2014/main" id="{C8AF7D45-849F-B24C-1B90-94F3D2236265}"/>
              </a:ext>
            </a:extLst>
          </p:cNvPr>
          <p:cNvGrpSpPr/>
          <p:nvPr/>
        </p:nvGrpSpPr>
        <p:grpSpPr>
          <a:xfrm>
            <a:off x="5010449" y="5151065"/>
            <a:ext cx="973829" cy="499415"/>
            <a:chOff x="4998607" y="5186835"/>
            <a:chExt cx="973829" cy="499415"/>
          </a:xfrm>
        </p:grpSpPr>
        <p:pic>
          <p:nvPicPr>
            <p:cNvPr id="1089" name="Picture 6" descr="Ardoise &amp; Ardoise scolaire à prix discount - Bureau Vallée">
              <a:extLst>
                <a:ext uri="{FF2B5EF4-FFF2-40B4-BE49-F238E27FC236}">
                  <a16:creationId xmlns:a16="http://schemas.microsoft.com/office/drawing/2014/main" id="{928587D2-0C8A-078B-1D78-450ABDCDCA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14" t="2334" r="23780"/>
            <a:stretch/>
          </p:blipFill>
          <p:spPr bwMode="auto">
            <a:xfrm rot="5400000">
              <a:off x="5246726" y="5089012"/>
              <a:ext cx="451517" cy="647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0" name="Picture 2">
              <a:extLst>
                <a:ext uri="{FF2B5EF4-FFF2-40B4-BE49-F238E27FC236}">
                  <a16:creationId xmlns:a16="http://schemas.microsoft.com/office/drawing/2014/main" id="{44847DD8-3C73-1774-77CE-4E0B2683B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855" y="5482472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1" name="Picture 4">
              <a:extLst>
                <a:ext uri="{FF2B5EF4-FFF2-40B4-BE49-F238E27FC236}">
                  <a16:creationId xmlns:a16="http://schemas.microsoft.com/office/drawing/2014/main" id="{1EBFC3B0-CAE7-D8F4-E76D-45990EA60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607" y="5291451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2" name="ZoneTexte 1091">
              <a:extLst>
                <a:ext uri="{FF2B5EF4-FFF2-40B4-BE49-F238E27FC236}">
                  <a16:creationId xmlns:a16="http://schemas.microsoft.com/office/drawing/2014/main" id="{D82AA98E-17CE-45AA-2F95-A9418ABA3408}"/>
                </a:ext>
              </a:extLst>
            </p:cNvPr>
            <p:cNvSpPr txBox="1"/>
            <p:nvPr/>
          </p:nvSpPr>
          <p:spPr>
            <a:xfrm>
              <a:off x="5159307" y="5272633"/>
              <a:ext cx="60465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  25 + 36 =</a:t>
              </a:r>
            </a:p>
          </p:txBody>
        </p:sp>
      </p:grpSp>
      <p:pic>
        <p:nvPicPr>
          <p:cNvPr id="12" name="Image 11">
            <a:hlinkClick r:id="rId21"/>
            <a:extLst>
              <a:ext uri="{FF2B5EF4-FFF2-40B4-BE49-F238E27FC236}">
                <a16:creationId xmlns:a16="http://schemas.microsoft.com/office/drawing/2014/main" id="{6A747065-8D58-2844-2857-577432021B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97460" y="6034111"/>
            <a:ext cx="872694" cy="5402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536F30-2C4E-0E2B-E9A5-B91DDA692B3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39523" y="982099"/>
            <a:ext cx="425856" cy="613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BF054C-3948-58AE-17E8-E1619CCFEB12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73737" t="11816" b="-2"/>
          <a:stretch>
            <a:fillRect/>
          </a:stretch>
        </p:blipFill>
        <p:spPr>
          <a:xfrm>
            <a:off x="5752182" y="1064439"/>
            <a:ext cx="155699" cy="488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EF5FEA-F1E3-F7FB-C154-8D210DB94703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0720" t="3" r="23018" b="11811"/>
          <a:stretch>
            <a:fillRect/>
          </a:stretch>
        </p:blipFill>
        <p:spPr>
          <a:xfrm>
            <a:off x="6021576" y="1384916"/>
            <a:ext cx="145853" cy="457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AC1531-8C74-312D-F986-83A4695892D0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36991" t="3" r="46036" b="858"/>
          <a:stretch>
            <a:fillRect/>
          </a:stretch>
        </p:blipFill>
        <p:spPr>
          <a:xfrm>
            <a:off x="5888019" y="1381531"/>
            <a:ext cx="96260" cy="524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017D7E-C79B-0D18-AC1F-3947CA5B5270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19421" t="3" r="63605" b="-3"/>
          <a:stretch>
            <a:fillRect/>
          </a:stretch>
        </p:blipFill>
        <p:spPr>
          <a:xfrm>
            <a:off x="5745561" y="1374789"/>
            <a:ext cx="83127" cy="4571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6E84AB-E0D0-97EA-3AF3-3B42284F0CF7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t="2" r="83027" b="-2"/>
          <a:stretch>
            <a:fillRect/>
          </a:stretch>
        </p:blipFill>
        <p:spPr>
          <a:xfrm>
            <a:off x="6051875" y="1062431"/>
            <a:ext cx="88300" cy="48564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4E03DE4E-A2B2-E762-08B8-D55E9ACC8DBE}"/>
              </a:ext>
            </a:extLst>
          </p:cNvPr>
          <p:cNvGrpSpPr/>
          <p:nvPr/>
        </p:nvGrpSpPr>
        <p:grpSpPr>
          <a:xfrm>
            <a:off x="7177197" y="943817"/>
            <a:ext cx="336359" cy="677581"/>
            <a:chOff x="7270004" y="948613"/>
            <a:chExt cx="336359" cy="677581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3439533-069C-8271-FAE3-5F6671314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r="49732"/>
            <a:stretch>
              <a:fillRect/>
            </a:stretch>
          </p:blipFill>
          <p:spPr>
            <a:xfrm>
              <a:off x="7271654" y="1219151"/>
              <a:ext cx="334709" cy="407043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C5A2423-ABBE-3509-1F50-973DE88D4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r="49484"/>
            <a:stretch>
              <a:fillRect/>
            </a:stretch>
          </p:blipFill>
          <p:spPr>
            <a:xfrm>
              <a:off x="7270004" y="948613"/>
              <a:ext cx="336359" cy="269846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88B0987-86F5-4E8D-D091-F23AF69D3454}"/>
              </a:ext>
            </a:extLst>
          </p:cNvPr>
          <p:cNvGrpSpPr/>
          <p:nvPr/>
        </p:nvGrpSpPr>
        <p:grpSpPr>
          <a:xfrm>
            <a:off x="7603274" y="951929"/>
            <a:ext cx="342219" cy="673981"/>
            <a:chOff x="8312564" y="948613"/>
            <a:chExt cx="342219" cy="673981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173D856F-EEF2-8692-FD5E-FC9EF32A3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48604"/>
            <a:stretch>
              <a:fillRect/>
            </a:stretch>
          </p:blipFill>
          <p:spPr>
            <a:xfrm>
              <a:off x="8312564" y="948613"/>
              <a:ext cx="342219" cy="269846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0C8F690E-C5CE-9BB9-8807-8A493D636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l="49426"/>
            <a:stretch>
              <a:fillRect/>
            </a:stretch>
          </p:blipFill>
          <p:spPr>
            <a:xfrm>
              <a:off x="8314215" y="1215551"/>
              <a:ext cx="336746" cy="407043"/>
            </a:xfrm>
            <a:prstGeom prst="rect">
              <a:avLst/>
            </a:prstGeom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5384BDC-4AA6-9695-370E-FF3EA9D1E1F2}"/>
              </a:ext>
            </a:extLst>
          </p:cNvPr>
          <p:cNvGrpSpPr/>
          <p:nvPr/>
        </p:nvGrpSpPr>
        <p:grpSpPr>
          <a:xfrm>
            <a:off x="6719463" y="3566156"/>
            <a:ext cx="568552" cy="500410"/>
            <a:chOff x="7003055" y="3567019"/>
            <a:chExt cx="568552" cy="500410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F43F0B1C-D45A-5070-51E1-D411EA4D6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071162">
              <a:off x="7003055" y="3567019"/>
              <a:ext cx="276352" cy="474676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B701DD07-2061-16F6-11C1-324E127D9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502578">
              <a:off x="7298551" y="3589990"/>
              <a:ext cx="273056" cy="477439"/>
            </a:xfrm>
            <a:prstGeom prst="rect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C953D93B-FF79-178C-EB5F-4E6C7E625A2A}"/>
              </a:ext>
            </a:extLst>
          </p:cNvPr>
          <p:cNvGrpSpPr/>
          <p:nvPr/>
        </p:nvGrpSpPr>
        <p:grpSpPr>
          <a:xfrm>
            <a:off x="6952297" y="5188079"/>
            <a:ext cx="559787" cy="455798"/>
            <a:chOff x="4152788" y="2028629"/>
            <a:chExt cx="3220853" cy="2840709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21E3447-C1E0-7095-06E2-F3E173657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051355">
              <a:off x="4152788" y="2028629"/>
              <a:ext cx="1600423" cy="2800741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F12B992-DCAC-D3D4-9AA1-76334A59A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31083">
              <a:off x="5773218" y="2097176"/>
              <a:ext cx="1600423" cy="2772162"/>
            </a:xfrm>
            <a:prstGeom prst="rect">
              <a:avLst/>
            </a:prstGeom>
          </p:spPr>
        </p:pic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B64981E3-07A3-CC6C-ABF9-1950EBBB2D13}"/>
              </a:ext>
            </a:extLst>
          </p:cNvPr>
          <p:cNvGrpSpPr/>
          <p:nvPr/>
        </p:nvGrpSpPr>
        <p:grpSpPr>
          <a:xfrm>
            <a:off x="7981060" y="6128130"/>
            <a:ext cx="559787" cy="455798"/>
            <a:chOff x="4152788" y="2028629"/>
            <a:chExt cx="3220853" cy="2840709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F56D0048-F4E2-7ECA-85CB-931A2EDEF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051355">
              <a:off x="4152788" y="2028629"/>
              <a:ext cx="1600423" cy="2800741"/>
            </a:xfrm>
            <a:prstGeom prst="rect">
              <a:avLst/>
            </a:prstGeom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7AFB917C-EEDF-A915-5353-4C13B9002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31083">
              <a:off x="5773218" y="2097176"/>
              <a:ext cx="1600423" cy="2772162"/>
            </a:xfrm>
            <a:prstGeom prst="rect">
              <a:avLst/>
            </a:prstGeom>
          </p:spPr>
        </p:pic>
      </p:grpSp>
      <p:grpSp>
        <p:nvGrpSpPr>
          <p:cNvPr id="1028" name="Groupe 1027">
            <a:extLst>
              <a:ext uri="{FF2B5EF4-FFF2-40B4-BE49-F238E27FC236}">
                <a16:creationId xmlns:a16="http://schemas.microsoft.com/office/drawing/2014/main" id="{195C4249-49AC-1731-0BBE-3B08FBA22563}"/>
              </a:ext>
            </a:extLst>
          </p:cNvPr>
          <p:cNvGrpSpPr/>
          <p:nvPr/>
        </p:nvGrpSpPr>
        <p:grpSpPr>
          <a:xfrm>
            <a:off x="6672403" y="4372354"/>
            <a:ext cx="559787" cy="480025"/>
            <a:chOff x="4935254" y="1991483"/>
            <a:chExt cx="3050191" cy="2837887"/>
          </a:xfrm>
        </p:grpSpPr>
        <p:pic>
          <p:nvPicPr>
            <p:cNvPr id="1025" name="Image 1024">
              <a:extLst>
                <a:ext uri="{FF2B5EF4-FFF2-40B4-BE49-F238E27FC236}">
                  <a16:creationId xmlns:a16="http://schemas.microsoft.com/office/drawing/2014/main" id="{E115988E-48CD-451A-BD1C-57F077EC2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l="49441"/>
            <a:stretch>
              <a:fillRect/>
            </a:stretch>
          </p:blipFill>
          <p:spPr>
            <a:xfrm rot="21036324">
              <a:off x="4935254" y="2028629"/>
              <a:ext cx="1603879" cy="2800741"/>
            </a:xfrm>
            <a:prstGeom prst="rect">
              <a:avLst/>
            </a:prstGeom>
          </p:spPr>
        </p:pic>
        <p:pic>
          <p:nvPicPr>
            <p:cNvPr id="1027" name="Image 1026">
              <a:extLst>
                <a:ext uri="{FF2B5EF4-FFF2-40B4-BE49-F238E27FC236}">
                  <a16:creationId xmlns:a16="http://schemas.microsoft.com/office/drawing/2014/main" id="{02BFC45E-B79E-5620-DC75-46C51D453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r="49623"/>
            <a:stretch>
              <a:fillRect/>
            </a:stretch>
          </p:blipFill>
          <p:spPr>
            <a:xfrm rot="330038">
              <a:off x="6387335" y="1991483"/>
              <a:ext cx="1598110" cy="2800741"/>
            </a:xfrm>
            <a:prstGeom prst="rect">
              <a:avLst/>
            </a:prstGeom>
          </p:spPr>
        </p:pic>
      </p:grpSp>
      <p:grpSp>
        <p:nvGrpSpPr>
          <p:cNvPr id="1046" name="Groupe 1045">
            <a:extLst>
              <a:ext uri="{FF2B5EF4-FFF2-40B4-BE49-F238E27FC236}">
                <a16:creationId xmlns:a16="http://schemas.microsoft.com/office/drawing/2014/main" id="{AF896CAA-5E6E-E39B-8FF3-75A27A136169}"/>
              </a:ext>
            </a:extLst>
          </p:cNvPr>
          <p:cNvGrpSpPr/>
          <p:nvPr/>
        </p:nvGrpSpPr>
        <p:grpSpPr>
          <a:xfrm>
            <a:off x="9078945" y="3641649"/>
            <a:ext cx="647165" cy="323689"/>
            <a:chOff x="2642826" y="2486009"/>
            <a:chExt cx="4309992" cy="1858915"/>
          </a:xfrm>
        </p:grpSpPr>
        <p:pic>
          <p:nvPicPr>
            <p:cNvPr id="1044" name="Image 1043">
              <a:extLst>
                <a:ext uri="{FF2B5EF4-FFF2-40B4-BE49-F238E27FC236}">
                  <a16:creationId xmlns:a16="http://schemas.microsoft.com/office/drawing/2014/main" id="{548F1257-D3CB-BD19-3197-FED398D6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257016">
              <a:off x="4641946" y="2540666"/>
              <a:ext cx="2310872" cy="18042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45" name="Image 1044">
              <a:extLst>
                <a:ext uri="{FF2B5EF4-FFF2-40B4-BE49-F238E27FC236}">
                  <a16:creationId xmlns:a16="http://schemas.microsoft.com/office/drawing/2014/main" id="{D8B7FAE7-02EC-9EA1-0CDA-6B575D77B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 rot="21096155">
              <a:off x="2642826" y="2486009"/>
              <a:ext cx="2588976" cy="1814761"/>
            </a:xfrm>
            <a:prstGeom prst="rect">
              <a:avLst/>
            </a:prstGeom>
          </p:spPr>
        </p:pic>
      </p:grpSp>
      <p:grpSp>
        <p:nvGrpSpPr>
          <p:cNvPr id="1049" name="Groupe 1048">
            <a:extLst>
              <a:ext uri="{FF2B5EF4-FFF2-40B4-BE49-F238E27FC236}">
                <a16:creationId xmlns:a16="http://schemas.microsoft.com/office/drawing/2014/main" id="{3F4ABC56-712A-419F-8F23-88DD2BAF403A}"/>
              </a:ext>
            </a:extLst>
          </p:cNvPr>
          <p:cNvGrpSpPr/>
          <p:nvPr/>
        </p:nvGrpSpPr>
        <p:grpSpPr>
          <a:xfrm>
            <a:off x="8375610" y="3646847"/>
            <a:ext cx="682344" cy="361998"/>
            <a:chOff x="1883460" y="2571630"/>
            <a:chExt cx="4017410" cy="1813450"/>
          </a:xfrm>
        </p:grpSpPr>
        <p:pic>
          <p:nvPicPr>
            <p:cNvPr id="1040" name="Image 1039">
              <a:extLst>
                <a:ext uri="{FF2B5EF4-FFF2-40B4-BE49-F238E27FC236}">
                  <a16:creationId xmlns:a16="http://schemas.microsoft.com/office/drawing/2014/main" id="{9784DE4A-2B44-4BAD-7AF0-2CA4507E4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396289">
              <a:off x="4005130" y="2571630"/>
              <a:ext cx="1895740" cy="17147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48" name="Image 1047">
              <a:extLst>
                <a:ext uri="{FF2B5EF4-FFF2-40B4-BE49-F238E27FC236}">
                  <a16:creationId xmlns:a16="http://schemas.microsoft.com/office/drawing/2014/main" id="{1AC2100C-77EE-446A-1743-D77EFA47F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1098697">
              <a:off x="1883460" y="2696691"/>
              <a:ext cx="2422723" cy="1688389"/>
            </a:xfrm>
            <a:prstGeom prst="rect">
              <a:avLst/>
            </a:prstGeom>
          </p:spPr>
        </p:pic>
      </p:grpSp>
      <p:grpSp>
        <p:nvGrpSpPr>
          <p:cNvPr id="1053" name="Groupe 1052">
            <a:extLst>
              <a:ext uri="{FF2B5EF4-FFF2-40B4-BE49-F238E27FC236}">
                <a16:creationId xmlns:a16="http://schemas.microsoft.com/office/drawing/2014/main" id="{B7B37E19-465F-A030-594D-B21478FCEAD0}"/>
              </a:ext>
            </a:extLst>
          </p:cNvPr>
          <p:cNvGrpSpPr/>
          <p:nvPr/>
        </p:nvGrpSpPr>
        <p:grpSpPr>
          <a:xfrm>
            <a:off x="7819954" y="3644754"/>
            <a:ext cx="591298" cy="301015"/>
            <a:chOff x="2966761" y="2905522"/>
            <a:chExt cx="4221630" cy="1955793"/>
          </a:xfrm>
        </p:grpSpPr>
        <p:pic>
          <p:nvPicPr>
            <p:cNvPr id="1034" name="Image 1033">
              <a:extLst>
                <a:ext uri="{FF2B5EF4-FFF2-40B4-BE49-F238E27FC236}">
                  <a16:creationId xmlns:a16="http://schemas.microsoft.com/office/drawing/2014/main" id="{1576CD3D-9DB2-A110-7DE0-64CC41BA1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375934">
              <a:off x="5341686" y="2905522"/>
              <a:ext cx="1846705" cy="19557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51" name="Image 1050">
              <a:extLst>
                <a:ext uri="{FF2B5EF4-FFF2-40B4-BE49-F238E27FC236}">
                  <a16:creationId xmlns:a16="http://schemas.microsoft.com/office/drawing/2014/main" id="{5B6D5355-8A6A-0995-3F34-F2BF978E6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20981519">
              <a:off x="2966761" y="2945149"/>
              <a:ext cx="2679592" cy="1869931"/>
            </a:xfrm>
            <a:prstGeom prst="rect">
              <a:avLst/>
            </a:prstGeom>
          </p:spPr>
        </p:pic>
      </p:grpSp>
      <p:grpSp>
        <p:nvGrpSpPr>
          <p:cNvPr id="1080" name="Groupe 1079">
            <a:extLst>
              <a:ext uri="{FF2B5EF4-FFF2-40B4-BE49-F238E27FC236}">
                <a16:creationId xmlns:a16="http://schemas.microsoft.com/office/drawing/2014/main" id="{97D3AF68-1A1E-03C3-3D37-B059F9FFDF61}"/>
              </a:ext>
            </a:extLst>
          </p:cNvPr>
          <p:cNvGrpSpPr/>
          <p:nvPr/>
        </p:nvGrpSpPr>
        <p:grpSpPr>
          <a:xfrm>
            <a:off x="9101348" y="4432220"/>
            <a:ext cx="637960" cy="344801"/>
            <a:chOff x="3044615" y="2964447"/>
            <a:chExt cx="3457463" cy="1464408"/>
          </a:xfrm>
        </p:grpSpPr>
        <p:pic>
          <p:nvPicPr>
            <p:cNvPr id="1075" name="Image 1074">
              <a:extLst>
                <a:ext uri="{FF2B5EF4-FFF2-40B4-BE49-F238E27FC236}">
                  <a16:creationId xmlns:a16="http://schemas.microsoft.com/office/drawing/2014/main" id="{8FD16B15-6942-B8CE-B267-A6CBC5459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 rot="314670">
              <a:off x="4810270" y="2964447"/>
              <a:ext cx="1691808" cy="1354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76" name="Image 1075">
              <a:extLst>
                <a:ext uri="{FF2B5EF4-FFF2-40B4-BE49-F238E27FC236}">
                  <a16:creationId xmlns:a16="http://schemas.microsoft.com/office/drawing/2014/main" id="{C193B17F-BDE0-0A65-E9EA-BA207BB38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 rot="20933240">
              <a:off x="3044615" y="2979675"/>
              <a:ext cx="2069548" cy="1449180"/>
            </a:xfrm>
            <a:prstGeom prst="rect">
              <a:avLst/>
            </a:prstGeom>
          </p:spPr>
        </p:pic>
      </p:grpSp>
      <p:grpSp>
        <p:nvGrpSpPr>
          <p:cNvPr id="1083" name="Groupe 1082">
            <a:extLst>
              <a:ext uri="{FF2B5EF4-FFF2-40B4-BE49-F238E27FC236}">
                <a16:creationId xmlns:a16="http://schemas.microsoft.com/office/drawing/2014/main" id="{32F1ED98-D32B-2619-EB50-C5F037945ADC}"/>
              </a:ext>
            </a:extLst>
          </p:cNvPr>
          <p:cNvGrpSpPr/>
          <p:nvPr/>
        </p:nvGrpSpPr>
        <p:grpSpPr>
          <a:xfrm>
            <a:off x="8450352" y="4428465"/>
            <a:ext cx="622304" cy="340959"/>
            <a:chOff x="2669171" y="2504381"/>
            <a:chExt cx="3858023" cy="1724266"/>
          </a:xfrm>
        </p:grpSpPr>
        <p:pic>
          <p:nvPicPr>
            <p:cNvPr id="1069" name="Image 1068">
              <a:extLst>
                <a:ext uri="{FF2B5EF4-FFF2-40B4-BE49-F238E27FC236}">
                  <a16:creationId xmlns:a16="http://schemas.microsoft.com/office/drawing/2014/main" id="{5C5E384E-BDE7-8622-D7AC-45F5951DB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365029">
              <a:off x="4574296" y="2504381"/>
              <a:ext cx="1952898" cy="17242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81" name="Image 1080">
              <a:extLst>
                <a:ext uri="{FF2B5EF4-FFF2-40B4-BE49-F238E27FC236}">
                  <a16:creationId xmlns:a16="http://schemas.microsoft.com/office/drawing/2014/main" id="{63D7B7B4-1722-B4E1-9163-50670EA7C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1074625">
              <a:off x="2669171" y="2553609"/>
              <a:ext cx="2388879" cy="1668786"/>
            </a:xfrm>
            <a:prstGeom prst="rect">
              <a:avLst/>
            </a:prstGeom>
          </p:spPr>
        </p:pic>
      </p:grpSp>
      <p:grpSp>
        <p:nvGrpSpPr>
          <p:cNvPr id="1087" name="Groupe 1086">
            <a:extLst>
              <a:ext uri="{FF2B5EF4-FFF2-40B4-BE49-F238E27FC236}">
                <a16:creationId xmlns:a16="http://schemas.microsoft.com/office/drawing/2014/main" id="{91E67B41-DA6D-13ED-21E1-3508A1CBB50B}"/>
              </a:ext>
            </a:extLst>
          </p:cNvPr>
          <p:cNvGrpSpPr/>
          <p:nvPr/>
        </p:nvGrpSpPr>
        <p:grpSpPr>
          <a:xfrm>
            <a:off x="7832405" y="4439117"/>
            <a:ext cx="594502" cy="327447"/>
            <a:chOff x="3931514" y="845052"/>
            <a:chExt cx="4022908" cy="1873399"/>
          </a:xfrm>
        </p:grpSpPr>
        <p:pic>
          <p:nvPicPr>
            <p:cNvPr id="1085" name="Image 1084">
              <a:extLst>
                <a:ext uri="{FF2B5EF4-FFF2-40B4-BE49-F238E27FC236}">
                  <a16:creationId xmlns:a16="http://schemas.microsoft.com/office/drawing/2014/main" id="{DE5F5EB7-4ED2-1C5B-2DA4-B1804A197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 rot="477252">
              <a:off x="6213545" y="851100"/>
              <a:ext cx="1740877" cy="18673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86" name="Image 1085">
              <a:extLst>
                <a:ext uri="{FF2B5EF4-FFF2-40B4-BE49-F238E27FC236}">
                  <a16:creationId xmlns:a16="http://schemas.microsoft.com/office/drawing/2014/main" id="{D6976B84-0A77-D0A3-9EAB-3292C704D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 rot="21216161">
              <a:off x="3931514" y="845052"/>
              <a:ext cx="2594365" cy="1816678"/>
            </a:xfrm>
            <a:prstGeom prst="rect">
              <a:avLst/>
            </a:prstGeom>
          </p:spPr>
        </p:pic>
      </p:grpSp>
      <p:grpSp>
        <p:nvGrpSpPr>
          <p:cNvPr id="1103" name="Groupe 1102">
            <a:extLst>
              <a:ext uri="{FF2B5EF4-FFF2-40B4-BE49-F238E27FC236}">
                <a16:creationId xmlns:a16="http://schemas.microsoft.com/office/drawing/2014/main" id="{3CB09146-F99A-BEBF-8C18-754923B273E9}"/>
              </a:ext>
            </a:extLst>
          </p:cNvPr>
          <p:cNvGrpSpPr/>
          <p:nvPr/>
        </p:nvGrpSpPr>
        <p:grpSpPr>
          <a:xfrm>
            <a:off x="8870428" y="6372516"/>
            <a:ext cx="548434" cy="247977"/>
            <a:chOff x="2493640" y="2427113"/>
            <a:chExt cx="3597401" cy="1635442"/>
          </a:xfrm>
        </p:grpSpPr>
        <p:pic>
          <p:nvPicPr>
            <p:cNvPr id="1101" name="Image 1100">
              <a:extLst>
                <a:ext uri="{FF2B5EF4-FFF2-40B4-BE49-F238E27FC236}">
                  <a16:creationId xmlns:a16="http://schemas.microsoft.com/office/drawing/2014/main" id="{13C26410-A9C1-E94C-713F-FE8B887B9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 rot="426922">
              <a:off x="4289781" y="2457472"/>
              <a:ext cx="1801260" cy="16050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02" name="Image 1101">
              <a:extLst>
                <a:ext uri="{FF2B5EF4-FFF2-40B4-BE49-F238E27FC236}">
                  <a16:creationId xmlns:a16="http://schemas.microsoft.com/office/drawing/2014/main" id="{D8BB7ED9-FFC6-C61F-4E6E-F161F09D5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 rot="21126781">
              <a:off x="2493640" y="2427113"/>
              <a:ext cx="2244347" cy="1560818"/>
            </a:xfrm>
            <a:prstGeom prst="rect">
              <a:avLst/>
            </a:prstGeom>
          </p:spPr>
        </p:pic>
      </p:grpSp>
      <p:grpSp>
        <p:nvGrpSpPr>
          <p:cNvPr id="1105" name="Groupe 1104">
            <a:extLst>
              <a:ext uri="{FF2B5EF4-FFF2-40B4-BE49-F238E27FC236}">
                <a16:creationId xmlns:a16="http://schemas.microsoft.com/office/drawing/2014/main" id="{C263436C-90C0-99CE-21FD-FCF67A975F94}"/>
              </a:ext>
            </a:extLst>
          </p:cNvPr>
          <p:cNvGrpSpPr/>
          <p:nvPr/>
        </p:nvGrpSpPr>
        <p:grpSpPr>
          <a:xfrm>
            <a:off x="9158486" y="6116953"/>
            <a:ext cx="559147" cy="205333"/>
            <a:chOff x="2957234" y="2855590"/>
            <a:chExt cx="4788677" cy="2008832"/>
          </a:xfrm>
        </p:grpSpPr>
        <p:pic>
          <p:nvPicPr>
            <p:cNvPr id="1097" name="Image 1096">
              <a:extLst>
                <a:ext uri="{FF2B5EF4-FFF2-40B4-BE49-F238E27FC236}">
                  <a16:creationId xmlns:a16="http://schemas.microsoft.com/office/drawing/2014/main" id="{A96F697F-F471-05E6-12D3-94E7C87AA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 rot="329539">
              <a:off x="5335750" y="2959156"/>
              <a:ext cx="2410161" cy="19052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04" name="Image 1103">
              <a:extLst>
                <a:ext uri="{FF2B5EF4-FFF2-40B4-BE49-F238E27FC236}">
                  <a16:creationId xmlns:a16="http://schemas.microsoft.com/office/drawing/2014/main" id="{BF001075-71E7-027B-7076-9BCB1D48D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 rot="21184222">
              <a:off x="2957234" y="2855590"/>
              <a:ext cx="2818568" cy="1964253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2257405-92AD-A330-A610-03532D9A8CD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9" r="22197"/>
          <a:stretch>
            <a:fillRect/>
          </a:stretch>
        </p:blipFill>
        <p:spPr>
          <a:xfrm rot="5400000">
            <a:off x="5095147" y="1588791"/>
            <a:ext cx="510907" cy="11592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B2BA24-C6CE-DB74-DC8D-F18437725EF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7" r="19926"/>
          <a:stretch>
            <a:fillRect/>
          </a:stretch>
        </p:blipFill>
        <p:spPr>
          <a:xfrm rot="16200000">
            <a:off x="5093302" y="2420104"/>
            <a:ext cx="508012" cy="115262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F091644F-198D-356D-BAB9-99A7708A1AC3}"/>
              </a:ext>
            </a:extLst>
          </p:cNvPr>
          <p:cNvGrpSpPr/>
          <p:nvPr/>
        </p:nvGrpSpPr>
        <p:grpSpPr>
          <a:xfrm>
            <a:off x="8690821" y="5194922"/>
            <a:ext cx="815705" cy="435697"/>
            <a:chOff x="2326794" y="2598657"/>
            <a:chExt cx="4352537" cy="189563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A84203-C928-57D8-3DBE-6BE327F17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 rot="439503">
              <a:off x="4789724" y="2648626"/>
              <a:ext cx="1889607" cy="184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182A79E-5EB0-4C7D-CEC7-9A6D56FA2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 rot="21238449">
              <a:off x="2326794" y="2598657"/>
              <a:ext cx="2612285" cy="1835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9406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AFECC36-2C27-494F-8BD1-750DD17F2469}"/>
              </a:ext>
            </a:extLst>
          </p:cNvPr>
          <p:cNvSpPr txBox="1"/>
          <p:nvPr/>
        </p:nvSpPr>
        <p:spPr>
          <a:xfrm>
            <a:off x="3013013" y="55096"/>
            <a:ext cx="39392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CE1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DAAE547-7D31-460A-903F-E0CAA771A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46428"/>
              </p:ext>
            </p:extLst>
          </p:nvPr>
        </p:nvGraphicFramePr>
        <p:xfrm>
          <a:off x="199222" y="430914"/>
          <a:ext cx="9574746" cy="6299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211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66269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2923705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059556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170537">
                  <a:extLst>
                    <a:ext uri="{9D8B030D-6E8A-4147-A177-3AD203B41FA5}">
                      <a16:colId xmlns:a16="http://schemas.microsoft.com/office/drawing/2014/main" val="3087180952"/>
                    </a:ext>
                  </a:extLst>
                </a:gridCol>
                <a:gridCol w="177410">
                  <a:extLst>
                    <a:ext uri="{9D8B030D-6E8A-4147-A177-3AD203B41FA5}">
                      <a16:colId xmlns:a16="http://schemas.microsoft.com/office/drawing/2014/main" val="1260602615"/>
                    </a:ext>
                  </a:extLst>
                </a:gridCol>
                <a:gridCol w="384017">
                  <a:extLst>
                    <a:ext uri="{9D8B030D-6E8A-4147-A177-3AD203B41FA5}">
                      <a16:colId xmlns:a16="http://schemas.microsoft.com/office/drawing/2014/main" val="1099859461"/>
                    </a:ext>
                  </a:extLst>
                </a:gridCol>
                <a:gridCol w="353186">
                  <a:extLst>
                    <a:ext uri="{9D8B030D-6E8A-4147-A177-3AD203B41FA5}">
                      <a16:colId xmlns:a16="http://schemas.microsoft.com/office/drawing/2014/main" val="2813000136"/>
                    </a:ext>
                  </a:extLst>
                </a:gridCol>
                <a:gridCol w="378695">
                  <a:extLst>
                    <a:ext uri="{9D8B030D-6E8A-4147-A177-3AD203B41FA5}">
                      <a16:colId xmlns:a16="http://schemas.microsoft.com/office/drawing/2014/main" val="428399747"/>
                    </a:ext>
                  </a:extLst>
                </a:gridCol>
                <a:gridCol w="94198">
                  <a:extLst>
                    <a:ext uri="{9D8B030D-6E8A-4147-A177-3AD203B41FA5}">
                      <a16:colId xmlns:a16="http://schemas.microsoft.com/office/drawing/2014/main" val="345468590"/>
                    </a:ext>
                  </a:extLst>
                </a:gridCol>
                <a:gridCol w="612257">
                  <a:extLst>
                    <a:ext uri="{9D8B030D-6E8A-4147-A177-3AD203B41FA5}">
                      <a16:colId xmlns:a16="http://schemas.microsoft.com/office/drawing/2014/main" val="3884045320"/>
                    </a:ext>
                  </a:extLst>
                </a:gridCol>
                <a:gridCol w="353185">
                  <a:extLst>
                    <a:ext uri="{9D8B030D-6E8A-4147-A177-3AD203B41FA5}">
                      <a16:colId xmlns:a16="http://schemas.microsoft.com/office/drawing/2014/main" val="693620353"/>
                    </a:ext>
                  </a:extLst>
                </a:gridCol>
                <a:gridCol w="349326">
                  <a:extLst>
                    <a:ext uri="{9D8B030D-6E8A-4147-A177-3AD203B41FA5}">
                      <a16:colId xmlns:a16="http://schemas.microsoft.com/office/drawing/2014/main" val="3234698804"/>
                    </a:ext>
                  </a:extLst>
                </a:gridCol>
                <a:gridCol w="177410">
                  <a:extLst>
                    <a:ext uri="{9D8B030D-6E8A-4147-A177-3AD203B41FA5}">
                      <a16:colId xmlns:a16="http://schemas.microsoft.com/office/drawing/2014/main" val="1631033759"/>
                    </a:ext>
                  </a:extLst>
                </a:gridCol>
                <a:gridCol w="205228">
                  <a:extLst>
                    <a:ext uri="{9D8B030D-6E8A-4147-A177-3AD203B41FA5}">
                      <a16:colId xmlns:a16="http://schemas.microsoft.com/office/drawing/2014/main" val="3845631955"/>
                    </a:ext>
                  </a:extLst>
                </a:gridCol>
                <a:gridCol w="1059556">
                  <a:extLst>
                    <a:ext uri="{9D8B030D-6E8A-4147-A177-3AD203B41FA5}">
                      <a16:colId xmlns:a16="http://schemas.microsoft.com/office/drawing/2014/main" val="2225731962"/>
                    </a:ext>
                  </a:extLst>
                </a:gridCol>
              </a:tblGrid>
              <a:tr h="4701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72204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ligne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 [1]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Soustraire, addition à trous, complément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que pour chaque soustraction, on peut faire correspondre une addition à trou.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Bataille des soustractions (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 2)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cerises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700" u="sng" dirty="0" err="1">
                          <a:latin typeface="Print Bold" panose="02000000000000000000" pitchFamily="50" charset="0"/>
                        </a:rPr>
                        <a:t>Educajou</a:t>
                      </a:r>
                      <a:r>
                        <a:rPr lang="fr-FR" sz="700" dirty="0">
                          <a:latin typeface="Print Bold" panose="02000000000000000000" pitchFamily="50" charset="0"/>
                        </a:rPr>
                        <a:t>: droite interactive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framboises</a:t>
                      </a:r>
                    </a:p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ligne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 [2]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Soustraire, décomposer autrement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Bataille des soustractions (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 2)</a:t>
                      </a:r>
                    </a:p>
                    <a:p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décomposer autrement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fraises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colonne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 [1]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Soustraire, ôter, retirer, enlever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le parallèle avec le jeu de la marchande (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lorsqu’on a plus assez de pièces, on donne un billet de 10€ = on « casse » une dizaine).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Games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Soustraction</a:t>
                      </a:r>
                      <a:endParaRPr lang="fr-FR" sz="800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Bataille des soustractions </a:t>
                      </a:r>
                    </a:p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(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2)</a:t>
                      </a:r>
                    </a:p>
                    <a:p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abricots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colonne &lt;99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(Avec Retenue) [2]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Travailler tout particulièrement les soustractions où le nombre de départ est un nombre de dizaines entières (0 est le chiffre des unités).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dirty="0">
                          <a:latin typeface="Print Bold" panose="02000000000000000000" pitchFamily="50" charset="0"/>
                        </a:rPr>
                        <a:t>Bataille de dés</a:t>
                      </a:r>
                      <a:endParaRPr lang="fr-FR" sz="800" u="none" dirty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Bataille des soustractions (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 2)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passion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Découvrir des histoires de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multiplication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Groupes, paquets, collections identiques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la nécessité d’avoir des collections identiques.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Raconter des histoires puis leur demander d’en inventer.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Varier le vocabulaire pour parler des groupes: paquets, équipes, sachets, boites, cartons, rangées,...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trier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009443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Remplacer une addition itérée par une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multiplication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 itérée, fois, multiplier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Pour chaque situation, faire écrire l’addition itérée puis la multiplication.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Ensuite, ne plus passer par des représentations imagées mais directement avec les nombres.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Print Bold" panose="02000000000000000000" pitchFamily="50" charset="0"/>
                        </a:rPr>
                        <a:t>Cartes recto-verso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associer</a:t>
                      </a:r>
                      <a:endParaRPr lang="fr-FR" sz="1050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00496"/>
                  </a:ext>
                </a:extLst>
              </a:tr>
              <a:tr h="9834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Représenter une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multiplication</a:t>
                      </a:r>
                      <a:r>
                        <a:rPr lang="fr-FR" sz="1000" dirty="0">
                          <a:latin typeface="Biko" panose="02000000000000000000" pitchFamily="50" charset="0"/>
                        </a:rPr>
                        <a:t> par un quadrillage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Quadrillage, lignes, colonnes, rangées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Présenter une boite de chocolats et faire trouver la multiplication correspondante.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Entrainement à l’ardoise (chocolats puis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Educajou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): attention à bien compter le nombre de lignes et de colonnes.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Chocolats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dirty="0">
                          <a:latin typeface="Print Bold" panose="02000000000000000000" pitchFamily="50" charset="0"/>
                        </a:rPr>
                        <a:t>Qui a le plus grand territoire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dirty="0" err="1">
                          <a:latin typeface="Print Bold" panose="02000000000000000000" pitchFamily="50" charset="0"/>
                        </a:rPr>
                        <a:t>Pixeludo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: l’atelier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manteau</a:t>
                      </a:r>
                      <a:endParaRPr lang="fr-FR" sz="1050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Qui a le plus grand territoire</a:t>
                      </a:r>
                      <a:endParaRPr lang="fr-FR" sz="70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000" dirty="0">
                          <a:latin typeface="Print Bold" panose="02000000000000000000" pitchFamily="50" charset="0"/>
                        </a:rPr>
                        <a:t>Cartes recto-verso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727304"/>
                  </a:ext>
                </a:extLst>
              </a:tr>
            </a:tbl>
          </a:graphicData>
        </a:graphic>
      </p:graphicFrame>
      <p:pic>
        <p:nvPicPr>
          <p:cNvPr id="16" name="Image 15">
            <a:hlinkClick r:id="rId2"/>
            <a:extLst>
              <a:ext uri="{FF2B5EF4-FFF2-40B4-BE49-F238E27FC236}">
                <a16:creationId xmlns:a16="http://schemas.microsoft.com/office/drawing/2014/main" id="{3B57C522-587F-4177-6069-A69479D7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508" y="2523947"/>
            <a:ext cx="782484" cy="49591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6D260386-EBDE-7DB2-9F9C-0D6286347D32}"/>
              </a:ext>
            </a:extLst>
          </p:cNvPr>
          <p:cNvGrpSpPr/>
          <p:nvPr/>
        </p:nvGrpSpPr>
        <p:grpSpPr>
          <a:xfrm>
            <a:off x="4507167" y="2540724"/>
            <a:ext cx="1057024" cy="537911"/>
            <a:chOff x="4988718" y="3493631"/>
            <a:chExt cx="1103537" cy="586561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9FC66CF-0B38-B051-E3AD-A31A45B98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0574" y="3493631"/>
              <a:ext cx="726522" cy="548579"/>
            </a:xfrm>
            <a:prstGeom prst="rect">
              <a:avLst/>
            </a:prstGeom>
          </p:spPr>
        </p:pic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E3DFCD59-26E1-1382-E3F9-2C23158459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384891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9B071E93-6EEA-A952-9F23-662A8CB852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718" y="374048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0CB8065-D95C-79F8-CDA5-8299C5F094F0}"/>
                </a:ext>
              </a:extLst>
            </p:cNvPr>
            <p:cNvSpPr txBox="1"/>
            <p:nvPr/>
          </p:nvSpPr>
          <p:spPr>
            <a:xfrm>
              <a:off x="5169103" y="3556972"/>
              <a:ext cx="6222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 5   1</a:t>
              </a:r>
            </a:p>
            <a:p>
              <a:r>
                <a:rPr lang="fr-FR" sz="1400" dirty="0"/>
                <a:t>- 2    3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30DD6AA-5E28-457C-1A3F-0AB0945DA42F}"/>
              </a:ext>
            </a:extLst>
          </p:cNvPr>
          <p:cNvGrpSpPr/>
          <p:nvPr/>
        </p:nvGrpSpPr>
        <p:grpSpPr>
          <a:xfrm>
            <a:off x="4478472" y="1093781"/>
            <a:ext cx="858036" cy="465688"/>
            <a:chOff x="4998607" y="5186835"/>
            <a:chExt cx="973829" cy="499415"/>
          </a:xfrm>
        </p:grpSpPr>
        <p:pic>
          <p:nvPicPr>
            <p:cNvPr id="32" name="Picture 6" descr="Ardoise &amp; Ardoise scolaire à prix discount - Bureau Vallée">
              <a:extLst>
                <a:ext uri="{FF2B5EF4-FFF2-40B4-BE49-F238E27FC236}">
                  <a16:creationId xmlns:a16="http://schemas.microsoft.com/office/drawing/2014/main" id="{A92AC3CC-B49D-2750-D318-30AF1CB906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14" t="2334" r="23780"/>
            <a:stretch/>
          </p:blipFill>
          <p:spPr bwMode="auto">
            <a:xfrm rot="5400000">
              <a:off x="5246726" y="5089012"/>
              <a:ext cx="451517" cy="647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010847B3-C6AA-A08C-02D2-2CB22E11A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855" y="5482472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10C12B3A-D335-08D1-E1D3-3F0C3E634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607" y="5291451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0E37F4E-4913-0BC8-0AF3-A0AD07AB730E}"/>
                </a:ext>
              </a:extLst>
            </p:cNvPr>
            <p:cNvSpPr txBox="1"/>
            <p:nvPr/>
          </p:nvSpPr>
          <p:spPr>
            <a:xfrm>
              <a:off x="5159307" y="5272633"/>
              <a:ext cx="6270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  45 – 26 =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0D825ACA-8DA1-2642-4DC2-C827D595F64E}"/>
              </a:ext>
            </a:extLst>
          </p:cNvPr>
          <p:cNvGrpSpPr/>
          <p:nvPr/>
        </p:nvGrpSpPr>
        <p:grpSpPr>
          <a:xfrm>
            <a:off x="4575942" y="1833629"/>
            <a:ext cx="901308" cy="421025"/>
            <a:chOff x="4998607" y="5186835"/>
            <a:chExt cx="973829" cy="499415"/>
          </a:xfrm>
        </p:grpSpPr>
        <p:pic>
          <p:nvPicPr>
            <p:cNvPr id="44" name="Picture 6" descr="Ardoise &amp; Ardoise scolaire à prix discount - Bureau Vallée">
              <a:extLst>
                <a:ext uri="{FF2B5EF4-FFF2-40B4-BE49-F238E27FC236}">
                  <a16:creationId xmlns:a16="http://schemas.microsoft.com/office/drawing/2014/main" id="{142D8559-99CC-9C77-7AEC-0E5DC3EA11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14" t="2334" r="23780"/>
            <a:stretch/>
          </p:blipFill>
          <p:spPr bwMode="auto">
            <a:xfrm rot="5400000">
              <a:off x="5246726" y="5089012"/>
              <a:ext cx="451517" cy="647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>
              <a:extLst>
                <a:ext uri="{FF2B5EF4-FFF2-40B4-BE49-F238E27FC236}">
                  <a16:creationId xmlns:a16="http://schemas.microsoft.com/office/drawing/2014/main" id="{D6D1C689-73F5-3C12-C984-9849E50BB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855" y="5482472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">
              <a:extLst>
                <a:ext uri="{FF2B5EF4-FFF2-40B4-BE49-F238E27FC236}">
                  <a16:creationId xmlns:a16="http://schemas.microsoft.com/office/drawing/2014/main" id="{D97284EA-5B1C-732F-308D-BDD4C0C55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607" y="5291451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6F028337-6503-503D-676D-629D51944D14}"/>
                </a:ext>
              </a:extLst>
            </p:cNvPr>
            <p:cNvSpPr txBox="1"/>
            <p:nvPr/>
          </p:nvSpPr>
          <p:spPr>
            <a:xfrm>
              <a:off x="5159307" y="5272633"/>
              <a:ext cx="6270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  45 – 26 =</a:t>
              </a: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8CB1E4EB-ECB6-BB91-657F-F7C9EEA2B3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4194" y="1790601"/>
            <a:ext cx="615058" cy="423674"/>
          </a:xfrm>
          <a:prstGeom prst="rect">
            <a:avLst/>
          </a:prstGeom>
        </p:spPr>
      </p:pic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EFFE4C32-B030-0C2E-D2DD-A00B8376BEAE}"/>
              </a:ext>
            </a:extLst>
          </p:cNvPr>
          <p:cNvGrpSpPr/>
          <p:nvPr/>
        </p:nvGrpSpPr>
        <p:grpSpPr>
          <a:xfrm>
            <a:off x="4571255" y="3338109"/>
            <a:ext cx="1093822" cy="584666"/>
            <a:chOff x="4988718" y="3493631"/>
            <a:chExt cx="1103537" cy="602695"/>
          </a:xfrm>
        </p:grpSpPr>
        <p:pic>
          <p:nvPicPr>
            <p:cNvPr id="1033" name="Image 1032">
              <a:extLst>
                <a:ext uri="{FF2B5EF4-FFF2-40B4-BE49-F238E27FC236}">
                  <a16:creationId xmlns:a16="http://schemas.microsoft.com/office/drawing/2014/main" id="{9C2D1CDE-7FFC-A556-37C2-2F022662E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0574" y="3493631"/>
              <a:ext cx="726522" cy="548579"/>
            </a:xfrm>
            <a:prstGeom prst="rect">
              <a:avLst/>
            </a:prstGeom>
          </p:spPr>
        </p:pic>
        <p:pic>
          <p:nvPicPr>
            <p:cNvPr id="1034" name="Picture 2">
              <a:extLst>
                <a:ext uri="{FF2B5EF4-FFF2-40B4-BE49-F238E27FC236}">
                  <a16:creationId xmlns:a16="http://schemas.microsoft.com/office/drawing/2014/main" id="{E5C75293-6E41-9515-E7C7-E7DFDF5A80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384891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4">
              <a:extLst>
                <a:ext uri="{FF2B5EF4-FFF2-40B4-BE49-F238E27FC236}">
                  <a16:creationId xmlns:a16="http://schemas.microsoft.com/office/drawing/2014/main" id="{CE68342E-AF2F-565C-7C6B-F07C51C4CA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718" y="374048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7" name="ZoneTexte 1036">
              <a:extLst>
                <a:ext uri="{FF2B5EF4-FFF2-40B4-BE49-F238E27FC236}">
                  <a16:creationId xmlns:a16="http://schemas.microsoft.com/office/drawing/2014/main" id="{D76D9584-A539-F7CE-610B-F5D4151716EC}"/>
                </a:ext>
              </a:extLst>
            </p:cNvPr>
            <p:cNvSpPr txBox="1"/>
            <p:nvPr/>
          </p:nvSpPr>
          <p:spPr>
            <a:xfrm>
              <a:off x="5169103" y="3556972"/>
              <a:ext cx="627813" cy="539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 5   0</a:t>
              </a:r>
            </a:p>
            <a:p>
              <a:r>
                <a:rPr lang="fr-FR" sz="1400" dirty="0"/>
                <a:t>- 2    3</a:t>
              </a:r>
            </a:p>
          </p:txBody>
        </p:sp>
      </p:grpSp>
      <p:pic>
        <p:nvPicPr>
          <p:cNvPr id="1053" name="Image 1052">
            <a:hlinkClick r:id="rId9"/>
            <a:extLst>
              <a:ext uri="{FF2B5EF4-FFF2-40B4-BE49-F238E27FC236}">
                <a16:creationId xmlns:a16="http://schemas.microsoft.com/office/drawing/2014/main" id="{E313890D-8D6B-E421-9F31-FBE87FCF74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4356" y="1124178"/>
            <a:ext cx="677197" cy="419942"/>
          </a:xfrm>
          <a:prstGeom prst="rect">
            <a:avLst/>
          </a:prstGeom>
        </p:spPr>
      </p:pic>
      <p:grpSp>
        <p:nvGrpSpPr>
          <p:cNvPr id="1031" name="Groupe 1030">
            <a:extLst>
              <a:ext uri="{FF2B5EF4-FFF2-40B4-BE49-F238E27FC236}">
                <a16:creationId xmlns:a16="http://schemas.microsoft.com/office/drawing/2014/main" id="{9358C136-9C1F-9F41-6CE6-CC44BA1BB200}"/>
              </a:ext>
            </a:extLst>
          </p:cNvPr>
          <p:cNvGrpSpPr/>
          <p:nvPr/>
        </p:nvGrpSpPr>
        <p:grpSpPr>
          <a:xfrm>
            <a:off x="6034382" y="3399807"/>
            <a:ext cx="759826" cy="369630"/>
            <a:chOff x="6034382" y="3399807"/>
            <a:chExt cx="759826" cy="36963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9735040-F54E-A5A9-402A-B40CB279E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34382" y="3399807"/>
              <a:ext cx="492609" cy="36821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522476-C028-4F0D-682A-FCEBCD159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97820" y="3568780"/>
              <a:ext cx="196388" cy="20065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418D6D-71A1-B53C-F645-F86A12628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30980" y="3399807"/>
              <a:ext cx="190500" cy="223838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ADC7A22-1772-3644-3F8A-2DC9066E06AE}"/>
              </a:ext>
            </a:extLst>
          </p:cNvPr>
          <p:cNvGrpSpPr/>
          <p:nvPr/>
        </p:nvGrpSpPr>
        <p:grpSpPr>
          <a:xfrm>
            <a:off x="4714109" y="4324536"/>
            <a:ext cx="1196580" cy="346076"/>
            <a:chOff x="3537474" y="4048310"/>
            <a:chExt cx="2446802" cy="836497"/>
          </a:xfrm>
        </p:grpSpPr>
        <p:pic>
          <p:nvPicPr>
            <p:cNvPr id="9" name="Picture 2" descr="96 Oursons De Tri / 3 Tailles - Jeux educatif - scientifique BUT">
              <a:extLst>
                <a:ext uri="{FF2B5EF4-FFF2-40B4-BE49-F238E27FC236}">
                  <a16:creationId xmlns:a16="http://schemas.microsoft.com/office/drawing/2014/main" id="{B239468F-016C-7A6A-1586-4BD90081A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7474" y="4096088"/>
              <a:ext cx="480631" cy="426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61255A8-B22F-B5DE-3C01-A5CD04BC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90802" y="4123747"/>
              <a:ext cx="436366" cy="37120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979EAB1-A422-8BF4-12F1-C52A47DE1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37975" y="4121337"/>
              <a:ext cx="563214" cy="401278"/>
            </a:xfrm>
            <a:prstGeom prst="rect">
              <a:avLst/>
            </a:prstGeom>
          </p:spPr>
        </p:pic>
        <p:pic>
          <p:nvPicPr>
            <p:cNvPr id="13" name="Picture 6" descr="Cubes Multidirectionnels pour activités mathématiques (Singapour ...)">
              <a:extLst>
                <a:ext uri="{FF2B5EF4-FFF2-40B4-BE49-F238E27FC236}">
                  <a16:creationId xmlns:a16="http://schemas.microsoft.com/office/drawing/2014/main" id="{EC383271-5603-618E-AEB7-843EA79D7F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1190" y="4048310"/>
              <a:ext cx="498266" cy="49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62B3844-A08D-7656-7027-C6AB1802E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15433" y="4553691"/>
              <a:ext cx="479764" cy="313644"/>
            </a:xfrm>
            <a:prstGeom prst="rect">
              <a:avLst/>
            </a:prstGeom>
          </p:spPr>
        </p:pic>
        <p:pic>
          <p:nvPicPr>
            <p:cNvPr id="15" name="Picture 2" descr="Lot de 100 sachets zip refermables 5 x 7 cm (40 tailles au choix)">
              <a:extLst>
                <a:ext uri="{FF2B5EF4-FFF2-40B4-BE49-F238E27FC236}">
                  <a16:creationId xmlns:a16="http://schemas.microsoft.com/office/drawing/2014/main" id="{4738FE41-3FEE-68F9-7FE3-E98AF7BD05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0" t="6332" r="8240" b="6087"/>
            <a:stretch/>
          </p:blipFill>
          <p:spPr bwMode="auto">
            <a:xfrm>
              <a:off x="4343816" y="4522614"/>
              <a:ext cx="358690" cy="362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Bracelets caoutchouc, nature, 150 mm, carton de 100 g">
              <a:extLst>
                <a:ext uri="{FF2B5EF4-FFF2-40B4-BE49-F238E27FC236}">
                  <a16:creationId xmlns:a16="http://schemas.microsoft.com/office/drawing/2014/main" id="{25162DDA-0500-E8DA-E940-90E9AAB941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5" t="32580" r="14947" b="27736"/>
            <a:stretch/>
          </p:blipFill>
          <p:spPr bwMode="auto">
            <a:xfrm>
              <a:off x="4803081" y="4589250"/>
              <a:ext cx="473556" cy="260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Pailles en plastique jetables, 100 pièces, flexibles, fluorescentes, pour boire, fête, bricolage, tubes pour cocktail, accessoires pour bar et club">
              <a:extLst>
                <a:ext uri="{FF2B5EF4-FFF2-40B4-BE49-F238E27FC236}">
                  <a16:creationId xmlns:a16="http://schemas.microsoft.com/office/drawing/2014/main" id="{2112DAD1-6669-336C-8D1F-F0E6319F9B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6" b="11879"/>
            <a:stretch/>
          </p:blipFill>
          <p:spPr bwMode="auto">
            <a:xfrm>
              <a:off x="5446810" y="4101780"/>
              <a:ext cx="537466" cy="379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Image 24">
            <a:hlinkClick r:id="rId22"/>
            <a:extLst>
              <a:ext uri="{FF2B5EF4-FFF2-40B4-BE49-F238E27FC236}">
                <a16:creationId xmlns:a16="http://schemas.microsoft.com/office/drawing/2014/main" id="{B2026853-9E03-8E78-A9E4-BC2EB9DA673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20940" y="5182915"/>
            <a:ext cx="947185" cy="466554"/>
          </a:xfrm>
          <a:prstGeom prst="rect">
            <a:avLst/>
          </a:prstGeom>
        </p:spPr>
      </p:pic>
      <p:pic>
        <p:nvPicPr>
          <p:cNvPr id="33" name="Image 32">
            <a:hlinkClick r:id="rId24"/>
            <a:extLst>
              <a:ext uri="{FF2B5EF4-FFF2-40B4-BE49-F238E27FC236}">
                <a16:creationId xmlns:a16="http://schemas.microsoft.com/office/drawing/2014/main" id="{4386C6A5-27FB-3963-C61C-1149FAD2358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593757" y="4271543"/>
            <a:ext cx="653134" cy="450253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85A86FB-DA44-C993-0615-A7B60C80756A}"/>
              </a:ext>
            </a:extLst>
          </p:cNvPr>
          <p:cNvGrpSpPr/>
          <p:nvPr/>
        </p:nvGrpSpPr>
        <p:grpSpPr>
          <a:xfrm>
            <a:off x="8513923" y="5228871"/>
            <a:ext cx="831377" cy="378972"/>
            <a:chOff x="3789927" y="4318255"/>
            <a:chExt cx="867663" cy="381084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95E4F861-9E9D-ED55-5016-2673A191E7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/>
            <a:srcRect l="50792"/>
            <a:stretch/>
          </p:blipFill>
          <p:spPr>
            <a:xfrm rot="427695">
              <a:off x="4235513" y="4340956"/>
              <a:ext cx="422077" cy="3583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1343B9A-3D61-0683-D43B-14D565F86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/>
            <a:srcRect r="50792"/>
            <a:stretch/>
          </p:blipFill>
          <p:spPr>
            <a:xfrm rot="21155165">
              <a:off x="3789927" y="4318255"/>
              <a:ext cx="437350" cy="3713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4AFD1FA8-6386-2649-2E2D-54ACBAF12707}"/>
              </a:ext>
            </a:extLst>
          </p:cNvPr>
          <p:cNvGrpSpPr/>
          <p:nvPr/>
        </p:nvGrpSpPr>
        <p:grpSpPr>
          <a:xfrm>
            <a:off x="6641305" y="4262632"/>
            <a:ext cx="949592" cy="516265"/>
            <a:chOff x="6696035" y="4376791"/>
            <a:chExt cx="949592" cy="516265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621A12A6-8A43-149F-E982-49CF1D5E0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700391" y="4655702"/>
              <a:ext cx="395590" cy="237354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F33D16EC-921B-CCE5-4CE8-B86B26C4D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250119" y="4655702"/>
              <a:ext cx="395508" cy="234697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35097445-8DA0-E795-098E-433622C6A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 l="49444"/>
            <a:stretch/>
          </p:blipFill>
          <p:spPr>
            <a:xfrm>
              <a:off x="7248484" y="4377685"/>
              <a:ext cx="392597" cy="234696"/>
            </a:xfrm>
            <a:prstGeom prst="rect">
              <a:avLst/>
            </a:prstGeom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FE8B951B-8F26-E393-9366-7B82A78A0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 r="49444"/>
            <a:stretch/>
          </p:blipFill>
          <p:spPr>
            <a:xfrm>
              <a:off x="6696035" y="4376791"/>
              <a:ext cx="395590" cy="236485"/>
            </a:xfrm>
            <a:prstGeom prst="rect">
              <a:avLst/>
            </a:prstGeom>
          </p:spPr>
        </p:pic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2F0BD410-5DDE-C483-14DC-D17443AB9549}"/>
              </a:ext>
            </a:extLst>
          </p:cNvPr>
          <p:cNvGrpSpPr/>
          <p:nvPr/>
        </p:nvGrpSpPr>
        <p:grpSpPr>
          <a:xfrm>
            <a:off x="8707911" y="6133715"/>
            <a:ext cx="858747" cy="505020"/>
            <a:chOff x="6037086" y="6050690"/>
            <a:chExt cx="858747" cy="505020"/>
          </a:xfrm>
        </p:grpSpPr>
        <p:pic>
          <p:nvPicPr>
            <p:cNvPr id="56" name="Image 55">
              <a:hlinkClick r:id="rId30"/>
              <a:extLst>
                <a:ext uri="{FF2B5EF4-FFF2-40B4-BE49-F238E27FC236}">
                  <a16:creationId xmlns:a16="http://schemas.microsoft.com/office/drawing/2014/main" id="{4D066960-C556-A5BA-ED68-B5FA048FB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1259405">
              <a:off x="6277470" y="6050690"/>
              <a:ext cx="618363" cy="437355"/>
            </a:xfrm>
            <a:prstGeom prst="rect">
              <a:avLst/>
            </a:prstGeom>
          </p:spPr>
        </p:pic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FA931334-3B34-42CE-B823-B8F0CAA0FAB0}"/>
                </a:ext>
              </a:extLst>
            </p:cNvPr>
            <p:cNvGrpSpPr/>
            <p:nvPr/>
          </p:nvGrpSpPr>
          <p:grpSpPr>
            <a:xfrm>
              <a:off x="6037086" y="6269367"/>
              <a:ext cx="328520" cy="286343"/>
              <a:chOff x="4294726" y="4550045"/>
              <a:chExt cx="328520" cy="28634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60AF1BBE-1D50-2317-8CB9-79B90CA7C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 rot="21018461">
                <a:off x="4294726" y="4550045"/>
                <a:ext cx="173860" cy="247891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475216FA-0C51-CDB7-61C0-AD6F56DAA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 rot="543341">
                <a:off x="4449386" y="4588497"/>
                <a:ext cx="173860" cy="247891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</p:grpSp>
      </p:grpSp>
      <p:pic>
        <p:nvPicPr>
          <p:cNvPr id="62" name="Image 61">
            <a:hlinkClick r:id="rId33"/>
            <a:extLst>
              <a:ext uri="{FF2B5EF4-FFF2-40B4-BE49-F238E27FC236}">
                <a16:creationId xmlns:a16="http://schemas.microsoft.com/office/drawing/2014/main" id="{E495EE82-5779-370D-54A7-C028E71AC56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654379" y="6063736"/>
            <a:ext cx="774535" cy="547584"/>
          </a:xfrm>
          <a:prstGeom prst="rect">
            <a:avLst/>
          </a:prstGeom>
        </p:spPr>
      </p:pic>
      <p:pic>
        <p:nvPicPr>
          <p:cNvPr id="23" name="Image 22">
            <a:hlinkClick r:id="rId35"/>
            <a:extLst>
              <a:ext uri="{FF2B5EF4-FFF2-40B4-BE49-F238E27FC236}">
                <a16:creationId xmlns:a16="http://schemas.microsoft.com/office/drawing/2014/main" id="{906B0194-3513-22F4-D46E-D59F2FC1D211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871756" y="6053488"/>
            <a:ext cx="952788" cy="556496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284B8358-A60A-7BCB-7DFB-EC64C15F0466}"/>
              </a:ext>
            </a:extLst>
          </p:cNvPr>
          <p:cNvGrpSpPr/>
          <p:nvPr/>
        </p:nvGrpSpPr>
        <p:grpSpPr>
          <a:xfrm>
            <a:off x="5801946" y="1241963"/>
            <a:ext cx="379442" cy="315359"/>
            <a:chOff x="3255462" y="2041545"/>
            <a:chExt cx="3069326" cy="280185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025070D-9A91-9CD8-34E3-C3552AD2D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l="50120"/>
            <a:stretch>
              <a:fillRect/>
            </a:stretch>
          </p:blipFill>
          <p:spPr>
            <a:xfrm rot="413463">
              <a:off x="4728211" y="2052185"/>
              <a:ext cx="1596577" cy="279121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2E89D33B-741F-C7D9-99DD-296F42878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r="49349"/>
            <a:stretch>
              <a:fillRect/>
            </a:stretch>
          </p:blipFill>
          <p:spPr>
            <a:xfrm rot="21130988">
              <a:off x="3255462" y="2041545"/>
              <a:ext cx="1621276" cy="2791215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12F0061-BF21-39E0-9C1C-C52E521F7722}"/>
              </a:ext>
            </a:extLst>
          </p:cNvPr>
          <p:cNvGrpSpPr/>
          <p:nvPr/>
        </p:nvGrpSpPr>
        <p:grpSpPr>
          <a:xfrm>
            <a:off x="6034382" y="1939295"/>
            <a:ext cx="379442" cy="315359"/>
            <a:chOff x="3255462" y="2041545"/>
            <a:chExt cx="3069326" cy="2801855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A8AB749-D9C6-1103-63A8-33402B69F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l="50120"/>
            <a:stretch>
              <a:fillRect/>
            </a:stretch>
          </p:blipFill>
          <p:spPr>
            <a:xfrm rot="413463">
              <a:off x="4728211" y="2052185"/>
              <a:ext cx="1596577" cy="2791215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855B69F0-0346-0C7D-5D03-E736E5600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r="49349"/>
            <a:stretch>
              <a:fillRect/>
            </a:stretch>
          </p:blipFill>
          <p:spPr>
            <a:xfrm rot="21130988">
              <a:off x="3255462" y="2041545"/>
              <a:ext cx="1621276" cy="2791215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1DEFE20-FE68-0CEF-1CDD-20159B752035}"/>
              </a:ext>
            </a:extLst>
          </p:cNvPr>
          <p:cNvGrpSpPr/>
          <p:nvPr/>
        </p:nvGrpSpPr>
        <p:grpSpPr>
          <a:xfrm>
            <a:off x="7522480" y="2683208"/>
            <a:ext cx="379442" cy="315359"/>
            <a:chOff x="3255462" y="2041545"/>
            <a:chExt cx="3069326" cy="2801855"/>
          </a:xfrm>
        </p:grpSpPr>
        <p:pic>
          <p:nvPicPr>
            <p:cNvPr id="1026" name="Image 1025">
              <a:extLst>
                <a:ext uri="{FF2B5EF4-FFF2-40B4-BE49-F238E27FC236}">
                  <a16:creationId xmlns:a16="http://schemas.microsoft.com/office/drawing/2014/main" id="{16471D7C-4A1D-B4D5-7CBE-D52200D30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l="50120"/>
            <a:stretch>
              <a:fillRect/>
            </a:stretch>
          </p:blipFill>
          <p:spPr>
            <a:xfrm rot="413463">
              <a:off x="4728211" y="2052185"/>
              <a:ext cx="1596577" cy="2791215"/>
            </a:xfrm>
            <a:prstGeom prst="rect">
              <a:avLst/>
            </a:prstGeom>
          </p:spPr>
        </p:pic>
        <p:pic>
          <p:nvPicPr>
            <p:cNvPr id="1039" name="Image 1038">
              <a:extLst>
                <a:ext uri="{FF2B5EF4-FFF2-40B4-BE49-F238E27FC236}">
                  <a16:creationId xmlns:a16="http://schemas.microsoft.com/office/drawing/2014/main" id="{A3FC70CE-B80C-343B-64F6-8E55A4253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r="49349"/>
            <a:stretch>
              <a:fillRect/>
            </a:stretch>
          </p:blipFill>
          <p:spPr>
            <a:xfrm rot="21130988">
              <a:off x="3255462" y="2041545"/>
              <a:ext cx="1621276" cy="2791215"/>
            </a:xfrm>
            <a:prstGeom prst="rect">
              <a:avLst/>
            </a:prstGeom>
          </p:spPr>
        </p:pic>
      </p:grpSp>
      <p:grpSp>
        <p:nvGrpSpPr>
          <p:cNvPr id="1040" name="Groupe 1039">
            <a:extLst>
              <a:ext uri="{FF2B5EF4-FFF2-40B4-BE49-F238E27FC236}">
                <a16:creationId xmlns:a16="http://schemas.microsoft.com/office/drawing/2014/main" id="{4F84A72B-D4BB-ED1F-C9E0-54C017F85267}"/>
              </a:ext>
            </a:extLst>
          </p:cNvPr>
          <p:cNvGrpSpPr/>
          <p:nvPr/>
        </p:nvGrpSpPr>
        <p:grpSpPr>
          <a:xfrm>
            <a:off x="7459010" y="3495536"/>
            <a:ext cx="379442" cy="315359"/>
            <a:chOff x="3255462" y="2041545"/>
            <a:chExt cx="3069326" cy="2801855"/>
          </a:xfrm>
        </p:grpSpPr>
        <p:pic>
          <p:nvPicPr>
            <p:cNvPr id="1043" name="Image 1042">
              <a:extLst>
                <a:ext uri="{FF2B5EF4-FFF2-40B4-BE49-F238E27FC236}">
                  <a16:creationId xmlns:a16="http://schemas.microsoft.com/office/drawing/2014/main" id="{952D38EB-F8BF-1A85-47DB-5D9554395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l="50120"/>
            <a:stretch>
              <a:fillRect/>
            </a:stretch>
          </p:blipFill>
          <p:spPr>
            <a:xfrm rot="413463">
              <a:off x="4728211" y="2052185"/>
              <a:ext cx="1596577" cy="2791215"/>
            </a:xfrm>
            <a:prstGeom prst="rect">
              <a:avLst/>
            </a:prstGeom>
          </p:spPr>
        </p:pic>
        <p:pic>
          <p:nvPicPr>
            <p:cNvPr id="1045" name="Image 1044">
              <a:extLst>
                <a:ext uri="{FF2B5EF4-FFF2-40B4-BE49-F238E27FC236}">
                  <a16:creationId xmlns:a16="http://schemas.microsoft.com/office/drawing/2014/main" id="{369960D3-9DBE-49AB-EB46-FBBBD3AF6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rcRect r="49349"/>
            <a:stretch>
              <a:fillRect/>
            </a:stretch>
          </p:blipFill>
          <p:spPr>
            <a:xfrm rot="21130988">
              <a:off x="3255462" y="2041545"/>
              <a:ext cx="1621276" cy="2791215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983D2D-7F29-4591-243E-356BBF2F6132}"/>
              </a:ext>
            </a:extLst>
          </p:cNvPr>
          <p:cNvGrpSpPr/>
          <p:nvPr/>
        </p:nvGrpSpPr>
        <p:grpSpPr>
          <a:xfrm>
            <a:off x="7277989" y="6143751"/>
            <a:ext cx="937044" cy="443462"/>
            <a:chOff x="7277989" y="6143751"/>
            <a:chExt cx="937044" cy="443462"/>
          </a:xfrm>
        </p:grpSpPr>
        <p:pic>
          <p:nvPicPr>
            <p:cNvPr id="1027" name="Image 1026">
              <a:extLst>
                <a:ext uri="{FF2B5EF4-FFF2-40B4-BE49-F238E27FC236}">
                  <a16:creationId xmlns:a16="http://schemas.microsoft.com/office/drawing/2014/main" id="{C442B9AB-E0EB-54FE-AE85-F1A97476F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 rot="616852">
              <a:off x="7791337" y="6217247"/>
              <a:ext cx="423696" cy="3699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56" name="Image 1055">
              <a:extLst>
                <a:ext uri="{FF2B5EF4-FFF2-40B4-BE49-F238E27FC236}">
                  <a16:creationId xmlns:a16="http://schemas.microsoft.com/office/drawing/2014/main" id="{7723EA27-2491-DAA2-62A5-D4F6C578C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 rot="20865610">
              <a:off x="7277989" y="6143751"/>
              <a:ext cx="523834" cy="364678"/>
            </a:xfrm>
            <a:prstGeom prst="rect">
              <a:avLst/>
            </a:prstGeom>
          </p:spPr>
        </p:pic>
      </p:grpSp>
      <p:grpSp>
        <p:nvGrpSpPr>
          <p:cNvPr id="1057" name="Groupe 1056">
            <a:extLst>
              <a:ext uri="{FF2B5EF4-FFF2-40B4-BE49-F238E27FC236}">
                <a16:creationId xmlns:a16="http://schemas.microsoft.com/office/drawing/2014/main" id="{7DDF2E63-09D9-3369-7440-1DEB0927785B}"/>
              </a:ext>
            </a:extLst>
          </p:cNvPr>
          <p:cNvGrpSpPr/>
          <p:nvPr/>
        </p:nvGrpSpPr>
        <p:grpSpPr>
          <a:xfrm>
            <a:off x="4723348" y="5221885"/>
            <a:ext cx="1196580" cy="346076"/>
            <a:chOff x="3537474" y="4048310"/>
            <a:chExt cx="2446802" cy="836497"/>
          </a:xfrm>
        </p:grpSpPr>
        <p:pic>
          <p:nvPicPr>
            <p:cNvPr id="1058" name="Picture 2" descr="96 Oursons De Tri / 3 Tailles - Jeux educatif - scientifique BUT">
              <a:extLst>
                <a:ext uri="{FF2B5EF4-FFF2-40B4-BE49-F238E27FC236}">
                  <a16:creationId xmlns:a16="http://schemas.microsoft.com/office/drawing/2014/main" id="{48976F1D-7C44-B10A-5860-A975F4EBD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7474" y="4096088"/>
              <a:ext cx="480631" cy="426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0" name="Image 1059">
              <a:extLst>
                <a:ext uri="{FF2B5EF4-FFF2-40B4-BE49-F238E27FC236}">
                  <a16:creationId xmlns:a16="http://schemas.microsoft.com/office/drawing/2014/main" id="{4AE50D00-1A59-15D3-6EFF-ED522EE1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90802" y="4123747"/>
              <a:ext cx="436366" cy="371201"/>
            </a:xfrm>
            <a:prstGeom prst="rect">
              <a:avLst/>
            </a:prstGeom>
          </p:spPr>
        </p:pic>
        <p:pic>
          <p:nvPicPr>
            <p:cNvPr id="1061" name="Image 1060">
              <a:extLst>
                <a:ext uri="{FF2B5EF4-FFF2-40B4-BE49-F238E27FC236}">
                  <a16:creationId xmlns:a16="http://schemas.microsoft.com/office/drawing/2014/main" id="{3B90E297-49E2-66CA-5F1F-5063B8A3A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37975" y="4121337"/>
              <a:ext cx="563214" cy="401278"/>
            </a:xfrm>
            <a:prstGeom prst="rect">
              <a:avLst/>
            </a:prstGeom>
          </p:spPr>
        </p:pic>
        <p:pic>
          <p:nvPicPr>
            <p:cNvPr id="1062" name="Picture 6" descr="Cubes Multidirectionnels pour activités mathématiques (Singapour ...)">
              <a:extLst>
                <a:ext uri="{FF2B5EF4-FFF2-40B4-BE49-F238E27FC236}">
                  <a16:creationId xmlns:a16="http://schemas.microsoft.com/office/drawing/2014/main" id="{236EA800-F339-2BEF-0EEB-19DB77DA8A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1190" y="4048310"/>
              <a:ext cx="498266" cy="49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3" name="Image 1062">
              <a:extLst>
                <a:ext uri="{FF2B5EF4-FFF2-40B4-BE49-F238E27FC236}">
                  <a16:creationId xmlns:a16="http://schemas.microsoft.com/office/drawing/2014/main" id="{33B49403-A1DB-248B-22A9-AE58DA59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15433" y="4553691"/>
              <a:ext cx="479764" cy="313644"/>
            </a:xfrm>
            <a:prstGeom prst="rect">
              <a:avLst/>
            </a:prstGeom>
          </p:spPr>
        </p:pic>
        <p:pic>
          <p:nvPicPr>
            <p:cNvPr id="1064" name="Picture 2" descr="Lot de 100 sachets zip refermables 5 x 7 cm (40 tailles au choix)">
              <a:extLst>
                <a:ext uri="{FF2B5EF4-FFF2-40B4-BE49-F238E27FC236}">
                  <a16:creationId xmlns:a16="http://schemas.microsoft.com/office/drawing/2014/main" id="{EDCD0CA2-17EF-A153-384E-658CDF311F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0" t="6332" r="8240" b="6087"/>
            <a:stretch/>
          </p:blipFill>
          <p:spPr bwMode="auto">
            <a:xfrm>
              <a:off x="4343816" y="4522614"/>
              <a:ext cx="358690" cy="362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5" name="Picture 4" descr="Bracelets caoutchouc, nature, 150 mm, carton de 100 g">
              <a:extLst>
                <a:ext uri="{FF2B5EF4-FFF2-40B4-BE49-F238E27FC236}">
                  <a16:creationId xmlns:a16="http://schemas.microsoft.com/office/drawing/2014/main" id="{CD5736D6-0CA8-8662-666D-EF730E176B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5" t="32580" r="14947" b="27736"/>
            <a:stretch/>
          </p:blipFill>
          <p:spPr bwMode="auto">
            <a:xfrm>
              <a:off x="4803081" y="4589250"/>
              <a:ext cx="473556" cy="260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6" name="Picture 6" descr="Pailles en plastique jetables, 100 pièces, flexibles, fluorescentes, pour boire, fête, bricolage, tubes pour cocktail, accessoires pour bar et club">
              <a:extLst>
                <a:ext uri="{FF2B5EF4-FFF2-40B4-BE49-F238E27FC236}">
                  <a16:creationId xmlns:a16="http://schemas.microsoft.com/office/drawing/2014/main" id="{D605518F-FAC4-B2F8-AE6F-1649883518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26" b="11879"/>
            <a:stretch/>
          </p:blipFill>
          <p:spPr bwMode="auto">
            <a:xfrm>
              <a:off x="5446810" y="4101780"/>
              <a:ext cx="537466" cy="379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2" name="Groupe 1071">
            <a:extLst>
              <a:ext uri="{FF2B5EF4-FFF2-40B4-BE49-F238E27FC236}">
                <a16:creationId xmlns:a16="http://schemas.microsoft.com/office/drawing/2014/main" id="{F959AE7C-A7F7-9AED-1521-8B88870A4603}"/>
              </a:ext>
            </a:extLst>
          </p:cNvPr>
          <p:cNvGrpSpPr/>
          <p:nvPr/>
        </p:nvGrpSpPr>
        <p:grpSpPr>
          <a:xfrm>
            <a:off x="8688284" y="2531518"/>
            <a:ext cx="928197" cy="450253"/>
            <a:chOff x="2337877" y="2379063"/>
            <a:chExt cx="4514000" cy="1909805"/>
          </a:xfrm>
        </p:grpSpPr>
        <p:pic>
          <p:nvPicPr>
            <p:cNvPr id="1070" name="Image 1069">
              <a:extLst>
                <a:ext uri="{FF2B5EF4-FFF2-40B4-BE49-F238E27FC236}">
                  <a16:creationId xmlns:a16="http://schemas.microsoft.com/office/drawing/2014/main" id="{14B9CF36-6CF6-8659-E34F-0858F0B6F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307465">
              <a:off x="4451242" y="2469339"/>
              <a:ext cx="2400635" cy="18195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71" name="Image 1070">
              <a:extLst>
                <a:ext uri="{FF2B5EF4-FFF2-40B4-BE49-F238E27FC236}">
                  <a16:creationId xmlns:a16="http://schemas.microsoft.com/office/drawing/2014/main" id="{3C68F25C-6B24-20EE-18E0-EB5BAD592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1104634">
              <a:off x="2337877" y="2379063"/>
              <a:ext cx="2638703" cy="1849617"/>
            </a:xfrm>
            <a:prstGeom prst="rect">
              <a:avLst/>
            </a:prstGeom>
          </p:spPr>
        </p:pic>
      </p:grpSp>
      <p:grpSp>
        <p:nvGrpSpPr>
          <p:cNvPr id="1078" name="Groupe 1077">
            <a:extLst>
              <a:ext uri="{FF2B5EF4-FFF2-40B4-BE49-F238E27FC236}">
                <a16:creationId xmlns:a16="http://schemas.microsoft.com/office/drawing/2014/main" id="{40287866-49AD-700A-6013-CCE7999446AF}"/>
              </a:ext>
            </a:extLst>
          </p:cNvPr>
          <p:cNvGrpSpPr/>
          <p:nvPr/>
        </p:nvGrpSpPr>
        <p:grpSpPr>
          <a:xfrm>
            <a:off x="8528244" y="3377956"/>
            <a:ext cx="1026962" cy="419605"/>
            <a:chOff x="2038371" y="2362241"/>
            <a:chExt cx="4827132" cy="1881727"/>
          </a:xfrm>
        </p:grpSpPr>
        <p:pic>
          <p:nvPicPr>
            <p:cNvPr id="1076" name="Image 1075">
              <a:extLst>
                <a:ext uri="{FF2B5EF4-FFF2-40B4-BE49-F238E27FC236}">
                  <a16:creationId xmlns:a16="http://schemas.microsoft.com/office/drawing/2014/main" id="{AEE56FE0-3F36-A750-01CC-9AFAFD38A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 rot="307381">
              <a:off x="4248840" y="2362241"/>
              <a:ext cx="2616663" cy="18665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77" name="Image 1076">
              <a:extLst>
                <a:ext uri="{FF2B5EF4-FFF2-40B4-BE49-F238E27FC236}">
                  <a16:creationId xmlns:a16="http://schemas.microsoft.com/office/drawing/2014/main" id="{97AD699E-DA59-F3C2-B478-93D0357FB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 rot="21141883">
              <a:off x="2038371" y="2383223"/>
              <a:ext cx="2667279" cy="1860745"/>
            </a:xfrm>
            <a:prstGeom prst="rect">
              <a:avLst/>
            </a:prstGeom>
          </p:spPr>
        </p:pic>
      </p:grpSp>
      <p:grpSp>
        <p:nvGrpSpPr>
          <p:cNvPr id="1084" name="Groupe 1083">
            <a:extLst>
              <a:ext uri="{FF2B5EF4-FFF2-40B4-BE49-F238E27FC236}">
                <a16:creationId xmlns:a16="http://schemas.microsoft.com/office/drawing/2014/main" id="{646BC44E-8019-1C39-8DC4-0E95BECBFD9A}"/>
              </a:ext>
            </a:extLst>
          </p:cNvPr>
          <p:cNvGrpSpPr/>
          <p:nvPr/>
        </p:nvGrpSpPr>
        <p:grpSpPr>
          <a:xfrm>
            <a:off x="8780232" y="1845014"/>
            <a:ext cx="725709" cy="345640"/>
            <a:chOff x="3136845" y="2670511"/>
            <a:chExt cx="3794390" cy="1522427"/>
          </a:xfrm>
        </p:grpSpPr>
        <p:pic>
          <p:nvPicPr>
            <p:cNvPr id="1082" name="Image 1081">
              <a:extLst>
                <a:ext uri="{FF2B5EF4-FFF2-40B4-BE49-F238E27FC236}">
                  <a16:creationId xmlns:a16="http://schemas.microsoft.com/office/drawing/2014/main" id="{8DB988AC-01C4-E739-3CAF-E3FAB6AD3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 rot="849730">
              <a:off x="5215667" y="2749443"/>
              <a:ext cx="1715568" cy="14434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83" name="Image 1082">
              <a:extLst>
                <a:ext uri="{FF2B5EF4-FFF2-40B4-BE49-F238E27FC236}">
                  <a16:creationId xmlns:a16="http://schemas.microsoft.com/office/drawing/2014/main" id="{B9592741-45B7-8967-EC50-7D166A9E9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 rot="21136936">
              <a:off x="3136845" y="2670511"/>
              <a:ext cx="2170265" cy="1507272"/>
            </a:xfrm>
            <a:prstGeom prst="rect">
              <a:avLst/>
            </a:prstGeom>
          </p:spPr>
        </p:pic>
      </p:grpSp>
      <p:grpSp>
        <p:nvGrpSpPr>
          <p:cNvPr id="1090" name="Groupe 1089">
            <a:extLst>
              <a:ext uri="{FF2B5EF4-FFF2-40B4-BE49-F238E27FC236}">
                <a16:creationId xmlns:a16="http://schemas.microsoft.com/office/drawing/2014/main" id="{D54685EC-6B95-E125-F42F-182A24D5C0E2}"/>
              </a:ext>
            </a:extLst>
          </p:cNvPr>
          <p:cNvGrpSpPr/>
          <p:nvPr/>
        </p:nvGrpSpPr>
        <p:grpSpPr>
          <a:xfrm>
            <a:off x="8838811" y="1150274"/>
            <a:ext cx="816159" cy="354112"/>
            <a:chOff x="3228149" y="4370813"/>
            <a:chExt cx="1939465" cy="701966"/>
          </a:xfrm>
        </p:grpSpPr>
        <p:pic>
          <p:nvPicPr>
            <p:cNvPr id="1088" name="Image 1087">
              <a:extLst>
                <a:ext uri="{FF2B5EF4-FFF2-40B4-BE49-F238E27FC236}">
                  <a16:creationId xmlns:a16="http://schemas.microsoft.com/office/drawing/2014/main" id="{70689B6F-7061-16EA-FB5B-0B1B2BE24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 rot="395814">
              <a:off x="4099118" y="4414214"/>
              <a:ext cx="1068496" cy="5774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89" name="Image 1088">
              <a:extLst>
                <a:ext uri="{FF2B5EF4-FFF2-40B4-BE49-F238E27FC236}">
                  <a16:creationId xmlns:a16="http://schemas.microsoft.com/office/drawing/2014/main" id="{EE756608-D567-1C89-DC55-23B89606F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 rot="20929253">
              <a:off x="3228149" y="4370813"/>
              <a:ext cx="1001439" cy="701966"/>
            </a:xfrm>
            <a:prstGeom prst="rect">
              <a:avLst/>
            </a:prstGeom>
          </p:spPr>
        </p:pic>
      </p:grpSp>
      <p:grpSp>
        <p:nvGrpSpPr>
          <p:cNvPr id="1096" name="Groupe 1095">
            <a:extLst>
              <a:ext uri="{FF2B5EF4-FFF2-40B4-BE49-F238E27FC236}">
                <a16:creationId xmlns:a16="http://schemas.microsoft.com/office/drawing/2014/main" id="{4386946E-68E8-AE91-8F67-3697765F2CD7}"/>
              </a:ext>
            </a:extLst>
          </p:cNvPr>
          <p:cNvGrpSpPr/>
          <p:nvPr/>
        </p:nvGrpSpPr>
        <p:grpSpPr>
          <a:xfrm>
            <a:off x="6647351" y="1122880"/>
            <a:ext cx="834024" cy="400442"/>
            <a:chOff x="6433551" y="1178982"/>
            <a:chExt cx="1060086" cy="466554"/>
          </a:xfrm>
        </p:grpSpPr>
        <p:pic>
          <p:nvPicPr>
            <p:cNvPr id="1094" name="Image 1093">
              <a:extLst>
                <a:ext uri="{FF2B5EF4-FFF2-40B4-BE49-F238E27FC236}">
                  <a16:creationId xmlns:a16="http://schemas.microsoft.com/office/drawing/2014/main" id="{D3FE1B99-4652-AB72-852C-B6B3C54BE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 rot="364508">
              <a:off x="7037879" y="1193536"/>
              <a:ext cx="455758" cy="4374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95" name="Image 1094">
              <a:extLst>
                <a:ext uri="{FF2B5EF4-FFF2-40B4-BE49-F238E27FC236}">
                  <a16:creationId xmlns:a16="http://schemas.microsoft.com/office/drawing/2014/main" id="{4E2B4D1B-BD5F-7128-4E75-7953BDC06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 rot="21121134">
              <a:off x="6433551" y="1178982"/>
              <a:ext cx="670872" cy="4665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4134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5F3F-EA33-E7AC-9E58-743686127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A1FCD8B-094E-93B6-5268-145A88CEDAED}"/>
              </a:ext>
            </a:extLst>
          </p:cNvPr>
          <p:cNvSpPr txBox="1"/>
          <p:nvPr/>
        </p:nvSpPr>
        <p:spPr>
          <a:xfrm>
            <a:off x="3013013" y="55096"/>
            <a:ext cx="39392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CE1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C44CE289-F77C-82E5-5427-AF9F0528C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292372"/>
              </p:ext>
            </p:extLst>
          </p:nvPr>
        </p:nvGraphicFramePr>
        <p:xfrm>
          <a:off x="157810" y="469405"/>
          <a:ext cx="9570389" cy="614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007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60773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2824333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990092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820667">
                  <a:extLst>
                    <a:ext uri="{9D8B030D-6E8A-4147-A177-3AD203B41FA5}">
                      <a16:colId xmlns:a16="http://schemas.microsoft.com/office/drawing/2014/main" val="2144096492"/>
                    </a:ext>
                  </a:extLst>
                </a:gridCol>
                <a:gridCol w="171799">
                  <a:extLst>
                    <a:ext uri="{9D8B030D-6E8A-4147-A177-3AD203B41FA5}">
                      <a16:colId xmlns:a16="http://schemas.microsoft.com/office/drawing/2014/main" val="2882301631"/>
                    </a:ext>
                  </a:extLst>
                </a:gridCol>
                <a:gridCol w="96196">
                  <a:extLst>
                    <a:ext uri="{9D8B030D-6E8A-4147-A177-3AD203B41FA5}">
                      <a16:colId xmlns:a16="http://schemas.microsoft.com/office/drawing/2014/main" val="717936802"/>
                    </a:ext>
                  </a:extLst>
                </a:gridCol>
                <a:gridCol w="218701">
                  <a:extLst>
                    <a:ext uri="{9D8B030D-6E8A-4147-A177-3AD203B41FA5}">
                      <a16:colId xmlns:a16="http://schemas.microsoft.com/office/drawing/2014/main" val="345468590"/>
                    </a:ext>
                  </a:extLst>
                </a:gridCol>
                <a:gridCol w="373374">
                  <a:extLst>
                    <a:ext uri="{9D8B030D-6E8A-4147-A177-3AD203B41FA5}">
                      <a16:colId xmlns:a16="http://schemas.microsoft.com/office/drawing/2014/main" val="2577198673"/>
                    </a:ext>
                  </a:extLst>
                </a:gridCol>
                <a:gridCol w="529990">
                  <a:extLst>
                    <a:ext uri="{9D8B030D-6E8A-4147-A177-3AD203B41FA5}">
                      <a16:colId xmlns:a16="http://schemas.microsoft.com/office/drawing/2014/main" val="1552559110"/>
                    </a:ext>
                  </a:extLst>
                </a:gridCol>
                <a:gridCol w="420698">
                  <a:extLst>
                    <a:ext uri="{9D8B030D-6E8A-4147-A177-3AD203B41FA5}">
                      <a16:colId xmlns:a16="http://schemas.microsoft.com/office/drawing/2014/main" val="2851080388"/>
                    </a:ext>
                  </a:extLst>
                </a:gridCol>
                <a:gridCol w="403746">
                  <a:extLst>
                    <a:ext uri="{9D8B030D-6E8A-4147-A177-3AD203B41FA5}">
                      <a16:colId xmlns:a16="http://schemas.microsoft.com/office/drawing/2014/main" val="4143481545"/>
                    </a:ext>
                  </a:extLst>
                </a:gridCol>
                <a:gridCol w="1407013">
                  <a:extLst>
                    <a:ext uri="{9D8B030D-6E8A-4147-A177-3AD203B41FA5}">
                      <a16:colId xmlns:a16="http://schemas.microsoft.com/office/drawing/2014/main" val="413434343"/>
                    </a:ext>
                  </a:extLst>
                </a:gridCol>
              </a:tblGrid>
              <a:tr h="441228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73939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Faire des bonds pour multiplier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Bonds, multiplier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Bien faire verbaliser: je mets 3 réglettes de 4, je fais 4 bonds de 5 pour faire le lien avec la multiplication.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robe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68716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Comprendre le sens de la </a:t>
                      </a:r>
                      <a:r>
                        <a:rPr lang="fr-FR" sz="800" dirty="0">
                          <a:latin typeface="Biko" panose="02000000000000000000" pitchFamily="50" charset="0"/>
                        </a:rPr>
                        <a:t>commutativité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Commutativité, produit, résultat, inverse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la commutativité avec les réglettes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Cuisenaire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et les quadrillages: le résultat est le même mais la situation n’est pas la même!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5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quadrillage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74779" rtl="0" eaLnBrk="1" latinLnBrk="0" hangingPunct="1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u="sng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ICT Games</a:t>
                      </a:r>
                      <a:r>
                        <a:rPr lang="fr-FR" sz="105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fr-FR" sz="1050" kern="1200" dirty="0" err="1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Array</a:t>
                      </a:r>
                      <a:r>
                        <a:rPr lang="fr-FR" sz="105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display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Utiliser des stratégies pour multiplier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Stratégies, bonds, quadrillages, commutativité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Reprise de toutes les stratégies qui ont été vues.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verbaliser autant que possible (ex: « Il y a 4 paquets de 3, 4 fois le nombre 3 donc je fais 4 x 3 ».)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Puzzles des stratégies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6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105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Reprise des jeux précédents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83582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Poser une addition et une soustraction à 3 chiffres </a:t>
                      </a:r>
                      <a:r>
                        <a:rPr lang="fr-FR" sz="500" dirty="0">
                          <a:latin typeface="Biko" panose="02000000000000000000" pitchFamily="50" charset="0"/>
                        </a:rPr>
                        <a:t>(SR)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des retenues de 20 ou 30 ensuite.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Bataille des additions et des soustractions (niveau 3)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rugby et harpe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279646"/>
                  </a:ext>
                </a:extLst>
              </a:tr>
              <a:tr h="83582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2 à chaque fois donc on compte de 2 en 2 dans la table.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Automatiser les résultats par des ateliers d’entrainements.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5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d’entrainement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5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85981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5 à chaque fois donc on compte de 5 en 5 dans la table.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5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</a:p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009443"/>
                  </a:ext>
                </a:extLst>
              </a:tr>
              <a:tr h="85220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Par la manipulation, montrer qu’on rajoute 3 à chaque fois donc on compte de 3 en 3 dans la table.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5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900496"/>
                  </a:ext>
                </a:extLst>
              </a:tr>
            </a:tbl>
          </a:graphicData>
        </a:graphic>
      </p:graphicFrame>
      <p:grpSp>
        <p:nvGrpSpPr>
          <p:cNvPr id="27" name="Groupe 26">
            <a:extLst>
              <a:ext uri="{FF2B5EF4-FFF2-40B4-BE49-F238E27FC236}">
                <a16:creationId xmlns:a16="http://schemas.microsoft.com/office/drawing/2014/main" id="{9D013FA2-4EC6-64B1-9940-69D22AF6F920}"/>
              </a:ext>
            </a:extLst>
          </p:cNvPr>
          <p:cNvGrpSpPr/>
          <p:nvPr/>
        </p:nvGrpSpPr>
        <p:grpSpPr>
          <a:xfrm>
            <a:off x="5196598" y="1138677"/>
            <a:ext cx="964540" cy="392124"/>
            <a:chOff x="4574248" y="1127114"/>
            <a:chExt cx="1267175" cy="48464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B8F54D-A8C9-7611-483A-5DB61BF57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347472">
              <a:off x="4574248" y="1127114"/>
              <a:ext cx="471817" cy="24026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1DA03DD-36C5-4D56-FC26-C65B46CD0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996102">
              <a:off x="4946657" y="1155396"/>
              <a:ext cx="477125" cy="241992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F7C5B6D-3362-B5E6-3F0B-E31D7B14C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3340" y="1412081"/>
              <a:ext cx="1198083" cy="199680"/>
            </a:xfrm>
            <a:prstGeom prst="rect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11BAE2F-6B70-4836-F001-12AF0068A08B}"/>
              </a:ext>
            </a:extLst>
          </p:cNvPr>
          <p:cNvGrpSpPr/>
          <p:nvPr/>
        </p:nvGrpSpPr>
        <p:grpSpPr>
          <a:xfrm>
            <a:off x="4872139" y="1891240"/>
            <a:ext cx="911949" cy="302889"/>
            <a:chOff x="4568006" y="2004819"/>
            <a:chExt cx="1462257" cy="256253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4BF0465-B1DC-C960-C60C-4204BC8A6422}"/>
                </a:ext>
              </a:extLst>
            </p:cNvPr>
            <p:cNvGrpSpPr/>
            <p:nvPr/>
          </p:nvGrpSpPr>
          <p:grpSpPr>
            <a:xfrm>
              <a:off x="4568006" y="2028508"/>
              <a:ext cx="646643" cy="218677"/>
              <a:chOff x="4574248" y="1127114"/>
              <a:chExt cx="849534" cy="270274"/>
            </a:xfrm>
          </p:grpSpPr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D58299A3-477B-9149-94F2-C80DA9A34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1347472">
                <a:off x="4574248" y="1127114"/>
                <a:ext cx="471817" cy="24026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CF12CBD3-4A6D-0233-7197-0A56503FD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0996102">
                <a:off x="4946657" y="1155396"/>
                <a:ext cx="477125" cy="241992"/>
              </a:xfrm>
              <a:prstGeom prst="rect">
                <a:avLst/>
              </a:prstGeom>
            </p:spPr>
          </p:pic>
        </p:grp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A0CFF8E9-7AD7-8367-E9D4-F363FD0C0448}"/>
                </a:ext>
              </a:extLst>
            </p:cNvPr>
            <p:cNvGrpSpPr/>
            <p:nvPr/>
          </p:nvGrpSpPr>
          <p:grpSpPr>
            <a:xfrm>
              <a:off x="5326017" y="2004819"/>
              <a:ext cx="704246" cy="256253"/>
              <a:chOff x="5538939" y="1998661"/>
              <a:chExt cx="1101555" cy="454279"/>
            </a:xfrm>
          </p:grpSpPr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C7E8B097-C21D-7C5A-87C0-DF070D215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63174">
                <a:off x="5538939" y="1998661"/>
                <a:ext cx="617643" cy="316384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8BEBED0B-6404-BCAB-1759-E50824ABB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317345">
                <a:off x="6025373" y="2136556"/>
                <a:ext cx="615121" cy="316384"/>
              </a:xfrm>
              <a:prstGeom prst="rect">
                <a:avLst/>
              </a:prstGeom>
            </p:spPr>
          </p:pic>
        </p:grpSp>
      </p:grp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4F9D48A6-C93F-AD54-A0FD-E34A2C857B97}"/>
              </a:ext>
            </a:extLst>
          </p:cNvPr>
          <p:cNvGrpSpPr/>
          <p:nvPr/>
        </p:nvGrpSpPr>
        <p:grpSpPr>
          <a:xfrm>
            <a:off x="6899021" y="1887012"/>
            <a:ext cx="911949" cy="367857"/>
            <a:chOff x="6735521" y="1910443"/>
            <a:chExt cx="1063641" cy="384717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AD70220A-C409-FF8F-D59E-C15F1C4A0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35522" y="1910443"/>
              <a:ext cx="756448" cy="172444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C4B7130F-71DE-8CEE-2C76-2F0CB1336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65623"/>
            <a:stretch/>
          </p:blipFill>
          <p:spPr>
            <a:xfrm>
              <a:off x="7503887" y="2014345"/>
              <a:ext cx="295275" cy="192102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92B71B1-3BB2-751F-D1D9-546BC200D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32898"/>
            <a:stretch/>
          </p:blipFill>
          <p:spPr>
            <a:xfrm>
              <a:off x="6735521" y="2085312"/>
              <a:ext cx="756447" cy="209848"/>
            </a:xfrm>
            <a:prstGeom prst="rect">
              <a:avLst/>
            </a:prstGeom>
          </p:spPr>
        </p:pic>
      </p:grpSp>
      <p:grpSp>
        <p:nvGrpSpPr>
          <p:cNvPr id="1026" name="Groupe 1025">
            <a:extLst>
              <a:ext uri="{FF2B5EF4-FFF2-40B4-BE49-F238E27FC236}">
                <a16:creationId xmlns:a16="http://schemas.microsoft.com/office/drawing/2014/main" id="{2A585D78-9228-CE95-72DF-76E39F57C9F7}"/>
              </a:ext>
            </a:extLst>
          </p:cNvPr>
          <p:cNvGrpSpPr/>
          <p:nvPr/>
        </p:nvGrpSpPr>
        <p:grpSpPr>
          <a:xfrm>
            <a:off x="4426737" y="2639076"/>
            <a:ext cx="1821956" cy="375081"/>
            <a:chOff x="2704030" y="4268041"/>
            <a:chExt cx="1914879" cy="423107"/>
          </a:xfrm>
        </p:grpSpPr>
        <p:pic>
          <p:nvPicPr>
            <p:cNvPr id="1027" name="Image 1026">
              <a:extLst>
                <a:ext uri="{FF2B5EF4-FFF2-40B4-BE49-F238E27FC236}">
                  <a16:creationId xmlns:a16="http://schemas.microsoft.com/office/drawing/2014/main" id="{6BDDC449-B0E3-69F9-CA8C-74AA3D6ED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413723">
              <a:off x="4099049" y="4331148"/>
              <a:ext cx="519860" cy="360000"/>
            </a:xfrm>
            <a:prstGeom prst="rect">
              <a:avLst/>
            </a:prstGeom>
          </p:spPr>
        </p:pic>
        <p:pic>
          <p:nvPicPr>
            <p:cNvPr id="1029" name="Image 1028">
              <a:extLst>
                <a:ext uri="{FF2B5EF4-FFF2-40B4-BE49-F238E27FC236}">
                  <a16:creationId xmlns:a16="http://schemas.microsoft.com/office/drawing/2014/main" id="{24A65853-7D32-F154-10C4-B2E180F56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74388">
              <a:off x="3198932" y="4291063"/>
              <a:ext cx="526154" cy="360000"/>
            </a:xfrm>
            <a:prstGeom prst="rect">
              <a:avLst/>
            </a:prstGeom>
          </p:spPr>
        </p:pic>
        <p:pic>
          <p:nvPicPr>
            <p:cNvPr id="1031" name="Image 1030">
              <a:extLst>
                <a:ext uri="{FF2B5EF4-FFF2-40B4-BE49-F238E27FC236}">
                  <a16:creationId xmlns:a16="http://schemas.microsoft.com/office/drawing/2014/main" id="{AA3D8261-81E9-CDEF-CE02-49FA9325F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721"/>
            <a:stretch/>
          </p:blipFill>
          <p:spPr>
            <a:xfrm>
              <a:off x="3684205" y="4272462"/>
              <a:ext cx="514463" cy="360000"/>
            </a:xfrm>
            <a:prstGeom prst="rect">
              <a:avLst/>
            </a:prstGeom>
          </p:spPr>
        </p:pic>
        <p:pic>
          <p:nvPicPr>
            <p:cNvPr id="1035" name="Image 1034">
              <a:extLst>
                <a:ext uri="{FF2B5EF4-FFF2-40B4-BE49-F238E27FC236}">
                  <a16:creationId xmlns:a16="http://schemas.microsoft.com/office/drawing/2014/main" id="{51156DF4-266C-49C0-BD4A-EB2027BC4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217089">
              <a:off x="2704030" y="4268041"/>
              <a:ext cx="521812" cy="360000"/>
            </a:xfrm>
            <a:prstGeom prst="rect">
              <a:avLst/>
            </a:prstGeom>
          </p:spPr>
        </p:pic>
      </p:grpSp>
      <p:grpSp>
        <p:nvGrpSpPr>
          <p:cNvPr id="1065" name="Groupe 1064">
            <a:extLst>
              <a:ext uri="{FF2B5EF4-FFF2-40B4-BE49-F238E27FC236}">
                <a16:creationId xmlns:a16="http://schemas.microsoft.com/office/drawing/2014/main" id="{A42AA4D7-7544-4561-2160-075AC3BD0132}"/>
              </a:ext>
            </a:extLst>
          </p:cNvPr>
          <p:cNvGrpSpPr/>
          <p:nvPr/>
        </p:nvGrpSpPr>
        <p:grpSpPr>
          <a:xfrm>
            <a:off x="6952297" y="2600657"/>
            <a:ext cx="2479361" cy="462749"/>
            <a:chOff x="7043853" y="2697645"/>
            <a:chExt cx="2966895" cy="506722"/>
          </a:xfrm>
        </p:grpSpPr>
        <p:pic>
          <p:nvPicPr>
            <p:cNvPr id="1038" name="Image 1037">
              <a:extLst>
                <a:ext uri="{FF2B5EF4-FFF2-40B4-BE49-F238E27FC236}">
                  <a16:creationId xmlns:a16="http://schemas.microsoft.com/office/drawing/2014/main" id="{227586BF-96DB-2DB7-3286-EEDB642DA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043853" y="2731152"/>
              <a:ext cx="653134" cy="450253"/>
            </a:xfrm>
            <a:prstGeom prst="rect">
              <a:avLst/>
            </a:prstGeom>
          </p:spPr>
        </p:pic>
        <p:grpSp>
          <p:nvGrpSpPr>
            <p:cNvPr id="1039" name="Groupe 1038">
              <a:extLst>
                <a:ext uri="{FF2B5EF4-FFF2-40B4-BE49-F238E27FC236}">
                  <a16:creationId xmlns:a16="http://schemas.microsoft.com/office/drawing/2014/main" id="{E58E2A56-0DE7-DF5D-3437-2FCBB654E16A}"/>
                </a:ext>
              </a:extLst>
            </p:cNvPr>
            <p:cNvGrpSpPr/>
            <p:nvPr/>
          </p:nvGrpSpPr>
          <p:grpSpPr>
            <a:xfrm>
              <a:off x="7621488" y="2771633"/>
              <a:ext cx="831377" cy="378972"/>
              <a:chOff x="3789927" y="4318255"/>
              <a:chExt cx="867663" cy="381084"/>
            </a:xfrm>
          </p:grpSpPr>
          <p:pic>
            <p:nvPicPr>
              <p:cNvPr id="1040" name="Image 1039">
                <a:extLst>
                  <a:ext uri="{FF2B5EF4-FFF2-40B4-BE49-F238E27FC236}">
                    <a16:creationId xmlns:a16="http://schemas.microsoft.com/office/drawing/2014/main" id="{74C88C1D-A46B-C4B2-02FD-9D16FE3E3D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50792"/>
              <a:stretch/>
            </p:blipFill>
            <p:spPr>
              <a:xfrm rot="427695">
                <a:off x="4235513" y="4340956"/>
                <a:ext cx="422077" cy="3583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043" name="Image 1042">
                <a:extLst>
                  <a:ext uri="{FF2B5EF4-FFF2-40B4-BE49-F238E27FC236}">
                    <a16:creationId xmlns:a16="http://schemas.microsoft.com/office/drawing/2014/main" id="{E1D4A1C5-3FB1-3B89-781F-DB1F765E39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r="50792"/>
              <a:stretch/>
            </p:blipFill>
            <p:spPr>
              <a:xfrm rot="21155165">
                <a:off x="3789927" y="4318255"/>
                <a:ext cx="437350" cy="37135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1045" name="Groupe 1044">
              <a:extLst>
                <a:ext uri="{FF2B5EF4-FFF2-40B4-BE49-F238E27FC236}">
                  <a16:creationId xmlns:a16="http://schemas.microsoft.com/office/drawing/2014/main" id="{C465D60C-CF3A-E20A-3554-4AB23F69D8FD}"/>
                </a:ext>
              </a:extLst>
            </p:cNvPr>
            <p:cNvGrpSpPr/>
            <p:nvPr/>
          </p:nvGrpSpPr>
          <p:grpSpPr>
            <a:xfrm>
              <a:off x="8335870" y="2697645"/>
              <a:ext cx="858747" cy="505020"/>
              <a:chOff x="6037086" y="6050690"/>
              <a:chExt cx="858747" cy="505020"/>
            </a:xfrm>
          </p:grpSpPr>
          <p:pic>
            <p:nvPicPr>
              <p:cNvPr id="1050" name="Image 1049">
                <a:extLst>
                  <a:ext uri="{FF2B5EF4-FFF2-40B4-BE49-F238E27FC236}">
                    <a16:creationId xmlns:a16="http://schemas.microsoft.com/office/drawing/2014/main" id="{AC510DDE-B326-9DA3-1CD5-5D456F180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21259405">
                <a:off x="6277470" y="6050690"/>
                <a:ext cx="618363" cy="437355"/>
              </a:xfrm>
              <a:prstGeom prst="rect">
                <a:avLst/>
              </a:prstGeom>
            </p:spPr>
          </p:pic>
          <p:grpSp>
            <p:nvGrpSpPr>
              <p:cNvPr id="1051" name="Groupe 1050">
                <a:extLst>
                  <a:ext uri="{FF2B5EF4-FFF2-40B4-BE49-F238E27FC236}">
                    <a16:creationId xmlns:a16="http://schemas.microsoft.com/office/drawing/2014/main" id="{10439E9B-7E9A-4304-8C90-E59CFDB2EB50}"/>
                  </a:ext>
                </a:extLst>
              </p:cNvPr>
              <p:cNvGrpSpPr/>
              <p:nvPr/>
            </p:nvGrpSpPr>
            <p:grpSpPr>
              <a:xfrm>
                <a:off x="6037086" y="6269367"/>
                <a:ext cx="328520" cy="286343"/>
                <a:chOff x="4294726" y="4550045"/>
                <a:chExt cx="328520" cy="286343"/>
              </a:xfrm>
            </p:grpSpPr>
            <p:pic>
              <p:nvPicPr>
                <p:cNvPr id="1052" name="Image 1051">
                  <a:extLst>
                    <a:ext uri="{FF2B5EF4-FFF2-40B4-BE49-F238E27FC236}">
                      <a16:creationId xmlns:a16="http://schemas.microsoft.com/office/drawing/2014/main" id="{73A33578-A91D-B15F-B1CE-66A92A657C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rot="21018461">
                  <a:off x="4294726" y="4550045"/>
                  <a:ext cx="173860" cy="247891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1054" name="Image 1053">
                  <a:extLst>
                    <a:ext uri="{FF2B5EF4-FFF2-40B4-BE49-F238E27FC236}">
                      <a16:creationId xmlns:a16="http://schemas.microsoft.com/office/drawing/2014/main" id="{E98C2B75-2B17-2A46-3A6E-0338C0C0EF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rot="543341">
                  <a:off x="4449386" y="4588497"/>
                  <a:ext cx="173860" cy="247891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</p:grpSp>
        </p:grpSp>
        <p:grpSp>
          <p:nvGrpSpPr>
            <p:cNvPr id="1056" name="Groupe 1055">
              <a:extLst>
                <a:ext uri="{FF2B5EF4-FFF2-40B4-BE49-F238E27FC236}">
                  <a16:creationId xmlns:a16="http://schemas.microsoft.com/office/drawing/2014/main" id="{5EE9F6C3-9DE3-4210-F39D-F68594F05268}"/>
                </a:ext>
              </a:extLst>
            </p:cNvPr>
            <p:cNvGrpSpPr/>
            <p:nvPr/>
          </p:nvGrpSpPr>
          <p:grpSpPr>
            <a:xfrm>
              <a:off x="9046208" y="2812243"/>
              <a:ext cx="964540" cy="392124"/>
              <a:chOff x="4574248" y="1127114"/>
              <a:chExt cx="1267175" cy="484647"/>
            </a:xfrm>
          </p:grpSpPr>
          <p:pic>
            <p:nvPicPr>
              <p:cNvPr id="1057" name="Image 1056">
                <a:extLst>
                  <a:ext uri="{FF2B5EF4-FFF2-40B4-BE49-F238E27FC236}">
                    <a16:creationId xmlns:a16="http://schemas.microsoft.com/office/drawing/2014/main" id="{5EAE7DDC-E368-A292-FE64-25DE983EC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1347472">
                <a:off x="4574248" y="1127114"/>
                <a:ext cx="471817" cy="240268"/>
              </a:xfrm>
              <a:prstGeom prst="rect">
                <a:avLst/>
              </a:prstGeom>
            </p:spPr>
          </p:pic>
          <p:pic>
            <p:nvPicPr>
              <p:cNvPr id="1058" name="Image 1057">
                <a:extLst>
                  <a:ext uri="{FF2B5EF4-FFF2-40B4-BE49-F238E27FC236}">
                    <a16:creationId xmlns:a16="http://schemas.microsoft.com/office/drawing/2014/main" id="{C60D26A2-68CC-3375-3611-B1F775B12E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0996102">
                <a:off x="4946657" y="1155396"/>
                <a:ext cx="477125" cy="241992"/>
              </a:xfrm>
              <a:prstGeom prst="rect">
                <a:avLst/>
              </a:prstGeom>
            </p:spPr>
          </p:pic>
          <p:pic>
            <p:nvPicPr>
              <p:cNvPr id="1060" name="Image 1059">
                <a:extLst>
                  <a:ext uri="{FF2B5EF4-FFF2-40B4-BE49-F238E27FC236}">
                    <a16:creationId xmlns:a16="http://schemas.microsoft.com/office/drawing/2014/main" id="{EDAFEE91-C539-AC19-DBE5-7955953DF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3340" y="1412081"/>
                <a:ext cx="1198083" cy="199680"/>
              </a:xfrm>
              <a:prstGeom prst="rect">
                <a:avLst/>
              </a:prstGeom>
            </p:spPr>
          </p:pic>
        </p:grpSp>
      </p:grpSp>
      <p:grpSp>
        <p:nvGrpSpPr>
          <p:cNvPr id="1536" name="Groupe 1535">
            <a:extLst>
              <a:ext uri="{FF2B5EF4-FFF2-40B4-BE49-F238E27FC236}">
                <a16:creationId xmlns:a16="http://schemas.microsoft.com/office/drawing/2014/main" id="{1BAC30CE-1152-BF4E-9F99-DEAFCD46549A}"/>
              </a:ext>
            </a:extLst>
          </p:cNvPr>
          <p:cNvGrpSpPr/>
          <p:nvPr/>
        </p:nvGrpSpPr>
        <p:grpSpPr>
          <a:xfrm>
            <a:off x="4382530" y="4271292"/>
            <a:ext cx="823052" cy="526303"/>
            <a:chOff x="4495714" y="3384181"/>
            <a:chExt cx="823052" cy="526303"/>
          </a:xfrm>
        </p:grpSpPr>
        <p:grpSp>
          <p:nvGrpSpPr>
            <p:cNvPr id="1147" name="Groupe 1146">
              <a:extLst>
                <a:ext uri="{FF2B5EF4-FFF2-40B4-BE49-F238E27FC236}">
                  <a16:creationId xmlns:a16="http://schemas.microsoft.com/office/drawing/2014/main" id="{AB7B98D8-81CE-2268-FEE1-EE2FF077D7E4}"/>
                </a:ext>
              </a:extLst>
            </p:cNvPr>
            <p:cNvGrpSpPr/>
            <p:nvPr/>
          </p:nvGrpSpPr>
          <p:grpSpPr>
            <a:xfrm>
              <a:off x="4495714" y="3384181"/>
              <a:ext cx="823052" cy="526303"/>
              <a:chOff x="3090602" y="680654"/>
              <a:chExt cx="8903676" cy="5496692"/>
            </a:xfrm>
          </p:grpSpPr>
          <p:grpSp>
            <p:nvGrpSpPr>
              <p:cNvPr id="1072" name="Groupe 1071">
                <a:extLst>
                  <a:ext uri="{FF2B5EF4-FFF2-40B4-BE49-F238E27FC236}">
                    <a16:creationId xmlns:a16="http://schemas.microsoft.com/office/drawing/2014/main" id="{DD9D5975-8307-F70B-0F65-11A4C4CAE7C6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067" name="Image 1066">
                  <a:extLst>
                    <a:ext uri="{FF2B5EF4-FFF2-40B4-BE49-F238E27FC236}">
                      <a16:creationId xmlns:a16="http://schemas.microsoft.com/office/drawing/2014/main" id="{693AD1D0-1252-30B2-F77A-73A7977FF0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069" name="Image 1068">
                  <a:extLst>
                    <a:ext uri="{FF2B5EF4-FFF2-40B4-BE49-F238E27FC236}">
                      <a16:creationId xmlns:a16="http://schemas.microsoft.com/office/drawing/2014/main" id="{C93D4964-9DD5-5B91-6301-7B87D4A574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083" name="Groupe 1082">
                <a:extLst>
                  <a:ext uri="{FF2B5EF4-FFF2-40B4-BE49-F238E27FC236}">
                    <a16:creationId xmlns:a16="http://schemas.microsoft.com/office/drawing/2014/main" id="{C37CF4C7-35EB-D129-2BDA-A1BECD5EA573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1073" name="Image 1072">
                  <a:extLst>
                    <a:ext uri="{FF2B5EF4-FFF2-40B4-BE49-F238E27FC236}">
                      <a16:creationId xmlns:a16="http://schemas.microsoft.com/office/drawing/2014/main" id="{77294BB1-0297-1373-610C-C1CB2F0CD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4" name="Image 1073">
                  <a:extLst>
                    <a:ext uri="{FF2B5EF4-FFF2-40B4-BE49-F238E27FC236}">
                      <a16:creationId xmlns:a16="http://schemas.microsoft.com/office/drawing/2014/main" id="{11F3D718-EC7E-909E-14EB-BE9AE5EBE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5" name="Image 1074">
                  <a:extLst>
                    <a:ext uri="{FF2B5EF4-FFF2-40B4-BE49-F238E27FC236}">
                      <a16:creationId xmlns:a16="http://schemas.microsoft.com/office/drawing/2014/main" id="{A5200E45-8950-357C-9B96-E6747B81A4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6" name="Image 1075">
                  <a:extLst>
                    <a:ext uri="{FF2B5EF4-FFF2-40B4-BE49-F238E27FC236}">
                      <a16:creationId xmlns:a16="http://schemas.microsoft.com/office/drawing/2014/main" id="{73058238-95E6-5A69-51CB-B10EEB0E92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7" name="Image 1076">
                  <a:extLst>
                    <a:ext uri="{FF2B5EF4-FFF2-40B4-BE49-F238E27FC236}">
                      <a16:creationId xmlns:a16="http://schemas.microsoft.com/office/drawing/2014/main" id="{C2971312-35E0-3DF5-5DC1-BA03A86FD6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8" name="Image 1077">
                  <a:extLst>
                    <a:ext uri="{FF2B5EF4-FFF2-40B4-BE49-F238E27FC236}">
                      <a16:creationId xmlns:a16="http://schemas.microsoft.com/office/drawing/2014/main" id="{86FA48E1-BD0C-2A5D-9A49-364A293FA2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9" name="Image 1078">
                  <a:extLst>
                    <a:ext uri="{FF2B5EF4-FFF2-40B4-BE49-F238E27FC236}">
                      <a16:creationId xmlns:a16="http://schemas.microsoft.com/office/drawing/2014/main" id="{AA94A816-707D-C848-D48B-415B17ADF0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0" name="Image 1079">
                  <a:extLst>
                    <a:ext uri="{FF2B5EF4-FFF2-40B4-BE49-F238E27FC236}">
                      <a16:creationId xmlns:a16="http://schemas.microsoft.com/office/drawing/2014/main" id="{B86E7E61-49CD-88EE-30ED-75ACD7D96A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1" name="Image 1080">
                  <a:extLst>
                    <a:ext uri="{FF2B5EF4-FFF2-40B4-BE49-F238E27FC236}">
                      <a16:creationId xmlns:a16="http://schemas.microsoft.com/office/drawing/2014/main" id="{209A7A7E-DDDC-DB88-9DAC-CA67DCBC7E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2" name="Image 1081">
                  <a:extLst>
                    <a:ext uri="{FF2B5EF4-FFF2-40B4-BE49-F238E27FC236}">
                      <a16:creationId xmlns:a16="http://schemas.microsoft.com/office/drawing/2014/main" id="{9E1B65E8-DE96-4457-ACE6-EA26FD44AC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84" name="Groupe 1083">
                <a:extLst>
                  <a:ext uri="{FF2B5EF4-FFF2-40B4-BE49-F238E27FC236}">
                    <a16:creationId xmlns:a16="http://schemas.microsoft.com/office/drawing/2014/main" id="{34B51BDD-4E1A-C076-2E00-C724A662756B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1085" name="Image 1084">
                  <a:extLst>
                    <a:ext uri="{FF2B5EF4-FFF2-40B4-BE49-F238E27FC236}">
                      <a16:creationId xmlns:a16="http://schemas.microsoft.com/office/drawing/2014/main" id="{9AFC2349-79EB-065E-0641-89C30136B0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6" name="Image 1085">
                  <a:extLst>
                    <a:ext uri="{FF2B5EF4-FFF2-40B4-BE49-F238E27FC236}">
                      <a16:creationId xmlns:a16="http://schemas.microsoft.com/office/drawing/2014/main" id="{45525E63-EBD2-380F-1577-00FE92DCAC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7" name="Image 1086">
                  <a:extLst>
                    <a:ext uri="{FF2B5EF4-FFF2-40B4-BE49-F238E27FC236}">
                      <a16:creationId xmlns:a16="http://schemas.microsoft.com/office/drawing/2014/main" id="{494678C1-D313-5CB3-0104-A16B12B23C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8" name="Image 1087">
                  <a:extLst>
                    <a:ext uri="{FF2B5EF4-FFF2-40B4-BE49-F238E27FC236}">
                      <a16:creationId xmlns:a16="http://schemas.microsoft.com/office/drawing/2014/main" id="{8CA62CDC-F47A-E6CD-6B46-E546B01DAB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89" name="Image 1088">
                  <a:extLst>
                    <a:ext uri="{FF2B5EF4-FFF2-40B4-BE49-F238E27FC236}">
                      <a16:creationId xmlns:a16="http://schemas.microsoft.com/office/drawing/2014/main" id="{E7C36866-C47C-E874-CEC6-D106BA6473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0" name="Image 1089">
                  <a:extLst>
                    <a:ext uri="{FF2B5EF4-FFF2-40B4-BE49-F238E27FC236}">
                      <a16:creationId xmlns:a16="http://schemas.microsoft.com/office/drawing/2014/main" id="{CA398F12-76E8-9AEA-91A1-00EBCA3434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1" name="Image 1090">
                  <a:extLst>
                    <a:ext uri="{FF2B5EF4-FFF2-40B4-BE49-F238E27FC236}">
                      <a16:creationId xmlns:a16="http://schemas.microsoft.com/office/drawing/2014/main" id="{A272F775-2119-C540-12C6-51018A089A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2" name="Image 1091">
                  <a:extLst>
                    <a:ext uri="{FF2B5EF4-FFF2-40B4-BE49-F238E27FC236}">
                      <a16:creationId xmlns:a16="http://schemas.microsoft.com/office/drawing/2014/main" id="{AB855ED3-2DE0-E503-7D03-385EFA901F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3" name="Image 1092">
                  <a:extLst>
                    <a:ext uri="{FF2B5EF4-FFF2-40B4-BE49-F238E27FC236}">
                      <a16:creationId xmlns:a16="http://schemas.microsoft.com/office/drawing/2014/main" id="{E9023CC2-BAA9-029F-428D-E553FBD814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95" name="Groupe 1094">
                <a:extLst>
                  <a:ext uri="{FF2B5EF4-FFF2-40B4-BE49-F238E27FC236}">
                    <a16:creationId xmlns:a16="http://schemas.microsoft.com/office/drawing/2014/main" id="{BD04E360-3FB0-D632-0108-3D8241AEF03F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1096" name="Image 1095">
                  <a:extLst>
                    <a:ext uri="{FF2B5EF4-FFF2-40B4-BE49-F238E27FC236}">
                      <a16:creationId xmlns:a16="http://schemas.microsoft.com/office/drawing/2014/main" id="{C623455A-24A7-FBA1-ECA9-B7A3401AFF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7" name="Image 1096">
                  <a:extLst>
                    <a:ext uri="{FF2B5EF4-FFF2-40B4-BE49-F238E27FC236}">
                      <a16:creationId xmlns:a16="http://schemas.microsoft.com/office/drawing/2014/main" id="{818346D1-FF64-AFD6-5058-D97AA0EDDC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8" name="Image 1097">
                  <a:extLst>
                    <a:ext uri="{FF2B5EF4-FFF2-40B4-BE49-F238E27FC236}">
                      <a16:creationId xmlns:a16="http://schemas.microsoft.com/office/drawing/2014/main" id="{395B6961-B54E-7FBC-D495-EBA7758671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9" name="Image 1098">
                  <a:extLst>
                    <a:ext uri="{FF2B5EF4-FFF2-40B4-BE49-F238E27FC236}">
                      <a16:creationId xmlns:a16="http://schemas.microsoft.com/office/drawing/2014/main" id="{76F5C97B-12E5-69D2-1E6D-56BC6DA95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0" name="Image 1099">
                  <a:extLst>
                    <a:ext uri="{FF2B5EF4-FFF2-40B4-BE49-F238E27FC236}">
                      <a16:creationId xmlns:a16="http://schemas.microsoft.com/office/drawing/2014/main" id="{4B0891BD-FFEE-E93D-0BFE-8A6DB41D68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1" name="Image 1100">
                  <a:extLst>
                    <a:ext uri="{FF2B5EF4-FFF2-40B4-BE49-F238E27FC236}">
                      <a16:creationId xmlns:a16="http://schemas.microsoft.com/office/drawing/2014/main" id="{3C9BBDAF-4790-041E-031C-82684E7AC6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2" name="Image 1101">
                  <a:extLst>
                    <a:ext uri="{FF2B5EF4-FFF2-40B4-BE49-F238E27FC236}">
                      <a16:creationId xmlns:a16="http://schemas.microsoft.com/office/drawing/2014/main" id="{043F7716-D0AD-A14E-8D6F-C78B6BB943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3" name="Image 1102">
                  <a:extLst>
                    <a:ext uri="{FF2B5EF4-FFF2-40B4-BE49-F238E27FC236}">
                      <a16:creationId xmlns:a16="http://schemas.microsoft.com/office/drawing/2014/main" id="{874A59F6-3687-E838-CAC5-6AAA6CDC33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05" name="Groupe 1104">
                <a:extLst>
                  <a:ext uri="{FF2B5EF4-FFF2-40B4-BE49-F238E27FC236}">
                    <a16:creationId xmlns:a16="http://schemas.microsoft.com/office/drawing/2014/main" id="{58811067-D1D7-E6D1-8286-088523C8828A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1106" name="Image 1105">
                  <a:extLst>
                    <a:ext uri="{FF2B5EF4-FFF2-40B4-BE49-F238E27FC236}">
                      <a16:creationId xmlns:a16="http://schemas.microsoft.com/office/drawing/2014/main" id="{C14EAC2A-7D9F-F628-6253-1E3AC60C1D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7" name="Image 1106">
                  <a:extLst>
                    <a:ext uri="{FF2B5EF4-FFF2-40B4-BE49-F238E27FC236}">
                      <a16:creationId xmlns:a16="http://schemas.microsoft.com/office/drawing/2014/main" id="{E96747AC-C9D7-DD1A-D92E-AA19C54F82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8" name="Image 1107">
                  <a:extLst>
                    <a:ext uri="{FF2B5EF4-FFF2-40B4-BE49-F238E27FC236}">
                      <a16:creationId xmlns:a16="http://schemas.microsoft.com/office/drawing/2014/main" id="{0476DC9E-86FD-F48A-4BE8-6275D1E991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09" name="Image 1108">
                  <a:extLst>
                    <a:ext uri="{FF2B5EF4-FFF2-40B4-BE49-F238E27FC236}">
                      <a16:creationId xmlns:a16="http://schemas.microsoft.com/office/drawing/2014/main" id="{FD373FE2-0118-9C78-233A-FE871B154C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0" name="Image 1109">
                  <a:extLst>
                    <a:ext uri="{FF2B5EF4-FFF2-40B4-BE49-F238E27FC236}">
                      <a16:creationId xmlns:a16="http://schemas.microsoft.com/office/drawing/2014/main" id="{B379960C-1120-75FC-AEF8-5FAFC51A30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1" name="Image 1110">
                  <a:extLst>
                    <a:ext uri="{FF2B5EF4-FFF2-40B4-BE49-F238E27FC236}">
                      <a16:creationId xmlns:a16="http://schemas.microsoft.com/office/drawing/2014/main" id="{A70B6D43-D9CF-0CD4-7731-888FE2FCAC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2" name="Image 1111">
                  <a:extLst>
                    <a:ext uri="{FF2B5EF4-FFF2-40B4-BE49-F238E27FC236}">
                      <a16:creationId xmlns:a16="http://schemas.microsoft.com/office/drawing/2014/main" id="{73019D67-40F5-F44B-0429-E987482DB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14" name="Groupe 1113">
                <a:extLst>
                  <a:ext uri="{FF2B5EF4-FFF2-40B4-BE49-F238E27FC236}">
                    <a16:creationId xmlns:a16="http://schemas.microsoft.com/office/drawing/2014/main" id="{8C42307B-4C47-357E-3E0C-80BA4C6A420F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1115" name="Image 1114">
                  <a:extLst>
                    <a:ext uri="{FF2B5EF4-FFF2-40B4-BE49-F238E27FC236}">
                      <a16:creationId xmlns:a16="http://schemas.microsoft.com/office/drawing/2014/main" id="{8101DF37-85EB-A5AB-CBFF-1B634808EE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6" name="Image 1115">
                  <a:extLst>
                    <a:ext uri="{FF2B5EF4-FFF2-40B4-BE49-F238E27FC236}">
                      <a16:creationId xmlns:a16="http://schemas.microsoft.com/office/drawing/2014/main" id="{ACB38396-6B52-9FA8-D61A-38B373C7E9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7" name="Image 1116">
                  <a:extLst>
                    <a:ext uri="{FF2B5EF4-FFF2-40B4-BE49-F238E27FC236}">
                      <a16:creationId xmlns:a16="http://schemas.microsoft.com/office/drawing/2014/main" id="{28F1C268-783A-3985-9326-EECBA4ED27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8" name="Image 1117">
                  <a:extLst>
                    <a:ext uri="{FF2B5EF4-FFF2-40B4-BE49-F238E27FC236}">
                      <a16:creationId xmlns:a16="http://schemas.microsoft.com/office/drawing/2014/main" id="{FC2859AB-1AEB-70F5-AE56-D80AC1DB58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9" name="Image 1118">
                  <a:extLst>
                    <a:ext uri="{FF2B5EF4-FFF2-40B4-BE49-F238E27FC236}">
                      <a16:creationId xmlns:a16="http://schemas.microsoft.com/office/drawing/2014/main" id="{1E26F8AB-3235-EF9C-9E5A-74ED788ED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0" name="Image 1119">
                  <a:extLst>
                    <a:ext uri="{FF2B5EF4-FFF2-40B4-BE49-F238E27FC236}">
                      <a16:creationId xmlns:a16="http://schemas.microsoft.com/office/drawing/2014/main" id="{009F121F-5CBC-2596-FE5C-390B1AA6C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22" name="Groupe 1121">
                <a:extLst>
                  <a:ext uri="{FF2B5EF4-FFF2-40B4-BE49-F238E27FC236}">
                    <a16:creationId xmlns:a16="http://schemas.microsoft.com/office/drawing/2014/main" id="{C68D3B34-34AF-2643-CCD6-6A2D76CA9110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1123" name="Image 1122">
                  <a:extLst>
                    <a:ext uri="{FF2B5EF4-FFF2-40B4-BE49-F238E27FC236}">
                      <a16:creationId xmlns:a16="http://schemas.microsoft.com/office/drawing/2014/main" id="{BCC92A67-A935-E959-DE6F-EDBB683EF9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4" name="Image 1123">
                  <a:extLst>
                    <a:ext uri="{FF2B5EF4-FFF2-40B4-BE49-F238E27FC236}">
                      <a16:creationId xmlns:a16="http://schemas.microsoft.com/office/drawing/2014/main" id="{AF320199-CAE5-5A54-35D9-2BD63F603E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5" name="Image 1124">
                  <a:extLst>
                    <a:ext uri="{FF2B5EF4-FFF2-40B4-BE49-F238E27FC236}">
                      <a16:creationId xmlns:a16="http://schemas.microsoft.com/office/drawing/2014/main" id="{8010F1B6-97E6-CA15-47AF-1D791DDCEB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6" name="Image 1125">
                  <a:extLst>
                    <a:ext uri="{FF2B5EF4-FFF2-40B4-BE49-F238E27FC236}">
                      <a16:creationId xmlns:a16="http://schemas.microsoft.com/office/drawing/2014/main" id="{74B2737E-BA9B-0931-3C0A-0678276E29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7" name="Image 1126">
                  <a:extLst>
                    <a:ext uri="{FF2B5EF4-FFF2-40B4-BE49-F238E27FC236}">
                      <a16:creationId xmlns:a16="http://schemas.microsoft.com/office/drawing/2014/main" id="{B364E07B-9F91-6EE8-A0E3-021EA72A48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29" name="Groupe 1128">
                <a:extLst>
                  <a:ext uri="{FF2B5EF4-FFF2-40B4-BE49-F238E27FC236}">
                    <a16:creationId xmlns:a16="http://schemas.microsoft.com/office/drawing/2014/main" id="{4DBE0C3C-70CA-A9F8-81D5-C27A5034DF48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1130" name="Image 1129">
                  <a:extLst>
                    <a:ext uri="{FF2B5EF4-FFF2-40B4-BE49-F238E27FC236}">
                      <a16:creationId xmlns:a16="http://schemas.microsoft.com/office/drawing/2014/main" id="{6E36711C-36E0-2A57-01D7-A0856E67D9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1" name="Image 1130">
                  <a:extLst>
                    <a:ext uri="{FF2B5EF4-FFF2-40B4-BE49-F238E27FC236}">
                      <a16:creationId xmlns:a16="http://schemas.microsoft.com/office/drawing/2014/main" id="{981B4A9E-7C55-5BAA-D8E2-B639AEC73A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2" name="Image 1131">
                  <a:extLst>
                    <a:ext uri="{FF2B5EF4-FFF2-40B4-BE49-F238E27FC236}">
                      <a16:creationId xmlns:a16="http://schemas.microsoft.com/office/drawing/2014/main" id="{B692351F-609B-7137-7A0F-89DB64070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3" name="Image 1132">
                  <a:extLst>
                    <a:ext uri="{FF2B5EF4-FFF2-40B4-BE49-F238E27FC236}">
                      <a16:creationId xmlns:a16="http://schemas.microsoft.com/office/drawing/2014/main" id="{4CB82F8F-3066-A1B8-5D77-02D4794769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35" name="Groupe 1134">
                <a:extLst>
                  <a:ext uri="{FF2B5EF4-FFF2-40B4-BE49-F238E27FC236}">
                    <a16:creationId xmlns:a16="http://schemas.microsoft.com/office/drawing/2014/main" id="{66A44F38-FA70-C5FA-5E1A-605DFB9DA61C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1136" name="Image 1135">
                  <a:extLst>
                    <a:ext uri="{FF2B5EF4-FFF2-40B4-BE49-F238E27FC236}">
                      <a16:creationId xmlns:a16="http://schemas.microsoft.com/office/drawing/2014/main" id="{9AF269E9-874A-66E6-0329-6D681EBD5F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7" name="Image 1136">
                  <a:extLst>
                    <a:ext uri="{FF2B5EF4-FFF2-40B4-BE49-F238E27FC236}">
                      <a16:creationId xmlns:a16="http://schemas.microsoft.com/office/drawing/2014/main" id="{74775342-46D4-905E-11B6-2DAEAE24D3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8" name="Image 1137">
                  <a:extLst>
                    <a:ext uri="{FF2B5EF4-FFF2-40B4-BE49-F238E27FC236}">
                      <a16:creationId xmlns:a16="http://schemas.microsoft.com/office/drawing/2014/main" id="{3122ABEB-E58C-F8A2-A08A-B14CB3274E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40" name="Groupe 1139">
                <a:extLst>
                  <a:ext uri="{FF2B5EF4-FFF2-40B4-BE49-F238E27FC236}">
                    <a16:creationId xmlns:a16="http://schemas.microsoft.com/office/drawing/2014/main" id="{23AC3CD8-439F-2C8C-20C3-31314183FAB7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141" name="Image 1140">
                  <a:extLst>
                    <a:ext uri="{FF2B5EF4-FFF2-40B4-BE49-F238E27FC236}">
                      <a16:creationId xmlns:a16="http://schemas.microsoft.com/office/drawing/2014/main" id="{68EF9C81-8B1F-377E-AD00-B4DED6C562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42" name="Image 1141">
                  <a:extLst>
                    <a:ext uri="{FF2B5EF4-FFF2-40B4-BE49-F238E27FC236}">
                      <a16:creationId xmlns:a16="http://schemas.microsoft.com/office/drawing/2014/main" id="{F1948DD8-999C-BAE2-A07C-9974D32F15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145" name="Image 1144">
                <a:extLst>
                  <a:ext uri="{FF2B5EF4-FFF2-40B4-BE49-F238E27FC236}">
                    <a16:creationId xmlns:a16="http://schemas.microsoft.com/office/drawing/2014/main" id="{B643F305-08A9-CB08-545B-51B8A58B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1355" name="Image 1354">
              <a:extLst>
                <a:ext uri="{FF2B5EF4-FFF2-40B4-BE49-F238E27FC236}">
                  <a16:creationId xmlns:a16="http://schemas.microsoft.com/office/drawing/2014/main" id="{4EE58462-13DB-1112-ECEB-8B3613CA6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364868">
              <a:off x="4927520" y="3466343"/>
              <a:ext cx="370845" cy="256015"/>
            </a:xfrm>
            <a:prstGeom prst="rect">
              <a:avLst/>
            </a:prstGeom>
          </p:spPr>
        </p:pic>
      </p:grpSp>
      <p:pic>
        <p:nvPicPr>
          <p:cNvPr id="7" name="Image 6">
            <a:hlinkClick r:id="rId21"/>
            <a:extLst>
              <a:ext uri="{FF2B5EF4-FFF2-40B4-BE49-F238E27FC236}">
                <a16:creationId xmlns:a16="http://schemas.microsoft.com/office/drawing/2014/main" id="{3FA6ACE6-394E-81F1-1C78-49B38F1E3CF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89407" y="4430888"/>
            <a:ext cx="1060995" cy="402644"/>
          </a:xfrm>
          <a:prstGeom prst="rect">
            <a:avLst/>
          </a:prstGeom>
        </p:spPr>
      </p:pic>
      <p:pic>
        <p:nvPicPr>
          <p:cNvPr id="9" name="Image 8">
            <a:hlinkClick r:id="rId21"/>
            <a:extLst>
              <a:ext uri="{FF2B5EF4-FFF2-40B4-BE49-F238E27FC236}">
                <a16:creationId xmlns:a16="http://schemas.microsoft.com/office/drawing/2014/main" id="{0FB1F51E-33BA-DCD5-DD9C-E302400D5B5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63248" y="6114441"/>
            <a:ext cx="1121965" cy="419240"/>
          </a:xfrm>
          <a:prstGeom prst="rect">
            <a:avLst/>
          </a:prstGeom>
        </p:spPr>
      </p:pic>
      <p:pic>
        <p:nvPicPr>
          <p:cNvPr id="13" name="Image 12">
            <a:hlinkClick r:id="rId21"/>
            <a:extLst>
              <a:ext uri="{FF2B5EF4-FFF2-40B4-BE49-F238E27FC236}">
                <a16:creationId xmlns:a16="http://schemas.microsoft.com/office/drawing/2014/main" id="{13697B5C-485F-55ED-B15D-31EE1AD6F3C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451913" y="5254708"/>
            <a:ext cx="1124676" cy="431327"/>
          </a:xfrm>
          <a:prstGeom prst="rect">
            <a:avLst/>
          </a:prstGeom>
        </p:spPr>
      </p:pic>
      <p:grpSp>
        <p:nvGrpSpPr>
          <p:cNvPr id="1537" name="Groupe 1536">
            <a:extLst>
              <a:ext uri="{FF2B5EF4-FFF2-40B4-BE49-F238E27FC236}">
                <a16:creationId xmlns:a16="http://schemas.microsoft.com/office/drawing/2014/main" id="{4A768B3D-0F7C-0402-5247-715BF4DF1F1B}"/>
              </a:ext>
            </a:extLst>
          </p:cNvPr>
          <p:cNvGrpSpPr/>
          <p:nvPr/>
        </p:nvGrpSpPr>
        <p:grpSpPr>
          <a:xfrm>
            <a:off x="4417542" y="5174705"/>
            <a:ext cx="749007" cy="450328"/>
            <a:chOff x="4569691" y="4249680"/>
            <a:chExt cx="749007" cy="450328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5F0C92A-8578-D3EB-BE3E-4E9BE5981F07}"/>
                </a:ext>
              </a:extLst>
            </p:cNvPr>
            <p:cNvGrpSpPr/>
            <p:nvPr/>
          </p:nvGrpSpPr>
          <p:grpSpPr>
            <a:xfrm>
              <a:off x="4569691" y="4249680"/>
              <a:ext cx="749007" cy="450328"/>
              <a:chOff x="3090602" y="680654"/>
              <a:chExt cx="8903676" cy="5496692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0461648B-6F42-7F86-F7F3-BC522C4CA0CF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025" name="Image 1024">
                  <a:extLst>
                    <a:ext uri="{FF2B5EF4-FFF2-40B4-BE49-F238E27FC236}">
                      <a16:creationId xmlns:a16="http://schemas.microsoft.com/office/drawing/2014/main" id="{BB419F30-795C-5079-71F1-CF1EA9A69C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028" name="Image 1027">
                  <a:extLst>
                    <a:ext uri="{FF2B5EF4-FFF2-40B4-BE49-F238E27FC236}">
                      <a16:creationId xmlns:a16="http://schemas.microsoft.com/office/drawing/2014/main" id="{11453021-8F78-AB7B-DF10-CA1E5C422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69B0E194-C143-D187-CDFE-427DB4D0FF2F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1398" name="Image 1397">
                  <a:extLst>
                    <a:ext uri="{FF2B5EF4-FFF2-40B4-BE49-F238E27FC236}">
                      <a16:creationId xmlns:a16="http://schemas.microsoft.com/office/drawing/2014/main" id="{2F30C76E-120A-1E7D-CB20-1222BA0949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9" name="Image 1398">
                  <a:extLst>
                    <a:ext uri="{FF2B5EF4-FFF2-40B4-BE49-F238E27FC236}">
                      <a16:creationId xmlns:a16="http://schemas.microsoft.com/office/drawing/2014/main" id="{8140AFB6-E0B1-B03C-CB08-888364D397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0" name="Image 1399">
                  <a:extLst>
                    <a:ext uri="{FF2B5EF4-FFF2-40B4-BE49-F238E27FC236}">
                      <a16:creationId xmlns:a16="http://schemas.microsoft.com/office/drawing/2014/main" id="{AA071CE5-DDCB-AF93-A712-A5613B8290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1" name="Image 1400">
                  <a:extLst>
                    <a:ext uri="{FF2B5EF4-FFF2-40B4-BE49-F238E27FC236}">
                      <a16:creationId xmlns:a16="http://schemas.microsoft.com/office/drawing/2014/main" id="{590480F0-D354-49B8-D94C-0626CEFBC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2" name="Image 1401">
                  <a:extLst>
                    <a:ext uri="{FF2B5EF4-FFF2-40B4-BE49-F238E27FC236}">
                      <a16:creationId xmlns:a16="http://schemas.microsoft.com/office/drawing/2014/main" id="{2114E9E4-3629-478F-E5C1-5F91C8D0B2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3" name="Image 1402">
                  <a:extLst>
                    <a:ext uri="{FF2B5EF4-FFF2-40B4-BE49-F238E27FC236}">
                      <a16:creationId xmlns:a16="http://schemas.microsoft.com/office/drawing/2014/main" id="{893F5A52-1C02-917D-60A2-9EDCD9C47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4" name="Image 1403">
                  <a:extLst>
                    <a:ext uri="{FF2B5EF4-FFF2-40B4-BE49-F238E27FC236}">
                      <a16:creationId xmlns:a16="http://schemas.microsoft.com/office/drawing/2014/main" id="{53BE6BBA-8A33-DC06-6D16-D7A17CFA87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5" name="Image 1404">
                  <a:extLst>
                    <a:ext uri="{FF2B5EF4-FFF2-40B4-BE49-F238E27FC236}">
                      <a16:creationId xmlns:a16="http://schemas.microsoft.com/office/drawing/2014/main" id="{2D9E76EB-9034-1BBE-2148-E71A0AB8FD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6" name="Image 1405">
                  <a:extLst>
                    <a:ext uri="{FF2B5EF4-FFF2-40B4-BE49-F238E27FC236}">
                      <a16:creationId xmlns:a16="http://schemas.microsoft.com/office/drawing/2014/main" id="{9F9DEE03-CA7D-8A10-6160-CFC70888DE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7" name="Image 1406">
                  <a:extLst>
                    <a:ext uri="{FF2B5EF4-FFF2-40B4-BE49-F238E27FC236}">
                      <a16:creationId xmlns:a16="http://schemas.microsoft.com/office/drawing/2014/main" id="{5A7B2BBC-607B-405B-9934-EE34A5F230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B0DA5CC-7FDB-8829-905A-DA3AE7F8ED88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1389" name="Image 1388">
                  <a:extLst>
                    <a:ext uri="{FF2B5EF4-FFF2-40B4-BE49-F238E27FC236}">
                      <a16:creationId xmlns:a16="http://schemas.microsoft.com/office/drawing/2014/main" id="{10E70525-A337-E130-7980-118D7A9C57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0" name="Image 1389">
                  <a:extLst>
                    <a:ext uri="{FF2B5EF4-FFF2-40B4-BE49-F238E27FC236}">
                      <a16:creationId xmlns:a16="http://schemas.microsoft.com/office/drawing/2014/main" id="{1FB4FF23-7CD9-7CF6-E15A-5075501C06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1" name="Image 1390">
                  <a:extLst>
                    <a:ext uri="{FF2B5EF4-FFF2-40B4-BE49-F238E27FC236}">
                      <a16:creationId xmlns:a16="http://schemas.microsoft.com/office/drawing/2014/main" id="{E3BCEDB3-EE8E-74DC-E91E-0D926C7D6C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2" name="Image 1391">
                  <a:extLst>
                    <a:ext uri="{FF2B5EF4-FFF2-40B4-BE49-F238E27FC236}">
                      <a16:creationId xmlns:a16="http://schemas.microsoft.com/office/drawing/2014/main" id="{5C747697-C786-C01A-BDC8-376399F672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3" name="Image 1392">
                  <a:extLst>
                    <a:ext uri="{FF2B5EF4-FFF2-40B4-BE49-F238E27FC236}">
                      <a16:creationId xmlns:a16="http://schemas.microsoft.com/office/drawing/2014/main" id="{46F2BE3D-7BAA-A7FD-B753-C085107817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4" name="Image 1393">
                  <a:extLst>
                    <a:ext uri="{FF2B5EF4-FFF2-40B4-BE49-F238E27FC236}">
                      <a16:creationId xmlns:a16="http://schemas.microsoft.com/office/drawing/2014/main" id="{39DE3FE8-2AD0-28A5-5489-26A242A93A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5" name="Image 1394">
                  <a:extLst>
                    <a:ext uri="{FF2B5EF4-FFF2-40B4-BE49-F238E27FC236}">
                      <a16:creationId xmlns:a16="http://schemas.microsoft.com/office/drawing/2014/main" id="{7C63DEBA-04DF-5A0D-724D-C4A7624F47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6" name="Image 1395">
                  <a:extLst>
                    <a:ext uri="{FF2B5EF4-FFF2-40B4-BE49-F238E27FC236}">
                      <a16:creationId xmlns:a16="http://schemas.microsoft.com/office/drawing/2014/main" id="{469B019B-5316-4BF0-A7BB-F19DF708E7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7" name="Image 1396">
                  <a:extLst>
                    <a:ext uri="{FF2B5EF4-FFF2-40B4-BE49-F238E27FC236}">
                      <a16:creationId xmlns:a16="http://schemas.microsoft.com/office/drawing/2014/main" id="{26C03EEF-4E79-E052-6247-247A54728F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F7BF5C80-FE39-7F18-B077-FCDD46DE6656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1370" name="Image 1369">
                  <a:extLst>
                    <a:ext uri="{FF2B5EF4-FFF2-40B4-BE49-F238E27FC236}">
                      <a16:creationId xmlns:a16="http://schemas.microsoft.com/office/drawing/2014/main" id="{8D287B0A-46B6-1542-3ABF-32BFAC396E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2" name="Image 1381">
                  <a:extLst>
                    <a:ext uri="{FF2B5EF4-FFF2-40B4-BE49-F238E27FC236}">
                      <a16:creationId xmlns:a16="http://schemas.microsoft.com/office/drawing/2014/main" id="{9D74113C-9642-6D48-1910-94F9D1579B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3" name="Image 1382">
                  <a:extLst>
                    <a:ext uri="{FF2B5EF4-FFF2-40B4-BE49-F238E27FC236}">
                      <a16:creationId xmlns:a16="http://schemas.microsoft.com/office/drawing/2014/main" id="{D523E9B4-B27B-618E-747E-B3849151A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4" name="Image 1383">
                  <a:extLst>
                    <a:ext uri="{FF2B5EF4-FFF2-40B4-BE49-F238E27FC236}">
                      <a16:creationId xmlns:a16="http://schemas.microsoft.com/office/drawing/2014/main" id="{ED073F0D-DB08-B42E-8707-3596AE680F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5" name="Image 1384">
                  <a:extLst>
                    <a:ext uri="{FF2B5EF4-FFF2-40B4-BE49-F238E27FC236}">
                      <a16:creationId xmlns:a16="http://schemas.microsoft.com/office/drawing/2014/main" id="{B2C1F3E3-156D-754F-9419-81F9D667A4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6" name="Image 1385">
                  <a:extLst>
                    <a:ext uri="{FF2B5EF4-FFF2-40B4-BE49-F238E27FC236}">
                      <a16:creationId xmlns:a16="http://schemas.microsoft.com/office/drawing/2014/main" id="{E5C46233-0A61-AA68-E004-D83B6AA2C7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7" name="Image 1386">
                  <a:extLst>
                    <a:ext uri="{FF2B5EF4-FFF2-40B4-BE49-F238E27FC236}">
                      <a16:creationId xmlns:a16="http://schemas.microsoft.com/office/drawing/2014/main" id="{D7FA7AAE-4AF1-ECAC-F019-5CFE596431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8" name="Image 1387">
                  <a:extLst>
                    <a:ext uri="{FF2B5EF4-FFF2-40B4-BE49-F238E27FC236}">
                      <a16:creationId xmlns:a16="http://schemas.microsoft.com/office/drawing/2014/main" id="{0A937577-BD8C-FF04-A4F4-5BC15B136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5236EBDC-AA36-606D-5F9B-5C41E0CB654C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1356" name="Image 1355">
                  <a:extLst>
                    <a:ext uri="{FF2B5EF4-FFF2-40B4-BE49-F238E27FC236}">
                      <a16:creationId xmlns:a16="http://schemas.microsoft.com/office/drawing/2014/main" id="{724DED98-3A52-F735-F768-C710CB6C7D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58" name="Image 1357">
                  <a:extLst>
                    <a:ext uri="{FF2B5EF4-FFF2-40B4-BE49-F238E27FC236}">
                      <a16:creationId xmlns:a16="http://schemas.microsoft.com/office/drawing/2014/main" id="{A0A3F264-7C3F-241C-F6C0-0C1871766C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0" name="Image 1359">
                  <a:extLst>
                    <a:ext uri="{FF2B5EF4-FFF2-40B4-BE49-F238E27FC236}">
                      <a16:creationId xmlns:a16="http://schemas.microsoft.com/office/drawing/2014/main" id="{ADB7143F-1E0D-2367-EE66-C659F1218A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2" name="Image 1361">
                  <a:extLst>
                    <a:ext uri="{FF2B5EF4-FFF2-40B4-BE49-F238E27FC236}">
                      <a16:creationId xmlns:a16="http://schemas.microsoft.com/office/drawing/2014/main" id="{40049EFF-B74C-1DEA-E728-8A782F17D3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4" name="Image 1363">
                  <a:extLst>
                    <a:ext uri="{FF2B5EF4-FFF2-40B4-BE49-F238E27FC236}">
                      <a16:creationId xmlns:a16="http://schemas.microsoft.com/office/drawing/2014/main" id="{AA412394-7C54-ACB6-F562-8D042480C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6" name="Image 1365">
                  <a:extLst>
                    <a:ext uri="{FF2B5EF4-FFF2-40B4-BE49-F238E27FC236}">
                      <a16:creationId xmlns:a16="http://schemas.microsoft.com/office/drawing/2014/main" id="{1D001D2D-1274-4274-B70F-5855C7D9B5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8" name="Image 1367">
                  <a:extLst>
                    <a:ext uri="{FF2B5EF4-FFF2-40B4-BE49-F238E27FC236}">
                      <a16:creationId xmlns:a16="http://schemas.microsoft.com/office/drawing/2014/main" id="{89010F3C-D95F-55A7-C2CC-DF5A24ADDD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C7660751-B302-63B1-BB6F-5EAF10003F45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52" name="Image 51">
                  <a:extLst>
                    <a:ext uri="{FF2B5EF4-FFF2-40B4-BE49-F238E27FC236}">
                      <a16:creationId xmlns:a16="http://schemas.microsoft.com/office/drawing/2014/main" id="{FEFC3107-F91C-DD7C-24B1-2811F9A541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4" name="Image 53">
                  <a:extLst>
                    <a:ext uri="{FF2B5EF4-FFF2-40B4-BE49-F238E27FC236}">
                      <a16:creationId xmlns:a16="http://schemas.microsoft.com/office/drawing/2014/main" id="{A0E7A6D3-5081-A463-D4AE-0A9A780A1A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422DA27D-BB5A-D127-448D-BD0A47ACA7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0" name="Image 59">
                  <a:extLst>
                    <a:ext uri="{FF2B5EF4-FFF2-40B4-BE49-F238E27FC236}">
                      <a16:creationId xmlns:a16="http://schemas.microsoft.com/office/drawing/2014/main" id="{77A721C4-1A14-9043-522F-E527E2B0A9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2" name="Image 61">
                  <a:extLst>
                    <a:ext uri="{FF2B5EF4-FFF2-40B4-BE49-F238E27FC236}">
                      <a16:creationId xmlns:a16="http://schemas.microsoft.com/office/drawing/2014/main" id="{BE96E7D9-1630-EE3E-A553-69A57B61A2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54" name="Image 1353">
                  <a:extLst>
                    <a:ext uri="{FF2B5EF4-FFF2-40B4-BE49-F238E27FC236}">
                      <a16:creationId xmlns:a16="http://schemas.microsoft.com/office/drawing/2014/main" id="{09DC4B6C-95CF-E904-82D3-1CEDB03A11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B6ED9971-3E62-9F7B-AC95-0B118333AA8C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45" name="Image 44">
                  <a:extLst>
                    <a:ext uri="{FF2B5EF4-FFF2-40B4-BE49-F238E27FC236}">
                      <a16:creationId xmlns:a16="http://schemas.microsoft.com/office/drawing/2014/main" id="{465F61D6-B750-8691-074B-FA797A6620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039316A8-C876-E5A4-D587-613EB56B3B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7" name="Image 46">
                  <a:extLst>
                    <a:ext uri="{FF2B5EF4-FFF2-40B4-BE49-F238E27FC236}">
                      <a16:creationId xmlns:a16="http://schemas.microsoft.com/office/drawing/2014/main" id="{2DE6C94D-9A6F-962D-B44E-7E662CBD4E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9" name="Image 48">
                  <a:extLst>
                    <a:ext uri="{FF2B5EF4-FFF2-40B4-BE49-F238E27FC236}">
                      <a16:creationId xmlns:a16="http://schemas.microsoft.com/office/drawing/2014/main" id="{A3E7F01E-2E8C-E50B-A0B6-97CC19C786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1" name="Image 50">
                  <a:extLst>
                    <a:ext uri="{FF2B5EF4-FFF2-40B4-BE49-F238E27FC236}">
                      <a16:creationId xmlns:a16="http://schemas.microsoft.com/office/drawing/2014/main" id="{A4B1C8A0-377D-8F4D-0F42-AE477CC402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948E3DE3-AA51-F7A2-D9EC-197EE6E5CF49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39" name="Image 38">
                  <a:extLst>
                    <a:ext uri="{FF2B5EF4-FFF2-40B4-BE49-F238E27FC236}">
                      <a16:creationId xmlns:a16="http://schemas.microsoft.com/office/drawing/2014/main" id="{FE5FA6BE-DB0B-F52E-8643-B037041CF4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0" name="Image 39">
                  <a:extLst>
                    <a:ext uri="{FF2B5EF4-FFF2-40B4-BE49-F238E27FC236}">
                      <a16:creationId xmlns:a16="http://schemas.microsoft.com/office/drawing/2014/main" id="{0161E85F-99F7-8773-9CAF-74C5C54E64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3" name="Image 42">
                  <a:extLst>
                    <a:ext uri="{FF2B5EF4-FFF2-40B4-BE49-F238E27FC236}">
                      <a16:creationId xmlns:a16="http://schemas.microsoft.com/office/drawing/2014/main" id="{0F361392-29CF-8F9F-8A7A-EA68BAFE05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44" name="Image 43">
                  <a:extLst>
                    <a:ext uri="{FF2B5EF4-FFF2-40B4-BE49-F238E27FC236}">
                      <a16:creationId xmlns:a16="http://schemas.microsoft.com/office/drawing/2014/main" id="{5EB45418-09BD-3FD8-5A0E-AF02CDE04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F56D46E3-FAF5-DC32-89CC-5E4C58114E67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F40D4F5D-B8F6-67E9-7119-15EA635FF8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5" name="Image 34">
                  <a:extLst>
                    <a:ext uri="{FF2B5EF4-FFF2-40B4-BE49-F238E27FC236}">
                      <a16:creationId xmlns:a16="http://schemas.microsoft.com/office/drawing/2014/main" id="{4FD5B33C-03BF-F11E-D06A-483CFCFCA5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6" name="Image 35">
                  <a:extLst>
                    <a:ext uri="{FF2B5EF4-FFF2-40B4-BE49-F238E27FC236}">
                      <a16:creationId xmlns:a16="http://schemas.microsoft.com/office/drawing/2014/main" id="{B0761DBA-6799-7F21-FFD7-F0A65D0B0A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9F0FA0DE-DD9B-76FF-1FA9-2521F679FAE8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7E20A3CF-C299-DEE9-D561-C4FF49B75C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A1D5F36-271B-C89C-B116-0D77837F4F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33E445AC-AB86-13C6-66EF-56B52DEC5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1513" name="Image 1512">
              <a:extLst>
                <a:ext uri="{FF2B5EF4-FFF2-40B4-BE49-F238E27FC236}">
                  <a16:creationId xmlns:a16="http://schemas.microsoft.com/office/drawing/2014/main" id="{9B83D0FC-4F68-B161-AFA5-2D66F8D73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730116">
              <a:off x="4927649" y="4338637"/>
              <a:ext cx="306337" cy="209166"/>
            </a:xfrm>
            <a:prstGeom prst="rect">
              <a:avLst/>
            </a:prstGeom>
          </p:spPr>
        </p:pic>
      </p:grpSp>
      <p:grpSp>
        <p:nvGrpSpPr>
          <p:cNvPr id="1540" name="Groupe 1539">
            <a:extLst>
              <a:ext uri="{FF2B5EF4-FFF2-40B4-BE49-F238E27FC236}">
                <a16:creationId xmlns:a16="http://schemas.microsoft.com/office/drawing/2014/main" id="{657392C8-0CF4-9644-FDD8-70E031647FD3}"/>
              </a:ext>
            </a:extLst>
          </p:cNvPr>
          <p:cNvGrpSpPr/>
          <p:nvPr/>
        </p:nvGrpSpPr>
        <p:grpSpPr>
          <a:xfrm>
            <a:off x="4417735" y="6048741"/>
            <a:ext cx="755074" cy="482126"/>
            <a:chOff x="4505087" y="5109816"/>
            <a:chExt cx="755074" cy="482126"/>
          </a:xfrm>
        </p:grpSpPr>
        <p:grpSp>
          <p:nvGrpSpPr>
            <p:cNvPr id="1030" name="Groupe 1029">
              <a:extLst>
                <a:ext uri="{FF2B5EF4-FFF2-40B4-BE49-F238E27FC236}">
                  <a16:creationId xmlns:a16="http://schemas.microsoft.com/office/drawing/2014/main" id="{17055D19-20D8-C22F-180E-94046A8A05A5}"/>
                </a:ext>
              </a:extLst>
            </p:cNvPr>
            <p:cNvGrpSpPr/>
            <p:nvPr/>
          </p:nvGrpSpPr>
          <p:grpSpPr>
            <a:xfrm>
              <a:off x="4505087" y="5109816"/>
              <a:ext cx="724833" cy="482126"/>
              <a:chOff x="3090602" y="680654"/>
              <a:chExt cx="8903676" cy="5496692"/>
            </a:xfrm>
          </p:grpSpPr>
          <p:grpSp>
            <p:nvGrpSpPr>
              <p:cNvPr id="1032" name="Groupe 1031">
                <a:extLst>
                  <a:ext uri="{FF2B5EF4-FFF2-40B4-BE49-F238E27FC236}">
                    <a16:creationId xmlns:a16="http://schemas.microsoft.com/office/drawing/2014/main" id="{F2B28E53-1025-705C-EE22-D0CBA0D4237A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443" name="Image 1442">
                  <a:extLst>
                    <a:ext uri="{FF2B5EF4-FFF2-40B4-BE49-F238E27FC236}">
                      <a16:creationId xmlns:a16="http://schemas.microsoft.com/office/drawing/2014/main" id="{12296CF5-7CC5-8CDF-C31E-BB81B54CE9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444" name="Image 1443">
                  <a:extLst>
                    <a:ext uri="{FF2B5EF4-FFF2-40B4-BE49-F238E27FC236}">
                      <a16:creationId xmlns:a16="http://schemas.microsoft.com/office/drawing/2014/main" id="{F954AEB5-9C09-8FED-34C9-7DFFF74F02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033" name="Groupe 1032">
                <a:extLst>
                  <a:ext uri="{FF2B5EF4-FFF2-40B4-BE49-F238E27FC236}">
                    <a16:creationId xmlns:a16="http://schemas.microsoft.com/office/drawing/2014/main" id="{47A8E130-1304-4073-BC3F-AB0216F68350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1433" name="Image 1432">
                  <a:extLst>
                    <a:ext uri="{FF2B5EF4-FFF2-40B4-BE49-F238E27FC236}">
                      <a16:creationId xmlns:a16="http://schemas.microsoft.com/office/drawing/2014/main" id="{0DA6A454-DFF7-A058-0985-7C50F44D96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4" name="Image 1433">
                  <a:extLst>
                    <a:ext uri="{FF2B5EF4-FFF2-40B4-BE49-F238E27FC236}">
                      <a16:creationId xmlns:a16="http://schemas.microsoft.com/office/drawing/2014/main" id="{79B0D4F5-6518-942F-A403-74508CEF60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5" name="Image 1434">
                  <a:extLst>
                    <a:ext uri="{FF2B5EF4-FFF2-40B4-BE49-F238E27FC236}">
                      <a16:creationId xmlns:a16="http://schemas.microsoft.com/office/drawing/2014/main" id="{37F7B154-40BC-4CAF-C1C9-B2C5BDAE91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6" name="Image 1435">
                  <a:extLst>
                    <a:ext uri="{FF2B5EF4-FFF2-40B4-BE49-F238E27FC236}">
                      <a16:creationId xmlns:a16="http://schemas.microsoft.com/office/drawing/2014/main" id="{3E772A52-E8ED-4600-C58C-180E5DEFC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7" name="Image 1436">
                  <a:extLst>
                    <a:ext uri="{FF2B5EF4-FFF2-40B4-BE49-F238E27FC236}">
                      <a16:creationId xmlns:a16="http://schemas.microsoft.com/office/drawing/2014/main" id="{76C89FBB-B009-2136-83CA-17B70A2673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8" name="Image 1437">
                  <a:extLst>
                    <a:ext uri="{FF2B5EF4-FFF2-40B4-BE49-F238E27FC236}">
                      <a16:creationId xmlns:a16="http://schemas.microsoft.com/office/drawing/2014/main" id="{642FC69C-0BEA-A417-FF7F-930D635136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9" name="Image 1438">
                  <a:extLst>
                    <a:ext uri="{FF2B5EF4-FFF2-40B4-BE49-F238E27FC236}">
                      <a16:creationId xmlns:a16="http://schemas.microsoft.com/office/drawing/2014/main" id="{4AFA8EF4-67D2-0DF8-9F24-ABDE598126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40" name="Image 1439">
                  <a:extLst>
                    <a:ext uri="{FF2B5EF4-FFF2-40B4-BE49-F238E27FC236}">
                      <a16:creationId xmlns:a16="http://schemas.microsoft.com/office/drawing/2014/main" id="{6B699F0E-2EBE-42F1-D8B2-5EE8577F82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41" name="Image 1440">
                  <a:extLst>
                    <a:ext uri="{FF2B5EF4-FFF2-40B4-BE49-F238E27FC236}">
                      <a16:creationId xmlns:a16="http://schemas.microsoft.com/office/drawing/2014/main" id="{E77D6730-753C-55C3-3A9B-A376846DCA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42" name="Image 1441">
                  <a:extLst>
                    <a:ext uri="{FF2B5EF4-FFF2-40B4-BE49-F238E27FC236}">
                      <a16:creationId xmlns:a16="http://schemas.microsoft.com/office/drawing/2014/main" id="{E6E13D9E-0C71-4187-438A-55F88D97F9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34" name="Groupe 1033">
                <a:extLst>
                  <a:ext uri="{FF2B5EF4-FFF2-40B4-BE49-F238E27FC236}">
                    <a16:creationId xmlns:a16="http://schemas.microsoft.com/office/drawing/2014/main" id="{ACD8C563-770E-F79F-89CA-F159EB55978F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1424" name="Image 1423">
                  <a:extLst>
                    <a:ext uri="{FF2B5EF4-FFF2-40B4-BE49-F238E27FC236}">
                      <a16:creationId xmlns:a16="http://schemas.microsoft.com/office/drawing/2014/main" id="{DF1813E3-7EEA-E656-6929-6009156A5A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5" name="Image 1424">
                  <a:extLst>
                    <a:ext uri="{FF2B5EF4-FFF2-40B4-BE49-F238E27FC236}">
                      <a16:creationId xmlns:a16="http://schemas.microsoft.com/office/drawing/2014/main" id="{A768FBF0-DC72-3D47-8E75-559DBE39C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6" name="Image 1425">
                  <a:extLst>
                    <a:ext uri="{FF2B5EF4-FFF2-40B4-BE49-F238E27FC236}">
                      <a16:creationId xmlns:a16="http://schemas.microsoft.com/office/drawing/2014/main" id="{67894346-D822-5BE4-E349-FFDC1C363D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7" name="Image 1426">
                  <a:extLst>
                    <a:ext uri="{FF2B5EF4-FFF2-40B4-BE49-F238E27FC236}">
                      <a16:creationId xmlns:a16="http://schemas.microsoft.com/office/drawing/2014/main" id="{639B7179-D20A-4F2E-D817-54CA85168C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8" name="Image 1427">
                  <a:extLst>
                    <a:ext uri="{FF2B5EF4-FFF2-40B4-BE49-F238E27FC236}">
                      <a16:creationId xmlns:a16="http://schemas.microsoft.com/office/drawing/2014/main" id="{CD1EEE03-0CBF-5AF0-B873-ADCC160611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9" name="Image 1428">
                  <a:extLst>
                    <a:ext uri="{FF2B5EF4-FFF2-40B4-BE49-F238E27FC236}">
                      <a16:creationId xmlns:a16="http://schemas.microsoft.com/office/drawing/2014/main" id="{C4BEF913-8F39-7666-6C82-2C0AAD57DB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0" name="Image 1429">
                  <a:extLst>
                    <a:ext uri="{FF2B5EF4-FFF2-40B4-BE49-F238E27FC236}">
                      <a16:creationId xmlns:a16="http://schemas.microsoft.com/office/drawing/2014/main" id="{AA813C2E-E697-52E4-9D26-C15A4A1A21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1" name="Image 1430">
                  <a:extLst>
                    <a:ext uri="{FF2B5EF4-FFF2-40B4-BE49-F238E27FC236}">
                      <a16:creationId xmlns:a16="http://schemas.microsoft.com/office/drawing/2014/main" id="{B42C1393-3E54-49A0-6368-AF25E3B028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2" name="Image 1431">
                  <a:extLst>
                    <a:ext uri="{FF2B5EF4-FFF2-40B4-BE49-F238E27FC236}">
                      <a16:creationId xmlns:a16="http://schemas.microsoft.com/office/drawing/2014/main" id="{DCE2D341-3284-1C9C-63F0-4C5323F081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36" name="Groupe 1035">
                <a:extLst>
                  <a:ext uri="{FF2B5EF4-FFF2-40B4-BE49-F238E27FC236}">
                    <a16:creationId xmlns:a16="http://schemas.microsoft.com/office/drawing/2014/main" id="{5E3B43F4-F075-99D4-5EC6-650467EFB6B9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1416" name="Image 1415">
                  <a:extLst>
                    <a:ext uri="{FF2B5EF4-FFF2-40B4-BE49-F238E27FC236}">
                      <a16:creationId xmlns:a16="http://schemas.microsoft.com/office/drawing/2014/main" id="{6F35ACBD-0540-18E4-65EF-182FFA101D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7" name="Image 1416">
                  <a:extLst>
                    <a:ext uri="{FF2B5EF4-FFF2-40B4-BE49-F238E27FC236}">
                      <a16:creationId xmlns:a16="http://schemas.microsoft.com/office/drawing/2014/main" id="{3E1102FC-9CA5-17CE-8D1A-3465A3349E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8" name="Image 1417">
                  <a:extLst>
                    <a:ext uri="{FF2B5EF4-FFF2-40B4-BE49-F238E27FC236}">
                      <a16:creationId xmlns:a16="http://schemas.microsoft.com/office/drawing/2014/main" id="{E156C3A3-30D7-EB24-8256-096395E703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9" name="Image 1418">
                  <a:extLst>
                    <a:ext uri="{FF2B5EF4-FFF2-40B4-BE49-F238E27FC236}">
                      <a16:creationId xmlns:a16="http://schemas.microsoft.com/office/drawing/2014/main" id="{7AE759DA-45A6-0D73-4396-B78E7B0AF3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0" name="Image 1419">
                  <a:extLst>
                    <a:ext uri="{FF2B5EF4-FFF2-40B4-BE49-F238E27FC236}">
                      <a16:creationId xmlns:a16="http://schemas.microsoft.com/office/drawing/2014/main" id="{D02CA0B2-B004-F5AB-3229-906780B88B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1" name="Image 1420">
                  <a:extLst>
                    <a:ext uri="{FF2B5EF4-FFF2-40B4-BE49-F238E27FC236}">
                      <a16:creationId xmlns:a16="http://schemas.microsoft.com/office/drawing/2014/main" id="{861CD40E-5D68-9157-7C6D-B93DD0E26F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2" name="Image 1421">
                  <a:extLst>
                    <a:ext uri="{FF2B5EF4-FFF2-40B4-BE49-F238E27FC236}">
                      <a16:creationId xmlns:a16="http://schemas.microsoft.com/office/drawing/2014/main" id="{CE27DB44-D556-358E-8106-9318F9E0C7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3" name="Image 1422">
                  <a:extLst>
                    <a:ext uri="{FF2B5EF4-FFF2-40B4-BE49-F238E27FC236}">
                      <a16:creationId xmlns:a16="http://schemas.microsoft.com/office/drawing/2014/main" id="{30311B59-F81D-9941-BD11-442DCCDF23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37" name="Groupe 1036">
                <a:extLst>
                  <a:ext uri="{FF2B5EF4-FFF2-40B4-BE49-F238E27FC236}">
                    <a16:creationId xmlns:a16="http://schemas.microsoft.com/office/drawing/2014/main" id="{2753FCC9-3972-1FC4-24F9-E36506AA6E00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1409" name="Image 1408">
                  <a:extLst>
                    <a:ext uri="{FF2B5EF4-FFF2-40B4-BE49-F238E27FC236}">
                      <a16:creationId xmlns:a16="http://schemas.microsoft.com/office/drawing/2014/main" id="{02B36195-F868-F4A7-DCE3-9070D61E86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0" name="Image 1409">
                  <a:extLst>
                    <a:ext uri="{FF2B5EF4-FFF2-40B4-BE49-F238E27FC236}">
                      <a16:creationId xmlns:a16="http://schemas.microsoft.com/office/drawing/2014/main" id="{A5CBD35B-9AE0-BC3D-04B7-57B096E84C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1" name="Image 1410">
                  <a:extLst>
                    <a:ext uri="{FF2B5EF4-FFF2-40B4-BE49-F238E27FC236}">
                      <a16:creationId xmlns:a16="http://schemas.microsoft.com/office/drawing/2014/main" id="{CA6282CD-CEE4-4BD0-12FF-D3ECE23E22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2" name="Image 1411">
                  <a:extLst>
                    <a:ext uri="{FF2B5EF4-FFF2-40B4-BE49-F238E27FC236}">
                      <a16:creationId xmlns:a16="http://schemas.microsoft.com/office/drawing/2014/main" id="{C193A3A1-75CF-5568-7860-A97A48A018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3" name="Image 1412">
                  <a:extLst>
                    <a:ext uri="{FF2B5EF4-FFF2-40B4-BE49-F238E27FC236}">
                      <a16:creationId xmlns:a16="http://schemas.microsoft.com/office/drawing/2014/main" id="{80BB18E7-4671-3622-58F3-E9946AF201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4" name="Image 1413">
                  <a:extLst>
                    <a:ext uri="{FF2B5EF4-FFF2-40B4-BE49-F238E27FC236}">
                      <a16:creationId xmlns:a16="http://schemas.microsoft.com/office/drawing/2014/main" id="{5F907B99-09DA-E217-8F71-D526385255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15" name="Image 1414">
                  <a:extLst>
                    <a:ext uri="{FF2B5EF4-FFF2-40B4-BE49-F238E27FC236}">
                      <a16:creationId xmlns:a16="http://schemas.microsoft.com/office/drawing/2014/main" id="{7216FE49-24CA-4925-8B54-BAC1069049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41" name="Groupe 1040">
                <a:extLst>
                  <a:ext uri="{FF2B5EF4-FFF2-40B4-BE49-F238E27FC236}">
                    <a16:creationId xmlns:a16="http://schemas.microsoft.com/office/drawing/2014/main" id="{106559C9-3150-6794-AD0F-587E03C54B93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1139" name="Image 1138">
                  <a:extLst>
                    <a:ext uri="{FF2B5EF4-FFF2-40B4-BE49-F238E27FC236}">
                      <a16:creationId xmlns:a16="http://schemas.microsoft.com/office/drawing/2014/main" id="{02A3C6AA-3D05-9D13-1D03-F0B9289E8B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43" name="Image 1142">
                  <a:extLst>
                    <a:ext uri="{FF2B5EF4-FFF2-40B4-BE49-F238E27FC236}">
                      <a16:creationId xmlns:a16="http://schemas.microsoft.com/office/drawing/2014/main" id="{E28F07D6-7ADF-99AD-9F3A-D8CCA49FE8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44" name="Image 1143">
                  <a:extLst>
                    <a:ext uri="{FF2B5EF4-FFF2-40B4-BE49-F238E27FC236}">
                      <a16:creationId xmlns:a16="http://schemas.microsoft.com/office/drawing/2014/main" id="{DD93784C-DE5E-B7F5-1DFA-56C9481860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46" name="Image 1145">
                  <a:extLst>
                    <a:ext uri="{FF2B5EF4-FFF2-40B4-BE49-F238E27FC236}">
                      <a16:creationId xmlns:a16="http://schemas.microsoft.com/office/drawing/2014/main" id="{BF3D53F5-289A-679B-1FDF-4E3930C958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48" name="Image 1147">
                  <a:extLst>
                    <a:ext uri="{FF2B5EF4-FFF2-40B4-BE49-F238E27FC236}">
                      <a16:creationId xmlns:a16="http://schemas.microsoft.com/office/drawing/2014/main" id="{92610243-52D3-7091-8899-0F5A756F33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8" name="Image 1407">
                  <a:extLst>
                    <a:ext uri="{FF2B5EF4-FFF2-40B4-BE49-F238E27FC236}">
                      <a16:creationId xmlns:a16="http://schemas.microsoft.com/office/drawing/2014/main" id="{FE90D903-0BD0-3FE5-391C-9F46259ED6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42" name="Groupe 1041">
                <a:extLst>
                  <a:ext uri="{FF2B5EF4-FFF2-40B4-BE49-F238E27FC236}">
                    <a16:creationId xmlns:a16="http://schemas.microsoft.com/office/drawing/2014/main" id="{2886A673-AB9A-93EE-6238-55BF12750881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1104" name="Image 1103">
                  <a:extLst>
                    <a:ext uri="{FF2B5EF4-FFF2-40B4-BE49-F238E27FC236}">
                      <a16:creationId xmlns:a16="http://schemas.microsoft.com/office/drawing/2014/main" id="{AC3090EE-CCA2-B705-20DD-8E66DD7B56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13" name="Image 1112">
                  <a:extLst>
                    <a:ext uri="{FF2B5EF4-FFF2-40B4-BE49-F238E27FC236}">
                      <a16:creationId xmlns:a16="http://schemas.microsoft.com/office/drawing/2014/main" id="{AA0CBF35-74E4-358A-A151-EBF14C1D22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1" name="Image 1120">
                  <a:extLst>
                    <a:ext uri="{FF2B5EF4-FFF2-40B4-BE49-F238E27FC236}">
                      <a16:creationId xmlns:a16="http://schemas.microsoft.com/office/drawing/2014/main" id="{871F094E-25C4-C0ED-4E0E-5975F1BE39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28" name="Image 1127">
                  <a:extLst>
                    <a:ext uri="{FF2B5EF4-FFF2-40B4-BE49-F238E27FC236}">
                      <a16:creationId xmlns:a16="http://schemas.microsoft.com/office/drawing/2014/main" id="{3C5AAE3B-F1C1-4421-089E-FF0B35E0B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134" name="Image 1133">
                  <a:extLst>
                    <a:ext uri="{FF2B5EF4-FFF2-40B4-BE49-F238E27FC236}">
                      <a16:creationId xmlns:a16="http://schemas.microsoft.com/office/drawing/2014/main" id="{C5D5BAB2-CF52-C7BB-E3DD-D7AB3999A0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44" name="Groupe 1043">
                <a:extLst>
                  <a:ext uri="{FF2B5EF4-FFF2-40B4-BE49-F238E27FC236}">
                    <a16:creationId xmlns:a16="http://schemas.microsoft.com/office/drawing/2014/main" id="{0180EB09-75A9-CDC6-6635-C23EEB39F4B2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1068" name="Image 1067">
                  <a:extLst>
                    <a:ext uri="{FF2B5EF4-FFF2-40B4-BE49-F238E27FC236}">
                      <a16:creationId xmlns:a16="http://schemas.microsoft.com/office/drawing/2014/main" id="{C11D15CB-09AE-2528-12E1-0AF937E160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0" name="Image 1069">
                  <a:extLst>
                    <a:ext uri="{FF2B5EF4-FFF2-40B4-BE49-F238E27FC236}">
                      <a16:creationId xmlns:a16="http://schemas.microsoft.com/office/drawing/2014/main" id="{CB22AB77-9013-7545-0B66-3D47450DC6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71" name="Image 1070">
                  <a:extLst>
                    <a:ext uri="{FF2B5EF4-FFF2-40B4-BE49-F238E27FC236}">
                      <a16:creationId xmlns:a16="http://schemas.microsoft.com/office/drawing/2014/main" id="{F3B6CB1F-D2A6-D38C-F555-025BDAA656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94" name="Image 1093">
                  <a:extLst>
                    <a:ext uri="{FF2B5EF4-FFF2-40B4-BE49-F238E27FC236}">
                      <a16:creationId xmlns:a16="http://schemas.microsoft.com/office/drawing/2014/main" id="{8D146F56-6F6F-E471-A4D5-06332B230B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46" name="Groupe 1045">
                <a:extLst>
                  <a:ext uri="{FF2B5EF4-FFF2-40B4-BE49-F238E27FC236}">
                    <a16:creationId xmlns:a16="http://schemas.microsoft.com/office/drawing/2014/main" id="{67190591-9DE6-BC45-E61D-2C7E89DAA5A3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1055" name="Image 1054">
                  <a:extLst>
                    <a:ext uri="{FF2B5EF4-FFF2-40B4-BE49-F238E27FC236}">
                      <a16:creationId xmlns:a16="http://schemas.microsoft.com/office/drawing/2014/main" id="{97B797A5-BBC9-B8B8-6430-F6F9D983EE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59" name="Image 1058">
                  <a:extLst>
                    <a:ext uri="{FF2B5EF4-FFF2-40B4-BE49-F238E27FC236}">
                      <a16:creationId xmlns:a16="http://schemas.microsoft.com/office/drawing/2014/main" id="{E60FC323-1089-1754-6E29-C68A018A40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66" name="Image 1065">
                  <a:extLst>
                    <a:ext uri="{FF2B5EF4-FFF2-40B4-BE49-F238E27FC236}">
                      <a16:creationId xmlns:a16="http://schemas.microsoft.com/office/drawing/2014/main" id="{7FA2FD09-9D2B-9DBF-404A-C1011D2A55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047" name="Groupe 1046">
                <a:extLst>
                  <a:ext uri="{FF2B5EF4-FFF2-40B4-BE49-F238E27FC236}">
                    <a16:creationId xmlns:a16="http://schemas.microsoft.com/office/drawing/2014/main" id="{8C6AA4D4-549E-9D94-19C0-FA7411086D20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049" name="Image 1048">
                  <a:extLst>
                    <a:ext uri="{FF2B5EF4-FFF2-40B4-BE49-F238E27FC236}">
                      <a16:creationId xmlns:a16="http://schemas.microsoft.com/office/drawing/2014/main" id="{CAB5354D-16B8-2975-4072-6936EB059E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53" name="Image 1052">
                  <a:extLst>
                    <a:ext uri="{FF2B5EF4-FFF2-40B4-BE49-F238E27FC236}">
                      <a16:creationId xmlns:a16="http://schemas.microsoft.com/office/drawing/2014/main" id="{BAAC1BAE-4802-6A01-8CD9-B58C87AD62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048" name="Image 1047">
                <a:extLst>
                  <a:ext uri="{FF2B5EF4-FFF2-40B4-BE49-F238E27FC236}">
                    <a16:creationId xmlns:a16="http://schemas.microsoft.com/office/drawing/2014/main" id="{3ACF3EDA-DD91-3FEA-3D78-3AB6BE157B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1515" name="Image 1514">
              <a:extLst>
                <a:ext uri="{FF2B5EF4-FFF2-40B4-BE49-F238E27FC236}">
                  <a16:creationId xmlns:a16="http://schemas.microsoft.com/office/drawing/2014/main" id="{17BE7B04-78CF-E667-2BA3-7DAAC2274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422403">
              <a:off x="4846510" y="5169446"/>
              <a:ext cx="413651" cy="281730"/>
            </a:xfrm>
            <a:prstGeom prst="rect">
              <a:avLst/>
            </a:prstGeom>
          </p:spPr>
        </p:pic>
      </p:grpSp>
      <p:pic>
        <p:nvPicPr>
          <p:cNvPr id="1517" name="Image 1516">
            <a:hlinkClick r:id="rId27"/>
            <a:extLst>
              <a:ext uri="{FF2B5EF4-FFF2-40B4-BE49-F238E27FC236}">
                <a16:creationId xmlns:a16="http://schemas.microsoft.com/office/drawing/2014/main" id="{9115BEB6-2C68-5373-AB58-C273C164BB5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796767" y="1909320"/>
            <a:ext cx="547476" cy="367940"/>
          </a:xfrm>
          <a:prstGeom prst="rect">
            <a:avLst/>
          </a:prstGeom>
        </p:spPr>
      </p:pic>
      <p:grpSp>
        <p:nvGrpSpPr>
          <p:cNvPr id="1151" name="Groupe 1150">
            <a:extLst>
              <a:ext uri="{FF2B5EF4-FFF2-40B4-BE49-F238E27FC236}">
                <a16:creationId xmlns:a16="http://schemas.microsoft.com/office/drawing/2014/main" id="{6CEF3342-2F4E-6A94-7C87-4A1B3B1B77BE}"/>
              </a:ext>
            </a:extLst>
          </p:cNvPr>
          <p:cNvGrpSpPr/>
          <p:nvPr/>
        </p:nvGrpSpPr>
        <p:grpSpPr>
          <a:xfrm>
            <a:off x="5476644" y="4310953"/>
            <a:ext cx="894822" cy="462164"/>
            <a:chOff x="5547303" y="3422095"/>
            <a:chExt cx="894822" cy="462164"/>
          </a:xfrm>
        </p:grpSpPr>
        <p:pic>
          <p:nvPicPr>
            <p:cNvPr id="1345" name="Image 1344">
              <a:extLst>
                <a:ext uri="{FF2B5EF4-FFF2-40B4-BE49-F238E27FC236}">
                  <a16:creationId xmlns:a16="http://schemas.microsoft.com/office/drawing/2014/main" id="{9CF68A11-352C-1B86-945C-00F7227B9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547303" y="3422095"/>
              <a:ext cx="894822" cy="331353"/>
            </a:xfrm>
            <a:prstGeom prst="rect">
              <a:avLst/>
            </a:prstGeom>
          </p:spPr>
        </p:pic>
        <p:pic>
          <p:nvPicPr>
            <p:cNvPr id="1346" name="Image 1345">
              <a:extLst>
                <a:ext uri="{FF2B5EF4-FFF2-40B4-BE49-F238E27FC236}">
                  <a16:creationId xmlns:a16="http://schemas.microsoft.com/office/drawing/2014/main" id="{BEB51759-23CF-4711-7BF4-DB3E5C5D4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1018333">
              <a:off x="5617340" y="3699018"/>
              <a:ext cx="362809" cy="185241"/>
            </a:xfrm>
            <a:prstGeom prst="rect">
              <a:avLst/>
            </a:prstGeom>
          </p:spPr>
        </p:pic>
        <p:pic>
          <p:nvPicPr>
            <p:cNvPr id="1347" name="Image 1346">
              <a:extLst>
                <a:ext uri="{FF2B5EF4-FFF2-40B4-BE49-F238E27FC236}">
                  <a16:creationId xmlns:a16="http://schemas.microsoft.com/office/drawing/2014/main" id="{407F727D-5DFF-3968-79AD-8FF98AD1D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507355">
              <a:off x="6035801" y="3674116"/>
              <a:ext cx="363678" cy="185145"/>
            </a:xfrm>
            <a:prstGeom prst="rect">
              <a:avLst/>
            </a:prstGeom>
          </p:spPr>
        </p:pic>
      </p:grpSp>
      <p:grpSp>
        <p:nvGrpSpPr>
          <p:cNvPr id="1539" name="Groupe 1538">
            <a:extLst>
              <a:ext uri="{FF2B5EF4-FFF2-40B4-BE49-F238E27FC236}">
                <a16:creationId xmlns:a16="http://schemas.microsoft.com/office/drawing/2014/main" id="{8ADBBD81-1290-0D69-E0C0-7CA9DD0ED310}"/>
              </a:ext>
            </a:extLst>
          </p:cNvPr>
          <p:cNvGrpSpPr/>
          <p:nvPr/>
        </p:nvGrpSpPr>
        <p:grpSpPr>
          <a:xfrm>
            <a:off x="5475572" y="6021719"/>
            <a:ext cx="900572" cy="480954"/>
            <a:chOff x="5592284" y="5104253"/>
            <a:chExt cx="900572" cy="480954"/>
          </a:xfrm>
        </p:grpSpPr>
        <p:pic>
          <p:nvPicPr>
            <p:cNvPr id="1353" name="Image 1352">
              <a:extLst>
                <a:ext uri="{FF2B5EF4-FFF2-40B4-BE49-F238E27FC236}">
                  <a16:creationId xmlns:a16="http://schemas.microsoft.com/office/drawing/2014/main" id="{B7EBAE5E-CE4D-CA86-52E6-58CB52521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595315" y="5104253"/>
              <a:ext cx="857700" cy="273622"/>
            </a:xfrm>
            <a:prstGeom prst="rect">
              <a:avLst/>
            </a:prstGeom>
          </p:spPr>
        </p:pic>
        <p:pic>
          <p:nvPicPr>
            <p:cNvPr id="1357" name="Image 1356">
              <a:extLst>
                <a:ext uri="{FF2B5EF4-FFF2-40B4-BE49-F238E27FC236}">
                  <a16:creationId xmlns:a16="http://schemas.microsoft.com/office/drawing/2014/main" id="{503C3926-FF9B-92F1-14EE-836863510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 rot="20930707">
              <a:off x="5592284" y="5339825"/>
              <a:ext cx="411608" cy="210793"/>
            </a:xfrm>
            <a:prstGeom prst="rect">
              <a:avLst/>
            </a:prstGeom>
          </p:spPr>
        </p:pic>
        <p:pic>
          <p:nvPicPr>
            <p:cNvPr id="1359" name="Image 1358">
              <a:extLst>
                <a:ext uri="{FF2B5EF4-FFF2-40B4-BE49-F238E27FC236}">
                  <a16:creationId xmlns:a16="http://schemas.microsoft.com/office/drawing/2014/main" id="{813927CD-5B8D-8C8F-3539-6304A7A4A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596578">
              <a:off x="6078067" y="5372173"/>
              <a:ext cx="414789" cy="213034"/>
            </a:xfrm>
            <a:prstGeom prst="rect">
              <a:avLst/>
            </a:prstGeom>
          </p:spPr>
        </p:pic>
      </p:grpSp>
      <p:grpSp>
        <p:nvGrpSpPr>
          <p:cNvPr id="1538" name="Groupe 1537">
            <a:extLst>
              <a:ext uri="{FF2B5EF4-FFF2-40B4-BE49-F238E27FC236}">
                <a16:creationId xmlns:a16="http://schemas.microsoft.com/office/drawing/2014/main" id="{91664D55-FE83-A51C-A012-1727D2746349}"/>
              </a:ext>
            </a:extLst>
          </p:cNvPr>
          <p:cNvGrpSpPr/>
          <p:nvPr/>
        </p:nvGrpSpPr>
        <p:grpSpPr>
          <a:xfrm>
            <a:off x="5418842" y="5140763"/>
            <a:ext cx="1007309" cy="463171"/>
            <a:chOff x="5647924" y="4196288"/>
            <a:chExt cx="1007309" cy="463171"/>
          </a:xfrm>
        </p:grpSpPr>
        <p:pic>
          <p:nvPicPr>
            <p:cNvPr id="1529" name="Image 1528">
              <a:extLst>
                <a:ext uri="{FF2B5EF4-FFF2-40B4-BE49-F238E27FC236}">
                  <a16:creationId xmlns:a16="http://schemas.microsoft.com/office/drawing/2014/main" id="{5ACF8473-E032-C348-3F04-53B6A820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5650014" y="4196288"/>
              <a:ext cx="1005219" cy="244616"/>
            </a:xfrm>
            <a:prstGeom prst="rect">
              <a:avLst/>
            </a:prstGeom>
          </p:spPr>
        </p:pic>
        <p:pic>
          <p:nvPicPr>
            <p:cNvPr id="1530" name="Image 1529">
              <a:extLst>
                <a:ext uri="{FF2B5EF4-FFF2-40B4-BE49-F238E27FC236}">
                  <a16:creationId xmlns:a16="http://schemas.microsoft.com/office/drawing/2014/main" id="{A9994690-5FFF-7388-579A-F3E144C39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20796721">
              <a:off x="5647924" y="4437091"/>
              <a:ext cx="429089" cy="219715"/>
            </a:xfrm>
            <a:prstGeom prst="rect">
              <a:avLst/>
            </a:prstGeom>
          </p:spPr>
        </p:pic>
        <p:pic>
          <p:nvPicPr>
            <p:cNvPr id="1531" name="Image 1530">
              <a:extLst>
                <a:ext uri="{FF2B5EF4-FFF2-40B4-BE49-F238E27FC236}">
                  <a16:creationId xmlns:a16="http://schemas.microsoft.com/office/drawing/2014/main" id="{2DCCF2FF-8176-9B5D-13AD-6EB3C46FF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707752">
              <a:off x="6199348" y="4424979"/>
              <a:ext cx="455085" cy="234480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86DFD4-FA6C-AA1D-E861-6FACA97A36C8}"/>
              </a:ext>
            </a:extLst>
          </p:cNvPr>
          <p:cNvGrpSpPr/>
          <p:nvPr/>
        </p:nvGrpSpPr>
        <p:grpSpPr>
          <a:xfrm>
            <a:off x="7765293" y="1151973"/>
            <a:ext cx="1287011" cy="402520"/>
            <a:chOff x="7832417" y="1100564"/>
            <a:chExt cx="1287011" cy="402520"/>
          </a:xfrm>
        </p:grpSpPr>
        <p:pic>
          <p:nvPicPr>
            <p:cNvPr id="1535" name="Image 1534">
              <a:extLst>
                <a:ext uri="{FF2B5EF4-FFF2-40B4-BE49-F238E27FC236}">
                  <a16:creationId xmlns:a16="http://schemas.microsoft.com/office/drawing/2014/main" id="{9BC028E1-D137-3705-464C-2D67B6234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 rot="358320">
              <a:off x="8371038" y="1157061"/>
              <a:ext cx="748390" cy="2948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50" name="Image 1149">
              <a:extLst>
                <a:ext uri="{FF2B5EF4-FFF2-40B4-BE49-F238E27FC236}">
                  <a16:creationId xmlns:a16="http://schemas.microsoft.com/office/drawing/2014/main" id="{43C8EFA3-5F14-D53A-0542-1EC92F643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 rot="21326248">
              <a:off x="7832417" y="1100564"/>
              <a:ext cx="578623" cy="402520"/>
            </a:xfrm>
            <a:prstGeom prst="rect">
              <a:avLst/>
            </a:prstGeom>
          </p:spPr>
        </p:pic>
      </p:grpSp>
      <p:grpSp>
        <p:nvGrpSpPr>
          <p:cNvPr id="1557" name="Groupe 1556">
            <a:extLst>
              <a:ext uri="{FF2B5EF4-FFF2-40B4-BE49-F238E27FC236}">
                <a16:creationId xmlns:a16="http://schemas.microsoft.com/office/drawing/2014/main" id="{CFC54BD9-35F0-600C-3C23-C22B2E567A20}"/>
              </a:ext>
            </a:extLst>
          </p:cNvPr>
          <p:cNvGrpSpPr/>
          <p:nvPr/>
        </p:nvGrpSpPr>
        <p:grpSpPr>
          <a:xfrm>
            <a:off x="6661081" y="4281775"/>
            <a:ext cx="677973" cy="527946"/>
            <a:chOff x="6712527" y="3351635"/>
            <a:chExt cx="716590" cy="587061"/>
          </a:xfrm>
        </p:grpSpPr>
        <p:pic>
          <p:nvPicPr>
            <p:cNvPr id="1553" name="Image 1552">
              <a:extLst>
                <a:ext uri="{FF2B5EF4-FFF2-40B4-BE49-F238E27FC236}">
                  <a16:creationId xmlns:a16="http://schemas.microsoft.com/office/drawing/2014/main" id="{6038CFEB-7726-DAA1-0C82-D17D1C3E6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1555" name="Image 1554">
              <a:extLst>
                <a:ext uri="{FF2B5EF4-FFF2-40B4-BE49-F238E27FC236}">
                  <a16:creationId xmlns:a16="http://schemas.microsoft.com/office/drawing/2014/main" id="{800B0AB5-C260-2D58-A5BE-71C74ED89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1556" name="Picture 2" descr="Chronomètre simple - LearningResources-LER0808">
              <a:extLst>
                <a:ext uri="{FF2B5EF4-FFF2-40B4-BE49-F238E27FC236}">
                  <a16:creationId xmlns:a16="http://schemas.microsoft.com/office/drawing/2014/main" id="{BE97B7F6-8FFE-7F45-8256-D3BD789B1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58" name="Groupe 1557">
            <a:extLst>
              <a:ext uri="{FF2B5EF4-FFF2-40B4-BE49-F238E27FC236}">
                <a16:creationId xmlns:a16="http://schemas.microsoft.com/office/drawing/2014/main" id="{DBA6CE9A-2B72-A1AA-3DFE-2C9CAB29196B}"/>
              </a:ext>
            </a:extLst>
          </p:cNvPr>
          <p:cNvGrpSpPr/>
          <p:nvPr/>
        </p:nvGrpSpPr>
        <p:grpSpPr>
          <a:xfrm>
            <a:off x="6621370" y="5110057"/>
            <a:ext cx="716590" cy="587061"/>
            <a:chOff x="6712527" y="3351635"/>
            <a:chExt cx="716590" cy="587061"/>
          </a:xfrm>
        </p:grpSpPr>
        <p:pic>
          <p:nvPicPr>
            <p:cNvPr id="1559" name="Image 1558">
              <a:extLst>
                <a:ext uri="{FF2B5EF4-FFF2-40B4-BE49-F238E27FC236}">
                  <a16:creationId xmlns:a16="http://schemas.microsoft.com/office/drawing/2014/main" id="{5C0EF2ED-732A-FF8E-F2CE-7D7959140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1560" name="Image 1559">
              <a:extLst>
                <a:ext uri="{FF2B5EF4-FFF2-40B4-BE49-F238E27FC236}">
                  <a16:creationId xmlns:a16="http://schemas.microsoft.com/office/drawing/2014/main" id="{C207EFA0-C60A-2913-B45C-98C263095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1561" name="Picture 2" descr="Chronomètre simple - LearningResources-LER0808">
              <a:extLst>
                <a:ext uri="{FF2B5EF4-FFF2-40B4-BE49-F238E27FC236}">
                  <a16:creationId xmlns:a16="http://schemas.microsoft.com/office/drawing/2014/main" id="{5E48C026-E32B-DF2A-24BA-983D5FF30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62" name="Groupe 1561">
            <a:extLst>
              <a:ext uri="{FF2B5EF4-FFF2-40B4-BE49-F238E27FC236}">
                <a16:creationId xmlns:a16="http://schemas.microsoft.com/office/drawing/2014/main" id="{73FF9081-355E-2AF8-0735-26A79653BD01}"/>
              </a:ext>
            </a:extLst>
          </p:cNvPr>
          <p:cNvGrpSpPr/>
          <p:nvPr/>
        </p:nvGrpSpPr>
        <p:grpSpPr>
          <a:xfrm>
            <a:off x="6621370" y="5968148"/>
            <a:ext cx="716590" cy="587061"/>
            <a:chOff x="6712527" y="3351635"/>
            <a:chExt cx="716590" cy="587061"/>
          </a:xfrm>
        </p:grpSpPr>
        <p:pic>
          <p:nvPicPr>
            <p:cNvPr id="1563" name="Image 1562">
              <a:extLst>
                <a:ext uri="{FF2B5EF4-FFF2-40B4-BE49-F238E27FC236}">
                  <a16:creationId xmlns:a16="http://schemas.microsoft.com/office/drawing/2014/main" id="{98E6DF04-99D5-604F-5317-E871A083D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1564" name="Image 1563">
              <a:extLst>
                <a:ext uri="{FF2B5EF4-FFF2-40B4-BE49-F238E27FC236}">
                  <a16:creationId xmlns:a16="http://schemas.microsoft.com/office/drawing/2014/main" id="{0BCDF75A-36B7-7FF6-90C1-5BB133293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1565" name="Picture 2" descr="Chronomètre simple - LearningResources-LER0808">
              <a:extLst>
                <a:ext uri="{FF2B5EF4-FFF2-40B4-BE49-F238E27FC236}">
                  <a16:creationId xmlns:a16="http://schemas.microsoft.com/office/drawing/2014/main" id="{F625A60F-88BF-8270-A255-B73C4205A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71" name="Image 1570">
            <a:hlinkClick r:id="rId43"/>
            <a:extLst>
              <a:ext uri="{FF2B5EF4-FFF2-40B4-BE49-F238E27FC236}">
                <a16:creationId xmlns:a16="http://schemas.microsoft.com/office/drawing/2014/main" id="{D10E59D2-C658-C4A0-71F8-4195DB5E322E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7600267" y="4370371"/>
            <a:ext cx="608810" cy="312743"/>
          </a:xfrm>
          <a:prstGeom prst="rect">
            <a:avLst/>
          </a:prstGeom>
        </p:spPr>
      </p:pic>
      <p:pic>
        <p:nvPicPr>
          <p:cNvPr id="1573" name="Image 1572">
            <a:hlinkClick r:id="rId43"/>
            <a:extLst>
              <a:ext uri="{FF2B5EF4-FFF2-40B4-BE49-F238E27FC236}">
                <a16:creationId xmlns:a16="http://schemas.microsoft.com/office/drawing/2014/main" id="{1E9A09B0-FF6A-ADA8-056A-CCB6383ECF55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587456" y="5218586"/>
            <a:ext cx="634432" cy="312742"/>
          </a:xfrm>
          <a:prstGeom prst="rect">
            <a:avLst/>
          </a:prstGeom>
        </p:spPr>
      </p:pic>
      <p:pic>
        <p:nvPicPr>
          <p:cNvPr id="1575" name="Image 1574">
            <a:hlinkClick r:id="rId43"/>
            <a:extLst>
              <a:ext uri="{FF2B5EF4-FFF2-40B4-BE49-F238E27FC236}">
                <a16:creationId xmlns:a16="http://schemas.microsoft.com/office/drawing/2014/main" id="{2453DC17-759D-C3EF-89D1-9CC3D6930B6C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7583398" y="6103574"/>
            <a:ext cx="615616" cy="26869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B220599-BFC7-9484-8799-4843CDF1FB19}"/>
              </a:ext>
            </a:extLst>
          </p:cNvPr>
          <p:cNvGrpSpPr/>
          <p:nvPr/>
        </p:nvGrpSpPr>
        <p:grpSpPr>
          <a:xfrm>
            <a:off x="4685949" y="3397281"/>
            <a:ext cx="868857" cy="564427"/>
            <a:chOff x="4597617" y="4312906"/>
            <a:chExt cx="868857" cy="56442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9B21D4C-7DC3-DD9B-8324-6370894D0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4745816" y="4312906"/>
              <a:ext cx="695985" cy="524191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9D7A64C-9C40-50A7-C72F-D9C78CEACC93}"/>
                </a:ext>
              </a:extLst>
            </p:cNvPr>
            <p:cNvGrpSpPr/>
            <p:nvPr/>
          </p:nvGrpSpPr>
          <p:grpSpPr>
            <a:xfrm>
              <a:off x="4597617" y="4354113"/>
              <a:ext cx="868857" cy="523220"/>
              <a:chOff x="4972157" y="3546667"/>
              <a:chExt cx="1007168" cy="575776"/>
            </a:xfrm>
          </p:grpSpPr>
          <p:pic>
            <p:nvPicPr>
              <p:cNvPr id="10" name="Picture 4">
                <a:extLst>
                  <a:ext uri="{FF2B5EF4-FFF2-40B4-BE49-F238E27FC236}">
                    <a16:creationId xmlns:a16="http://schemas.microsoft.com/office/drawing/2014/main" id="{24545814-B9CE-D5C3-548B-CA69841D8E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2157" y="3640906"/>
                <a:ext cx="252400" cy="25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B9CAA7-BFF6-39B3-7379-3BA1933BAABC}"/>
                  </a:ext>
                </a:extLst>
              </p:cNvPr>
              <p:cNvSpPr txBox="1"/>
              <p:nvPr/>
            </p:nvSpPr>
            <p:spPr>
              <a:xfrm>
                <a:off x="5018274" y="3546667"/>
                <a:ext cx="961051" cy="575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   5   3   1</a:t>
                </a:r>
              </a:p>
              <a:p>
                <a:r>
                  <a:rPr lang="fr-FR" sz="1400" dirty="0"/>
                  <a:t>+ 2   8   4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D068525-7E8A-07B8-6625-80209247313D}"/>
              </a:ext>
            </a:extLst>
          </p:cNvPr>
          <p:cNvGrpSpPr/>
          <p:nvPr/>
        </p:nvGrpSpPr>
        <p:grpSpPr>
          <a:xfrm>
            <a:off x="6408783" y="3538157"/>
            <a:ext cx="514694" cy="467555"/>
            <a:chOff x="6102765" y="1963083"/>
            <a:chExt cx="514694" cy="467555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DD336CA-9039-17F2-C979-8A830C3FE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 rot="21143605">
              <a:off x="6102765" y="1965489"/>
              <a:ext cx="267303" cy="458011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062D7634-2B02-B698-9D6F-C52BE83FB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 rot="306685">
              <a:off x="6350285" y="1963083"/>
              <a:ext cx="267174" cy="467555"/>
            </a:xfrm>
            <a:prstGeom prst="rect">
              <a:avLst/>
            </a:prstGeom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3AAA2C0-A2A5-1359-2037-27F422332987}"/>
              </a:ext>
            </a:extLst>
          </p:cNvPr>
          <p:cNvGrpSpPr/>
          <p:nvPr/>
        </p:nvGrpSpPr>
        <p:grpSpPr>
          <a:xfrm>
            <a:off x="7071634" y="3535357"/>
            <a:ext cx="545312" cy="440334"/>
            <a:chOff x="3357340" y="1992254"/>
            <a:chExt cx="3191221" cy="2832353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C60450AB-A445-96CE-2FE3-28153C86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rcRect r="49155"/>
            <a:stretch>
              <a:fillRect/>
            </a:stretch>
          </p:blipFill>
          <p:spPr>
            <a:xfrm rot="21060738">
              <a:off x="3357340" y="2033392"/>
              <a:ext cx="1622625" cy="2791215"/>
            </a:xfrm>
            <a:prstGeom prst="rect">
              <a:avLst/>
            </a:prstGeom>
          </p:spPr>
        </p:pic>
        <p:pic>
          <p:nvPicPr>
            <p:cNvPr id="1344" name="Image 1343">
              <a:extLst>
                <a:ext uri="{FF2B5EF4-FFF2-40B4-BE49-F238E27FC236}">
                  <a16:creationId xmlns:a16="http://schemas.microsoft.com/office/drawing/2014/main" id="{E1997BBE-B90F-408C-7D81-015A6DE65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rcRect l="49155"/>
            <a:stretch>
              <a:fillRect/>
            </a:stretch>
          </p:blipFill>
          <p:spPr>
            <a:xfrm rot="269646">
              <a:off x="4925936" y="1992254"/>
              <a:ext cx="1622625" cy="2791215"/>
            </a:xfrm>
            <a:prstGeom prst="rect">
              <a:avLst/>
            </a:prstGeom>
          </p:spPr>
        </p:pic>
      </p:grpSp>
      <p:grpSp>
        <p:nvGrpSpPr>
          <p:cNvPr id="1348" name="Groupe 1347">
            <a:extLst>
              <a:ext uri="{FF2B5EF4-FFF2-40B4-BE49-F238E27FC236}">
                <a16:creationId xmlns:a16="http://schemas.microsoft.com/office/drawing/2014/main" id="{8A954AE4-F3A3-245E-5EEC-FA2E6F5E54ED}"/>
              </a:ext>
            </a:extLst>
          </p:cNvPr>
          <p:cNvGrpSpPr/>
          <p:nvPr/>
        </p:nvGrpSpPr>
        <p:grpSpPr>
          <a:xfrm>
            <a:off x="8000104" y="3504075"/>
            <a:ext cx="762093" cy="364893"/>
            <a:chOff x="7074670" y="3029481"/>
            <a:chExt cx="1358115" cy="560741"/>
          </a:xfrm>
        </p:grpSpPr>
        <p:pic>
          <p:nvPicPr>
            <p:cNvPr id="1349" name="Image 1348">
              <a:extLst>
                <a:ext uri="{FF2B5EF4-FFF2-40B4-BE49-F238E27FC236}">
                  <a16:creationId xmlns:a16="http://schemas.microsoft.com/office/drawing/2014/main" id="{776795B6-8E81-5C6B-1104-C5FBA0F2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 rot="671327">
              <a:off x="7737755" y="3054969"/>
              <a:ext cx="695030" cy="5352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50" name="Image 1349">
              <a:extLst>
                <a:ext uri="{FF2B5EF4-FFF2-40B4-BE49-F238E27FC236}">
                  <a16:creationId xmlns:a16="http://schemas.microsoft.com/office/drawing/2014/main" id="{398A7B91-1CB7-7759-A03E-39A04582A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 rot="21146247">
              <a:off x="7074670" y="3029481"/>
              <a:ext cx="727376" cy="507594"/>
            </a:xfrm>
            <a:prstGeom prst="rect">
              <a:avLst/>
            </a:prstGeom>
          </p:spPr>
        </p:pic>
      </p:grpSp>
      <p:grpSp>
        <p:nvGrpSpPr>
          <p:cNvPr id="1061" name="Groupe 1060">
            <a:extLst>
              <a:ext uri="{FF2B5EF4-FFF2-40B4-BE49-F238E27FC236}">
                <a16:creationId xmlns:a16="http://schemas.microsoft.com/office/drawing/2014/main" id="{D93FC5D1-4010-AB40-F44B-4E86B08688BC}"/>
              </a:ext>
            </a:extLst>
          </p:cNvPr>
          <p:cNvGrpSpPr/>
          <p:nvPr/>
        </p:nvGrpSpPr>
        <p:grpSpPr>
          <a:xfrm>
            <a:off x="8837842" y="3499724"/>
            <a:ext cx="762093" cy="402678"/>
            <a:chOff x="4924854" y="3523274"/>
            <a:chExt cx="3589915" cy="1474077"/>
          </a:xfrm>
        </p:grpSpPr>
        <p:pic>
          <p:nvPicPr>
            <p:cNvPr id="1351" name="Image 1350">
              <a:extLst>
                <a:ext uri="{FF2B5EF4-FFF2-40B4-BE49-F238E27FC236}">
                  <a16:creationId xmlns:a16="http://schemas.microsoft.com/office/drawing/2014/main" id="{94A0A1CF-95A4-6830-5F8B-14D9A0980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 rot="247694">
              <a:off x="6559800" y="3523274"/>
              <a:ext cx="1954969" cy="14509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52" name="Image 1351">
              <a:extLst>
                <a:ext uri="{FF2B5EF4-FFF2-40B4-BE49-F238E27FC236}">
                  <a16:creationId xmlns:a16="http://schemas.microsoft.com/office/drawing/2014/main" id="{2CBCB56C-7D20-FD18-7C15-112B119A6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 rot="21242687">
              <a:off x="4924854" y="3546397"/>
              <a:ext cx="2089174" cy="1450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6590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ECF19-9259-8950-38D1-1138A3C6E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2EC93A9-910A-979F-DC6C-37F2146C9463}"/>
              </a:ext>
            </a:extLst>
          </p:cNvPr>
          <p:cNvSpPr txBox="1"/>
          <p:nvPr/>
        </p:nvSpPr>
        <p:spPr>
          <a:xfrm>
            <a:off x="3013013" y="55096"/>
            <a:ext cx="39392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CE1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48A72F30-1DD9-6210-8A9A-93B6A4C89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35982"/>
              </p:ext>
            </p:extLst>
          </p:nvPr>
        </p:nvGraphicFramePr>
        <p:xfrm>
          <a:off x="161124" y="430915"/>
          <a:ext cx="9658219" cy="5999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430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09716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2732837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935134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102209">
                  <a:extLst>
                    <a:ext uri="{9D8B030D-6E8A-4147-A177-3AD203B41FA5}">
                      <a16:colId xmlns:a16="http://schemas.microsoft.com/office/drawing/2014/main" val="2058240234"/>
                    </a:ext>
                  </a:extLst>
                </a:gridCol>
                <a:gridCol w="194582">
                  <a:extLst>
                    <a:ext uri="{9D8B030D-6E8A-4147-A177-3AD203B41FA5}">
                      <a16:colId xmlns:a16="http://schemas.microsoft.com/office/drawing/2014/main" val="2831816398"/>
                    </a:ext>
                  </a:extLst>
                </a:gridCol>
                <a:gridCol w="123857">
                  <a:extLst>
                    <a:ext uri="{9D8B030D-6E8A-4147-A177-3AD203B41FA5}">
                      <a16:colId xmlns:a16="http://schemas.microsoft.com/office/drawing/2014/main" val="665162616"/>
                    </a:ext>
                  </a:extLst>
                </a:gridCol>
                <a:gridCol w="555163">
                  <a:extLst>
                    <a:ext uri="{9D8B030D-6E8A-4147-A177-3AD203B41FA5}">
                      <a16:colId xmlns:a16="http://schemas.microsoft.com/office/drawing/2014/main" val="2628226104"/>
                    </a:ext>
                  </a:extLst>
                </a:gridCol>
                <a:gridCol w="332692">
                  <a:extLst>
                    <a:ext uri="{9D8B030D-6E8A-4147-A177-3AD203B41FA5}">
                      <a16:colId xmlns:a16="http://schemas.microsoft.com/office/drawing/2014/main" val="410762468"/>
                    </a:ext>
                  </a:extLst>
                </a:gridCol>
                <a:gridCol w="108156">
                  <a:extLst>
                    <a:ext uri="{9D8B030D-6E8A-4147-A177-3AD203B41FA5}">
                      <a16:colId xmlns:a16="http://schemas.microsoft.com/office/drawing/2014/main" val="623096895"/>
                    </a:ext>
                  </a:extLst>
                </a:gridCol>
                <a:gridCol w="430023">
                  <a:extLst>
                    <a:ext uri="{9D8B030D-6E8A-4147-A177-3AD203B41FA5}">
                      <a16:colId xmlns:a16="http://schemas.microsoft.com/office/drawing/2014/main" val="2398523206"/>
                    </a:ext>
                  </a:extLst>
                </a:gridCol>
                <a:gridCol w="459429">
                  <a:extLst>
                    <a:ext uri="{9D8B030D-6E8A-4147-A177-3AD203B41FA5}">
                      <a16:colId xmlns:a16="http://schemas.microsoft.com/office/drawing/2014/main" val="1485099210"/>
                    </a:ext>
                  </a:extLst>
                </a:gridCol>
                <a:gridCol w="595287">
                  <a:extLst>
                    <a:ext uri="{9D8B030D-6E8A-4147-A177-3AD203B41FA5}">
                      <a16:colId xmlns:a16="http://schemas.microsoft.com/office/drawing/2014/main" val="1550649847"/>
                    </a:ext>
                  </a:extLst>
                </a:gridCol>
                <a:gridCol w="89327">
                  <a:extLst>
                    <a:ext uri="{9D8B030D-6E8A-4147-A177-3AD203B41FA5}">
                      <a16:colId xmlns:a16="http://schemas.microsoft.com/office/drawing/2014/main" val="2076466508"/>
                    </a:ext>
                  </a:extLst>
                </a:gridCol>
                <a:gridCol w="232728">
                  <a:extLst>
                    <a:ext uri="{9D8B030D-6E8A-4147-A177-3AD203B41FA5}">
                      <a16:colId xmlns:a16="http://schemas.microsoft.com/office/drawing/2014/main" val="1434637130"/>
                    </a:ext>
                  </a:extLst>
                </a:gridCol>
                <a:gridCol w="309298">
                  <a:extLst>
                    <a:ext uri="{9D8B030D-6E8A-4147-A177-3AD203B41FA5}">
                      <a16:colId xmlns:a16="http://schemas.microsoft.com/office/drawing/2014/main" val="2167158383"/>
                    </a:ext>
                  </a:extLst>
                </a:gridCol>
                <a:gridCol w="1264351">
                  <a:extLst>
                    <a:ext uri="{9D8B030D-6E8A-4147-A177-3AD203B41FA5}">
                      <a16:colId xmlns:a16="http://schemas.microsoft.com/office/drawing/2014/main" val="236277692"/>
                    </a:ext>
                  </a:extLst>
                </a:gridCol>
              </a:tblGrid>
              <a:tr h="47139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846755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4 à chaque fois donc on compte de 4 en 4 dans la table.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816311"/>
                  </a:ext>
                </a:extLst>
              </a:tr>
              <a:tr h="789942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Multiplier par 10, 100, 1000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Multiplier, dizaines, centaines, milliers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Insister sur le fait qu’on multiplie des groupes de 10, 100 ou 1000 et </a:t>
                      </a:r>
                      <a:r>
                        <a:rPr lang="fr-FR" sz="1050" u="sng" dirty="0">
                          <a:latin typeface="Print Bold" panose="02000000000000000000" pitchFamily="50" charset="0"/>
                        </a:rPr>
                        <a:t>pas sur le fait qu’on rajoute un ou plusieurs 0!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jupe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Classe de florent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course des multiplications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00" u="sng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Jpeux</a:t>
                      </a:r>
                      <a:r>
                        <a:rPr lang="fr-FR" sz="1000" u="sng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 pas j’ai maths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x10, x100, x 1000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u="sng" dirty="0" err="1">
                          <a:latin typeface="Print Bold" panose="02000000000000000000" pitchFamily="50" charset="0"/>
                        </a:rPr>
                        <a:t>Pixeludo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: la poursuite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902729"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Biko" panose="02000000000000000000" pitchFamily="50" charset="0"/>
                        </a:rPr>
                        <a:t>C24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Poser une addition à 3 chiffres (avec retenue)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Tableau de numération, dizaines, unités, colonne, retenue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Faire des retenues de 20 ou 30 ensuite.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Bataille des additions (</a:t>
                      </a: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 4)</a:t>
                      </a:r>
                      <a:endParaRPr lang="fr-FR" sz="105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tennis et ping-pong</a:t>
                      </a:r>
                      <a:endParaRPr lang="fr-FR" sz="105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11603326"/>
                  </a:ext>
                </a:extLst>
              </a:tr>
              <a:tr h="944286"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Biko" panose="02000000000000000000" pitchFamily="50" charset="0"/>
                        </a:rPr>
                        <a:t>C25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Poser une soustraction à 3 chiffres (avec retenue)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Tableau de numération, dizaines, unités, colonne, retenue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Avec puis sans matériel de manipulation.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insister sur la signification des colonnes.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des retenues de 20 ou 30 ensuite.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Bataille des soustractions (</a:t>
                      </a: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Niv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 4)</a:t>
                      </a:r>
                      <a:endParaRPr lang="fr-FR" sz="105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Fiches recto-verso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trompette et saxo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86304"/>
                  </a:ext>
                </a:extLst>
              </a:tr>
              <a:tr h="1022235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6 à chaque fois donc on compte de 6 en 6 dans la table.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Automatiser les résultats par des ateliers d’entrainements.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1022235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7 à chaque fois donc on compte de 7 en 7 dans la table.</a:t>
                      </a:r>
                    </a:p>
                    <a:p>
                      <a:pPr marL="171450" marR="0" lvl="0" indent="-17145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Automatiser les résultats par des ateliers d’entrainements.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</a:tbl>
          </a:graphicData>
        </a:graphic>
      </p:graphicFrame>
      <p:pic>
        <p:nvPicPr>
          <p:cNvPr id="10" name="Image 9">
            <a:hlinkClick r:id="rId2"/>
            <a:extLst>
              <a:ext uri="{FF2B5EF4-FFF2-40B4-BE49-F238E27FC236}">
                <a16:creationId xmlns:a16="http://schemas.microsoft.com/office/drawing/2014/main" id="{DCF52E6C-74EC-52C5-DEBF-E36BCA97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538" y="2124606"/>
            <a:ext cx="869702" cy="326333"/>
          </a:xfrm>
          <a:prstGeom prst="rect">
            <a:avLst/>
          </a:prstGeom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1C59D629-2621-9F8C-01EB-FC608FB92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4146" y="1990266"/>
            <a:ext cx="825518" cy="4489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F651BE-E43F-403C-D7F1-DB261E8E8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19" y="2121628"/>
            <a:ext cx="344920" cy="351719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66EBE263-9DD5-3D14-70FE-BA48005C0439}"/>
              </a:ext>
            </a:extLst>
          </p:cNvPr>
          <p:cNvGrpSpPr/>
          <p:nvPr/>
        </p:nvGrpSpPr>
        <p:grpSpPr>
          <a:xfrm>
            <a:off x="4520690" y="2802714"/>
            <a:ext cx="868857" cy="564427"/>
            <a:chOff x="4597617" y="4312906"/>
            <a:chExt cx="868857" cy="564427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923A13BA-7AD1-A252-5E37-63BACE8B0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5816" y="4312906"/>
              <a:ext cx="695985" cy="524191"/>
            </a:xfrm>
            <a:prstGeom prst="rect">
              <a:avLst/>
            </a:prstGeom>
          </p:spPr>
        </p:pic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DC9685B6-D1F8-CD3E-4EFB-B0A9FC3B2388}"/>
                </a:ext>
              </a:extLst>
            </p:cNvPr>
            <p:cNvGrpSpPr/>
            <p:nvPr/>
          </p:nvGrpSpPr>
          <p:grpSpPr>
            <a:xfrm>
              <a:off x="4597617" y="4354113"/>
              <a:ext cx="868857" cy="523220"/>
              <a:chOff x="4972157" y="3546667"/>
              <a:chExt cx="1007168" cy="575776"/>
            </a:xfrm>
          </p:grpSpPr>
          <p:pic>
            <p:nvPicPr>
              <p:cNvPr id="40" name="Picture 4">
                <a:extLst>
                  <a:ext uri="{FF2B5EF4-FFF2-40B4-BE49-F238E27FC236}">
                    <a16:creationId xmlns:a16="http://schemas.microsoft.com/office/drawing/2014/main" id="{553DFD36-3D63-F62F-E37E-D2896A9430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2157" y="3640906"/>
                <a:ext cx="252400" cy="25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8CFDA62-21C7-8E71-AC7F-546DD273063C}"/>
                  </a:ext>
                </a:extLst>
              </p:cNvPr>
              <p:cNvSpPr txBox="1"/>
              <p:nvPr/>
            </p:nvSpPr>
            <p:spPr>
              <a:xfrm>
                <a:off x="5018274" y="3546667"/>
                <a:ext cx="961051" cy="575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   5   3   1</a:t>
                </a:r>
              </a:p>
              <a:p>
                <a:r>
                  <a:rPr lang="fr-FR" sz="1400" dirty="0"/>
                  <a:t>+ 2   8   4</a:t>
                </a:r>
              </a:p>
            </p:txBody>
          </p:sp>
        </p:grp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36905968-E086-C7F8-E214-257933FF8E1B}"/>
              </a:ext>
            </a:extLst>
          </p:cNvPr>
          <p:cNvGrpSpPr/>
          <p:nvPr/>
        </p:nvGrpSpPr>
        <p:grpSpPr>
          <a:xfrm>
            <a:off x="4285086" y="3694364"/>
            <a:ext cx="868857" cy="564427"/>
            <a:chOff x="4597617" y="4312906"/>
            <a:chExt cx="868857" cy="564427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3F1EEABC-037C-E5B1-1E6A-C25CF7762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5816" y="4312906"/>
              <a:ext cx="695985" cy="524191"/>
            </a:xfrm>
            <a:prstGeom prst="rect">
              <a:avLst/>
            </a:prstGeom>
          </p:spPr>
        </p:pic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66A33E12-82EF-BED2-2BB0-AE53149F8D60}"/>
                </a:ext>
              </a:extLst>
            </p:cNvPr>
            <p:cNvGrpSpPr/>
            <p:nvPr/>
          </p:nvGrpSpPr>
          <p:grpSpPr>
            <a:xfrm>
              <a:off x="4597617" y="4354113"/>
              <a:ext cx="868857" cy="523220"/>
              <a:chOff x="4972157" y="3546667"/>
              <a:chExt cx="1007168" cy="575776"/>
            </a:xfrm>
          </p:grpSpPr>
          <p:pic>
            <p:nvPicPr>
              <p:cNvPr id="50" name="Picture 4">
                <a:extLst>
                  <a:ext uri="{FF2B5EF4-FFF2-40B4-BE49-F238E27FC236}">
                    <a16:creationId xmlns:a16="http://schemas.microsoft.com/office/drawing/2014/main" id="{985A0432-401B-A1FB-682F-174B5750ED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2157" y="3640906"/>
                <a:ext cx="252400" cy="25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38740C36-3523-6BA8-9483-A8F62653302F}"/>
                  </a:ext>
                </a:extLst>
              </p:cNvPr>
              <p:cNvSpPr txBox="1"/>
              <p:nvPr/>
            </p:nvSpPr>
            <p:spPr>
              <a:xfrm>
                <a:off x="5018274" y="3546667"/>
                <a:ext cx="961051" cy="575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   5   3   1</a:t>
                </a:r>
              </a:p>
              <a:p>
                <a:r>
                  <a:rPr lang="fr-FR" sz="1400" dirty="0"/>
                  <a:t>- 2   8   4</a:t>
                </a:r>
              </a:p>
            </p:txBody>
          </p:sp>
        </p:grp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C0136CF-4FD4-5D06-895D-7508797A8E74}"/>
              </a:ext>
            </a:extLst>
          </p:cNvPr>
          <p:cNvGrpSpPr/>
          <p:nvPr/>
        </p:nvGrpSpPr>
        <p:grpSpPr>
          <a:xfrm>
            <a:off x="6572004" y="2811468"/>
            <a:ext cx="695986" cy="523220"/>
            <a:chOff x="4143262" y="2038155"/>
            <a:chExt cx="3111315" cy="278168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717F324-55EB-0259-ADA8-B6DC755B7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067922">
              <a:off x="4143262" y="2038156"/>
              <a:ext cx="1619476" cy="2781688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9C2FCA7A-9A52-2383-0758-177C48032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51536">
              <a:off x="5663680" y="2038155"/>
              <a:ext cx="1590897" cy="2781688"/>
            </a:xfrm>
            <a:prstGeom prst="rect">
              <a:avLst/>
            </a:prstGeom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7A5F263C-4140-1D88-0736-B110427ED01E}"/>
              </a:ext>
            </a:extLst>
          </p:cNvPr>
          <p:cNvGrpSpPr/>
          <p:nvPr/>
        </p:nvGrpSpPr>
        <p:grpSpPr>
          <a:xfrm>
            <a:off x="5867230" y="3842262"/>
            <a:ext cx="512914" cy="468534"/>
            <a:chOff x="3352577" y="2042919"/>
            <a:chExt cx="3075427" cy="2799665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078DD3D4-5B3A-15FE-3ABD-D90E5619C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r="50000"/>
            <a:stretch>
              <a:fillRect/>
            </a:stretch>
          </p:blipFill>
          <p:spPr>
            <a:xfrm rot="21173718">
              <a:off x="3352577" y="2042919"/>
              <a:ext cx="1600424" cy="2772162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47C788BB-9D14-406F-53CA-463532EDE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49853"/>
            <a:stretch>
              <a:fillRect/>
            </a:stretch>
          </p:blipFill>
          <p:spPr>
            <a:xfrm rot="461781">
              <a:off x="4822884" y="2070422"/>
              <a:ext cx="1605120" cy="2772162"/>
            </a:xfrm>
            <a:prstGeom prst="rect">
              <a:avLst/>
            </a:prstGeom>
          </p:spPr>
        </p:pic>
      </p:grpSp>
      <p:grpSp>
        <p:nvGrpSpPr>
          <p:cNvPr id="1037" name="Groupe 1036">
            <a:extLst>
              <a:ext uri="{FF2B5EF4-FFF2-40B4-BE49-F238E27FC236}">
                <a16:creationId xmlns:a16="http://schemas.microsoft.com/office/drawing/2014/main" id="{8D7B15A1-AFE2-6D2E-8776-724BD2FF82A9}"/>
              </a:ext>
            </a:extLst>
          </p:cNvPr>
          <p:cNvGrpSpPr/>
          <p:nvPr/>
        </p:nvGrpSpPr>
        <p:grpSpPr>
          <a:xfrm>
            <a:off x="8937362" y="2876075"/>
            <a:ext cx="686781" cy="330958"/>
            <a:chOff x="8970082" y="4429363"/>
            <a:chExt cx="917849" cy="421208"/>
          </a:xfrm>
        </p:grpSpPr>
        <p:pic>
          <p:nvPicPr>
            <p:cNvPr id="1035" name="Image 1034">
              <a:extLst>
                <a:ext uri="{FF2B5EF4-FFF2-40B4-BE49-F238E27FC236}">
                  <a16:creationId xmlns:a16="http://schemas.microsoft.com/office/drawing/2014/main" id="{92981DB2-5EEA-5C58-ACA2-5536ABF6A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333733">
              <a:off x="9379766" y="4453055"/>
              <a:ext cx="508165" cy="3975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36" name="Image 1035">
              <a:extLst>
                <a:ext uri="{FF2B5EF4-FFF2-40B4-BE49-F238E27FC236}">
                  <a16:creationId xmlns:a16="http://schemas.microsoft.com/office/drawing/2014/main" id="{D9749449-E9F7-8EAE-9351-2204BC044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0711125">
              <a:off x="8970082" y="4429363"/>
              <a:ext cx="546473" cy="380955"/>
            </a:xfrm>
            <a:prstGeom prst="rect">
              <a:avLst/>
            </a:prstGeom>
          </p:spPr>
        </p:pic>
      </p:grpSp>
      <p:grpSp>
        <p:nvGrpSpPr>
          <p:cNvPr id="1041" name="Groupe 1040">
            <a:extLst>
              <a:ext uri="{FF2B5EF4-FFF2-40B4-BE49-F238E27FC236}">
                <a16:creationId xmlns:a16="http://schemas.microsoft.com/office/drawing/2014/main" id="{F5E8C615-6963-DDF9-7632-82B3F656BD04}"/>
              </a:ext>
            </a:extLst>
          </p:cNvPr>
          <p:cNvGrpSpPr/>
          <p:nvPr/>
        </p:nvGrpSpPr>
        <p:grpSpPr>
          <a:xfrm>
            <a:off x="8993899" y="3853682"/>
            <a:ext cx="645347" cy="331412"/>
            <a:chOff x="1643240" y="2247205"/>
            <a:chExt cx="3256076" cy="1291001"/>
          </a:xfrm>
        </p:grpSpPr>
        <p:pic>
          <p:nvPicPr>
            <p:cNvPr id="1039" name="Image 1038">
              <a:extLst>
                <a:ext uri="{FF2B5EF4-FFF2-40B4-BE49-F238E27FC236}">
                  <a16:creationId xmlns:a16="http://schemas.microsoft.com/office/drawing/2014/main" id="{883FE595-9621-FD5E-BD4C-1A4601074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405394">
              <a:off x="3189358" y="2259765"/>
              <a:ext cx="1709958" cy="12599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40" name="Image 1039">
              <a:extLst>
                <a:ext uri="{FF2B5EF4-FFF2-40B4-BE49-F238E27FC236}">
                  <a16:creationId xmlns:a16="http://schemas.microsoft.com/office/drawing/2014/main" id="{6F9FADC3-0004-C5C7-7C85-5F970A35A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199397">
              <a:off x="1643240" y="2247205"/>
              <a:ext cx="1854427" cy="1291001"/>
            </a:xfrm>
            <a:prstGeom prst="rect">
              <a:avLst/>
            </a:prstGeom>
          </p:spPr>
        </p:pic>
      </p:grpSp>
      <p:pic>
        <p:nvPicPr>
          <p:cNvPr id="1043" name="Image 1042">
            <a:extLst>
              <a:ext uri="{FF2B5EF4-FFF2-40B4-BE49-F238E27FC236}">
                <a16:creationId xmlns:a16="http://schemas.microsoft.com/office/drawing/2014/main" id="{784FF33B-D419-E23D-73C0-5FF1D12A7B5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00951" y="3741627"/>
            <a:ext cx="801641" cy="52619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49" name="Groupe 1048">
            <a:extLst>
              <a:ext uri="{FF2B5EF4-FFF2-40B4-BE49-F238E27FC236}">
                <a16:creationId xmlns:a16="http://schemas.microsoft.com/office/drawing/2014/main" id="{8DB984AA-B370-DB39-E7ED-92E7CD574E90}"/>
              </a:ext>
            </a:extLst>
          </p:cNvPr>
          <p:cNvGrpSpPr/>
          <p:nvPr/>
        </p:nvGrpSpPr>
        <p:grpSpPr>
          <a:xfrm>
            <a:off x="8048541" y="2904689"/>
            <a:ext cx="793787" cy="336778"/>
            <a:chOff x="3206661" y="3386374"/>
            <a:chExt cx="3566501" cy="1409396"/>
          </a:xfrm>
        </p:grpSpPr>
        <p:pic>
          <p:nvPicPr>
            <p:cNvPr id="1047" name="Image 1046">
              <a:extLst>
                <a:ext uri="{FF2B5EF4-FFF2-40B4-BE49-F238E27FC236}">
                  <a16:creationId xmlns:a16="http://schemas.microsoft.com/office/drawing/2014/main" id="{9EFBFC1F-6D26-20E9-459F-3F88BE2E6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354541">
              <a:off x="4946385" y="3386374"/>
              <a:ext cx="1826777" cy="13125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48" name="Image 1047">
              <a:extLst>
                <a:ext uri="{FF2B5EF4-FFF2-40B4-BE49-F238E27FC236}">
                  <a16:creationId xmlns:a16="http://schemas.microsoft.com/office/drawing/2014/main" id="{85F974FF-9EAB-289B-2C25-FE7FF5DE4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039020">
              <a:off x="3206661" y="3406201"/>
              <a:ext cx="1989178" cy="1389569"/>
            </a:xfrm>
            <a:prstGeom prst="rect">
              <a:avLst/>
            </a:prstGeom>
          </p:spPr>
        </p:pic>
      </p:grpSp>
      <p:grpSp>
        <p:nvGrpSpPr>
          <p:cNvPr id="1055" name="Groupe 1054">
            <a:extLst>
              <a:ext uri="{FF2B5EF4-FFF2-40B4-BE49-F238E27FC236}">
                <a16:creationId xmlns:a16="http://schemas.microsoft.com/office/drawing/2014/main" id="{B654C29B-D7BD-0F49-D333-11000F2EF715}"/>
              </a:ext>
            </a:extLst>
          </p:cNvPr>
          <p:cNvGrpSpPr/>
          <p:nvPr/>
        </p:nvGrpSpPr>
        <p:grpSpPr>
          <a:xfrm>
            <a:off x="8122977" y="3761741"/>
            <a:ext cx="701580" cy="353834"/>
            <a:chOff x="2239479" y="2328631"/>
            <a:chExt cx="3789493" cy="1660659"/>
          </a:xfrm>
        </p:grpSpPr>
        <p:pic>
          <p:nvPicPr>
            <p:cNvPr id="1053" name="Image 1052">
              <a:extLst>
                <a:ext uri="{FF2B5EF4-FFF2-40B4-BE49-F238E27FC236}">
                  <a16:creationId xmlns:a16="http://schemas.microsoft.com/office/drawing/2014/main" id="{A9E6A8C0-A5BB-3C87-722A-42C1A10B7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323573">
              <a:off x="3903960" y="2328631"/>
              <a:ext cx="2125012" cy="16606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54" name="Image 1053">
              <a:extLst>
                <a:ext uri="{FF2B5EF4-FFF2-40B4-BE49-F238E27FC236}">
                  <a16:creationId xmlns:a16="http://schemas.microsoft.com/office/drawing/2014/main" id="{6684126C-FB3D-7592-777A-67F9F9C4B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0999997">
              <a:off x="2239479" y="2372250"/>
              <a:ext cx="2192827" cy="1537077"/>
            </a:xfrm>
            <a:prstGeom prst="rect">
              <a:avLst/>
            </a:prstGeom>
          </p:spPr>
        </p:pic>
      </p:grpSp>
      <p:pic>
        <p:nvPicPr>
          <p:cNvPr id="1063" name="Image 1062">
            <a:extLst>
              <a:ext uri="{FF2B5EF4-FFF2-40B4-BE49-F238E27FC236}">
                <a16:creationId xmlns:a16="http://schemas.microsoft.com/office/drawing/2014/main" id="{CB5068D0-67BE-74B3-EE7A-25CF8DF30B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69407" y="2102295"/>
            <a:ext cx="638099" cy="326334"/>
          </a:xfrm>
          <a:prstGeom prst="rect">
            <a:avLst/>
          </a:prstGeom>
        </p:spPr>
      </p:pic>
      <p:grpSp>
        <p:nvGrpSpPr>
          <p:cNvPr id="1542" name="Groupe 1541">
            <a:extLst>
              <a:ext uri="{FF2B5EF4-FFF2-40B4-BE49-F238E27FC236}">
                <a16:creationId xmlns:a16="http://schemas.microsoft.com/office/drawing/2014/main" id="{BAB7E0F6-D4FB-3ECA-5EA0-3FDBC90DB21F}"/>
              </a:ext>
            </a:extLst>
          </p:cNvPr>
          <p:cNvGrpSpPr/>
          <p:nvPr/>
        </p:nvGrpSpPr>
        <p:grpSpPr>
          <a:xfrm>
            <a:off x="4175685" y="1123280"/>
            <a:ext cx="765823" cy="523220"/>
            <a:chOff x="4511003" y="6004982"/>
            <a:chExt cx="823052" cy="526303"/>
          </a:xfrm>
        </p:grpSpPr>
        <p:grpSp>
          <p:nvGrpSpPr>
            <p:cNvPr id="1445" name="Groupe 1444">
              <a:extLst>
                <a:ext uri="{FF2B5EF4-FFF2-40B4-BE49-F238E27FC236}">
                  <a16:creationId xmlns:a16="http://schemas.microsoft.com/office/drawing/2014/main" id="{154B8FCD-BDE3-6559-6367-63D45BABB2FF}"/>
                </a:ext>
              </a:extLst>
            </p:cNvPr>
            <p:cNvGrpSpPr/>
            <p:nvPr/>
          </p:nvGrpSpPr>
          <p:grpSpPr>
            <a:xfrm>
              <a:off x="4511003" y="6004982"/>
              <a:ext cx="823052" cy="526303"/>
              <a:chOff x="3090602" y="680654"/>
              <a:chExt cx="8903676" cy="5496692"/>
            </a:xfrm>
          </p:grpSpPr>
          <p:grpSp>
            <p:nvGrpSpPr>
              <p:cNvPr id="1446" name="Groupe 1445">
                <a:extLst>
                  <a:ext uri="{FF2B5EF4-FFF2-40B4-BE49-F238E27FC236}">
                    <a16:creationId xmlns:a16="http://schemas.microsoft.com/office/drawing/2014/main" id="{6A5EEB8B-BCBB-8650-98C7-E442593D0E2E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511" name="Image 1510">
                  <a:extLst>
                    <a:ext uri="{FF2B5EF4-FFF2-40B4-BE49-F238E27FC236}">
                      <a16:creationId xmlns:a16="http://schemas.microsoft.com/office/drawing/2014/main" id="{F21ECC28-06DA-6B0A-0B9F-46BE399C77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512" name="Image 1511">
                  <a:extLst>
                    <a:ext uri="{FF2B5EF4-FFF2-40B4-BE49-F238E27FC236}">
                      <a16:creationId xmlns:a16="http://schemas.microsoft.com/office/drawing/2014/main" id="{EEE64F2D-EE67-1DF9-189D-9B0772ABB7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447" name="Groupe 1446">
                <a:extLst>
                  <a:ext uri="{FF2B5EF4-FFF2-40B4-BE49-F238E27FC236}">
                    <a16:creationId xmlns:a16="http://schemas.microsoft.com/office/drawing/2014/main" id="{F9ABF159-A0C7-29D8-DD4B-3B1ED9DECFBD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1501" name="Image 1500">
                  <a:extLst>
                    <a:ext uri="{FF2B5EF4-FFF2-40B4-BE49-F238E27FC236}">
                      <a16:creationId xmlns:a16="http://schemas.microsoft.com/office/drawing/2014/main" id="{5A954F7D-C6A8-0555-23D8-6E2BB9E7F2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2" name="Image 1501">
                  <a:extLst>
                    <a:ext uri="{FF2B5EF4-FFF2-40B4-BE49-F238E27FC236}">
                      <a16:creationId xmlns:a16="http://schemas.microsoft.com/office/drawing/2014/main" id="{929D49EE-4724-236C-AB57-EA192B9AE1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3" name="Image 1502">
                  <a:extLst>
                    <a:ext uri="{FF2B5EF4-FFF2-40B4-BE49-F238E27FC236}">
                      <a16:creationId xmlns:a16="http://schemas.microsoft.com/office/drawing/2014/main" id="{BEFA5D56-E1A5-AC5C-3B39-03B5548713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4" name="Image 1503">
                  <a:extLst>
                    <a:ext uri="{FF2B5EF4-FFF2-40B4-BE49-F238E27FC236}">
                      <a16:creationId xmlns:a16="http://schemas.microsoft.com/office/drawing/2014/main" id="{622D7248-B504-48CD-A6D5-3B4754013A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5" name="Image 1504">
                  <a:extLst>
                    <a:ext uri="{FF2B5EF4-FFF2-40B4-BE49-F238E27FC236}">
                      <a16:creationId xmlns:a16="http://schemas.microsoft.com/office/drawing/2014/main" id="{DA2D1397-8457-75D3-12FE-148329029D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6" name="Image 1505">
                  <a:extLst>
                    <a:ext uri="{FF2B5EF4-FFF2-40B4-BE49-F238E27FC236}">
                      <a16:creationId xmlns:a16="http://schemas.microsoft.com/office/drawing/2014/main" id="{F79D2F8D-249D-4B54-6D55-B2A0EEAAEC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7" name="Image 1506">
                  <a:extLst>
                    <a:ext uri="{FF2B5EF4-FFF2-40B4-BE49-F238E27FC236}">
                      <a16:creationId xmlns:a16="http://schemas.microsoft.com/office/drawing/2014/main" id="{51DD458E-0FD4-99C6-F9D6-BECA5A5E1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8" name="Image 1507">
                  <a:extLst>
                    <a:ext uri="{FF2B5EF4-FFF2-40B4-BE49-F238E27FC236}">
                      <a16:creationId xmlns:a16="http://schemas.microsoft.com/office/drawing/2014/main" id="{D78FAEEB-627F-F1D5-4830-95B3423B98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9" name="Image 1508">
                  <a:extLst>
                    <a:ext uri="{FF2B5EF4-FFF2-40B4-BE49-F238E27FC236}">
                      <a16:creationId xmlns:a16="http://schemas.microsoft.com/office/drawing/2014/main" id="{D8A7CE82-5C44-0157-EB00-178E60B253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10" name="Image 1509">
                  <a:extLst>
                    <a:ext uri="{FF2B5EF4-FFF2-40B4-BE49-F238E27FC236}">
                      <a16:creationId xmlns:a16="http://schemas.microsoft.com/office/drawing/2014/main" id="{915CBB9D-CEB6-BCF6-2E1D-76F92867B1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48" name="Groupe 1447">
                <a:extLst>
                  <a:ext uri="{FF2B5EF4-FFF2-40B4-BE49-F238E27FC236}">
                    <a16:creationId xmlns:a16="http://schemas.microsoft.com/office/drawing/2014/main" id="{C923A8DE-F5BD-00F0-9F60-2658B38F0C29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1492" name="Image 1491">
                  <a:extLst>
                    <a:ext uri="{FF2B5EF4-FFF2-40B4-BE49-F238E27FC236}">
                      <a16:creationId xmlns:a16="http://schemas.microsoft.com/office/drawing/2014/main" id="{EEFA3A77-D708-3F3D-28E9-B96C08EB40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3" name="Image 1492">
                  <a:extLst>
                    <a:ext uri="{FF2B5EF4-FFF2-40B4-BE49-F238E27FC236}">
                      <a16:creationId xmlns:a16="http://schemas.microsoft.com/office/drawing/2014/main" id="{4FB31D78-B1AC-9411-EE05-27D8BE82F2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4" name="Image 1493">
                  <a:extLst>
                    <a:ext uri="{FF2B5EF4-FFF2-40B4-BE49-F238E27FC236}">
                      <a16:creationId xmlns:a16="http://schemas.microsoft.com/office/drawing/2014/main" id="{66E13B31-2078-DBE4-5A3B-FE09ACB531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5" name="Image 1494">
                  <a:extLst>
                    <a:ext uri="{FF2B5EF4-FFF2-40B4-BE49-F238E27FC236}">
                      <a16:creationId xmlns:a16="http://schemas.microsoft.com/office/drawing/2014/main" id="{73EB8486-537E-FE24-CE2D-E7A592D4A6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6" name="Image 1495">
                  <a:extLst>
                    <a:ext uri="{FF2B5EF4-FFF2-40B4-BE49-F238E27FC236}">
                      <a16:creationId xmlns:a16="http://schemas.microsoft.com/office/drawing/2014/main" id="{A06BB261-0D5F-449F-ED16-B9818E027F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7" name="Image 1496">
                  <a:extLst>
                    <a:ext uri="{FF2B5EF4-FFF2-40B4-BE49-F238E27FC236}">
                      <a16:creationId xmlns:a16="http://schemas.microsoft.com/office/drawing/2014/main" id="{FB2E49B2-115D-BA35-E630-BFA7AA9187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8" name="Image 1497">
                  <a:extLst>
                    <a:ext uri="{FF2B5EF4-FFF2-40B4-BE49-F238E27FC236}">
                      <a16:creationId xmlns:a16="http://schemas.microsoft.com/office/drawing/2014/main" id="{91E02326-FF00-C21A-FDD9-2576722951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9" name="Image 1498">
                  <a:extLst>
                    <a:ext uri="{FF2B5EF4-FFF2-40B4-BE49-F238E27FC236}">
                      <a16:creationId xmlns:a16="http://schemas.microsoft.com/office/drawing/2014/main" id="{56EBDEA4-6B25-E171-D1FD-CF9311E54F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0" name="Image 1499">
                  <a:extLst>
                    <a:ext uri="{FF2B5EF4-FFF2-40B4-BE49-F238E27FC236}">
                      <a16:creationId xmlns:a16="http://schemas.microsoft.com/office/drawing/2014/main" id="{60D54F3B-0B78-3123-EAE3-95712226F5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49" name="Groupe 1448">
                <a:extLst>
                  <a:ext uri="{FF2B5EF4-FFF2-40B4-BE49-F238E27FC236}">
                    <a16:creationId xmlns:a16="http://schemas.microsoft.com/office/drawing/2014/main" id="{4B8E99A0-64CD-F203-868E-4CBB73F2F45B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1484" name="Image 1483">
                  <a:extLst>
                    <a:ext uri="{FF2B5EF4-FFF2-40B4-BE49-F238E27FC236}">
                      <a16:creationId xmlns:a16="http://schemas.microsoft.com/office/drawing/2014/main" id="{0C667B20-3212-0050-E23D-8B3E762251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5" name="Image 1484">
                  <a:extLst>
                    <a:ext uri="{FF2B5EF4-FFF2-40B4-BE49-F238E27FC236}">
                      <a16:creationId xmlns:a16="http://schemas.microsoft.com/office/drawing/2014/main" id="{C0A5FA46-59A3-5EE1-FC4C-0E7359D205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6" name="Image 1485">
                  <a:extLst>
                    <a:ext uri="{FF2B5EF4-FFF2-40B4-BE49-F238E27FC236}">
                      <a16:creationId xmlns:a16="http://schemas.microsoft.com/office/drawing/2014/main" id="{8FDCFC99-FEB2-4A6B-3176-CECA0CAEB2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7" name="Image 1486">
                  <a:extLst>
                    <a:ext uri="{FF2B5EF4-FFF2-40B4-BE49-F238E27FC236}">
                      <a16:creationId xmlns:a16="http://schemas.microsoft.com/office/drawing/2014/main" id="{EAB1F445-5D06-A8A0-BA14-0187C0D9B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8" name="Image 1487">
                  <a:extLst>
                    <a:ext uri="{FF2B5EF4-FFF2-40B4-BE49-F238E27FC236}">
                      <a16:creationId xmlns:a16="http://schemas.microsoft.com/office/drawing/2014/main" id="{5BFC308D-CD99-0A58-91CA-B48357770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9" name="Image 1488">
                  <a:extLst>
                    <a:ext uri="{FF2B5EF4-FFF2-40B4-BE49-F238E27FC236}">
                      <a16:creationId xmlns:a16="http://schemas.microsoft.com/office/drawing/2014/main" id="{15D6968D-4B93-FC3D-8FEF-F8CD5F7223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0" name="Image 1489">
                  <a:extLst>
                    <a:ext uri="{FF2B5EF4-FFF2-40B4-BE49-F238E27FC236}">
                      <a16:creationId xmlns:a16="http://schemas.microsoft.com/office/drawing/2014/main" id="{69077BD5-315C-5B6A-8A08-B754BA8729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1" name="Image 1490">
                  <a:extLst>
                    <a:ext uri="{FF2B5EF4-FFF2-40B4-BE49-F238E27FC236}">
                      <a16:creationId xmlns:a16="http://schemas.microsoft.com/office/drawing/2014/main" id="{FD729E80-A2B3-B28D-7BCE-6F48AF4421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0" name="Groupe 1449">
                <a:extLst>
                  <a:ext uri="{FF2B5EF4-FFF2-40B4-BE49-F238E27FC236}">
                    <a16:creationId xmlns:a16="http://schemas.microsoft.com/office/drawing/2014/main" id="{54EBDD19-804A-D2D7-BA13-493CABCD8196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1477" name="Image 1476">
                  <a:extLst>
                    <a:ext uri="{FF2B5EF4-FFF2-40B4-BE49-F238E27FC236}">
                      <a16:creationId xmlns:a16="http://schemas.microsoft.com/office/drawing/2014/main" id="{13375EB5-4392-6FCF-25AD-C010CF23AD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8" name="Image 1477">
                  <a:extLst>
                    <a:ext uri="{FF2B5EF4-FFF2-40B4-BE49-F238E27FC236}">
                      <a16:creationId xmlns:a16="http://schemas.microsoft.com/office/drawing/2014/main" id="{75AF57D7-2CFA-3291-04BF-C27DF4428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9" name="Image 1478">
                  <a:extLst>
                    <a:ext uri="{FF2B5EF4-FFF2-40B4-BE49-F238E27FC236}">
                      <a16:creationId xmlns:a16="http://schemas.microsoft.com/office/drawing/2014/main" id="{D4C44DA4-4672-33F4-0257-92EC5BA64F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0" name="Image 1479">
                  <a:extLst>
                    <a:ext uri="{FF2B5EF4-FFF2-40B4-BE49-F238E27FC236}">
                      <a16:creationId xmlns:a16="http://schemas.microsoft.com/office/drawing/2014/main" id="{5C03D3E9-F6DF-EC97-E4D0-5ABC768E3F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1" name="Image 1480">
                  <a:extLst>
                    <a:ext uri="{FF2B5EF4-FFF2-40B4-BE49-F238E27FC236}">
                      <a16:creationId xmlns:a16="http://schemas.microsoft.com/office/drawing/2014/main" id="{1B6D9DC6-C678-B17C-6C33-8BE806EDC2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2" name="Image 1481">
                  <a:extLst>
                    <a:ext uri="{FF2B5EF4-FFF2-40B4-BE49-F238E27FC236}">
                      <a16:creationId xmlns:a16="http://schemas.microsoft.com/office/drawing/2014/main" id="{F7B9B4D1-383C-E525-44AE-736C18695A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83" name="Image 1482">
                  <a:extLst>
                    <a:ext uri="{FF2B5EF4-FFF2-40B4-BE49-F238E27FC236}">
                      <a16:creationId xmlns:a16="http://schemas.microsoft.com/office/drawing/2014/main" id="{E240E1CA-0495-AE81-E51A-B262374C4F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1" name="Groupe 1450">
                <a:extLst>
                  <a:ext uri="{FF2B5EF4-FFF2-40B4-BE49-F238E27FC236}">
                    <a16:creationId xmlns:a16="http://schemas.microsoft.com/office/drawing/2014/main" id="{28F973BB-9F4A-C1F9-0C7E-C1C3F31BAE45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1471" name="Image 1470">
                  <a:extLst>
                    <a:ext uri="{FF2B5EF4-FFF2-40B4-BE49-F238E27FC236}">
                      <a16:creationId xmlns:a16="http://schemas.microsoft.com/office/drawing/2014/main" id="{40FDA1A4-3F54-F0EA-5E26-A0700AAB44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2" name="Image 1471">
                  <a:extLst>
                    <a:ext uri="{FF2B5EF4-FFF2-40B4-BE49-F238E27FC236}">
                      <a16:creationId xmlns:a16="http://schemas.microsoft.com/office/drawing/2014/main" id="{FC27BDF5-CEED-6EDC-CABB-E4C542FD9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3" name="Image 1472">
                  <a:extLst>
                    <a:ext uri="{FF2B5EF4-FFF2-40B4-BE49-F238E27FC236}">
                      <a16:creationId xmlns:a16="http://schemas.microsoft.com/office/drawing/2014/main" id="{9C000EFD-C213-020C-F7FB-2199DEB1B1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4" name="Image 1473">
                  <a:extLst>
                    <a:ext uri="{FF2B5EF4-FFF2-40B4-BE49-F238E27FC236}">
                      <a16:creationId xmlns:a16="http://schemas.microsoft.com/office/drawing/2014/main" id="{ABACCCE4-F0DE-FB86-EB02-7CB996F664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5" name="Image 1474">
                  <a:extLst>
                    <a:ext uri="{FF2B5EF4-FFF2-40B4-BE49-F238E27FC236}">
                      <a16:creationId xmlns:a16="http://schemas.microsoft.com/office/drawing/2014/main" id="{01E41856-E940-D283-9AFC-A79337B69B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6" name="Image 1475">
                  <a:extLst>
                    <a:ext uri="{FF2B5EF4-FFF2-40B4-BE49-F238E27FC236}">
                      <a16:creationId xmlns:a16="http://schemas.microsoft.com/office/drawing/2014/main" id="{3F9040FC-A1A9-9DB0-C267-7085E53F3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2" name="Groupe 1451">
                <a:extLst>
                  <a:ext uri="{FF2B5EF4-FFF2-40B4-BE49-F238E27FC236}">
                    <a16:creationId xmlns:a16="http://schemas.microsoft.com/office/drawing/2014/main" id="{BE9CC61F-020C-0804-C902-914D5980AD9B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1466" name="Image 1465">
                  <a:extLst>
                    <a:ext uri="{FF2B5EF4-FFF2-40B4-BE49-F238E27FC236}">
                      <a16:creationId xmlns:a16="http://schemas.microsoft.com/office/drawing/2014/main" id="{FA679F3E-D2C4-4337-175E-94FE89FE94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7" name="Image 1466">
                  <a:extLst>
                    <a:ext uri="{FF2B5EF4-FFF2-40B4-BE49-F238E27FC236}">
                      <a16:creationId xmlns:a16="http://schemas.microsoft.com/office/drawing/2014/main" id="{229996B0-DF17-4AE6-568A-D9D4A8BF25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8" name="Image 1467">
                  <a:extLst>
                    <a:ext uri="{FF2B5EF4-FFF2-40B4-BE49-F238E27FC236}">
                      <a16:creationId xmlns:a16="http://schemas.microsoft.com/office/drawing/2014/main" id="{2D8D6E6C-1A2D-98DC-3665-D9F158C577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9" name="Image 1468">
                  <a:extLst>
                    <a:ext uri="{FF2B5EF4-FFF2-40B4-BE49-F238E27FC236}">
                      <a16:creationId xmlns:a16="http://schemas.microsoft.com/office/drawing/2014/main" id="{DA14F325-6017-0D72-CB94-F611BF7E81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0" name="Image 1469">
                  <a:extLst>
                    <a:ext uri="{FF2B5EF4-FFF2-40B4-BE49-F238E27FC236}">
                      <a16:creationId xmlns:a16="http://schemas.microsoft.com/office/drawing/2014/main" id="{BB2EC0B4-366E-1251-2B52-BAEDCB49AF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3" name="Groupe 1452">
                <a:extLst>
                  <a:ext uri="{FF2B5EF4-FFF2-40B4-BE49-F238E27FC236}">
                    <a16:creationId xmlns:a16="http://schemas.microsoft.com/office/drawing/2014/main" id="{6B1E7105-1C18-D4D4-C8BE-557B69D99A96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1462" name="Image 1461">
                  <a:extLst>
                    <a:ext uri="{FF2B5EF4-FFF2-40B4-BE49-F238E27FC236}">
                      <a16:creationId xmlns:a16="http://schemas.microsoft.com/office/drawing/2014/main" id="{502EF063-A86B-4C70-AAD5-83FD1D698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3" name="Image 1462">
                  <a:extLst>
                    <a:ext uri="{FF2B5EF4-FFF2-40B4-BE49-F238E27FC236}">
                      <a16:creationId xmlns:a16="http://schemas.microsoft.com/office/drawing/2014/main" id="{1EF9DBAD-C452-941C-DD59-8E01369EFD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4" name="Image 1463">
                  <a:extLst>
                    <a:ext uri="{FF2B5EF4-FFF2-40B4-BE49-F238E27FC236}">
                      <a16:creationId xmlns:a16="http://schemas.microsoft.com/office/drawing/2014/main" id="{61EDD6F3-7A8C-DAD7-F911-E5E1B7B5CD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5" name="Image 1464">
                  <a:extLst>
                    <a:ext uri="{FF2B5EF4-FFF2-40B4-BE49-F238E27FC236}">
                      <a16:creationId xmlns:a16="http://schemas.microsoft.com/office/drawing/2014/main" id="{FAB195FD-F9C6-A566-DBEE-BF891EEC3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4" name="Groupe 1453">
                <a:extLst>
                  <a:ext uri="{FF2B5EF4-FFF2-40B4-BE49-F238E27FC236}">
                    <a16:creationId xmlns:a16="http://schemas.microsoft.com/office/drawing/2014/main" id="{DC774E77-119F-F308-5310-11D7DD0A1FE7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1459" name="Image 1458">
                  <a:extLst>
                    <a:ext uri="{FF2B5EF4-FFF2-40B4-BE49-F238E27FC236}">
                      <a16:creationId xmlns:a16="http://schemas.microsoft.com/office/drawing/2014/main" id="{E46C1EBC-E209-9480-EF62-2B1838B6E8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0" name="Image 1459">
                  <a:extLst>
                    <a:ext uri="{FF2B5EF4-FFF2-40B4-BE49-F238E27FC236}">
                      <a16:creationId xmlns:a16="http://schemas.microsoft.com/office/drawing/2014/main" id="{6384ED3E-6E95-4A79-DA7F-4A425D4349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1" name="Image 1460">
                  <a:extLst>
                    <a:ext uri="{FF2B5EF4-FFF2-40B4-BE49-F238E27FC236}">
                      <a16:creationId xmlns:a16="http://schemas.microsoft.com/office/drawing/2014/main" id="{442E5BB6-7F88-7AEE-722A-77EB69466A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455" name="Groupe 1454">
                <a:extLst>
                  <a:ext uri="{FF2B5EF4-FFF2-40B4-BE49-F238E27FC236}">
                    <a16:creationId xmlns:a16="http://schemas.microsoft.com/office/drawing/2014/main" id="{2FB1947C-42EB-4E26-53B9-1CCD5D318300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457" name="Image 1456">
                  <a:extLst>
                    <a:ext uri="{FF2B5EF4-FFF2-40B4-BE49-F238E27FC236}">
                      <a16:creationId xmlns:a16="http://schemas.microsoft.com/office/drawing/2014/main" id="{58693FBA-427D-9173-1F7A-F97785AAC5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58" name="Image 1457">
                  <a:extLst>
                    <a:ext uri="{FF2B5EF4-FFF2-40B4-BE49-F238E27FC236}">
                      <a16:creationId xmlns:a16="http://schemas.microsoft.com/office/drawing/2014/main" id="{949527BE-7596-AFD3-04BD-5604D57227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456" name="Image 1455">
                <a:extLst>
                  <a:ext uri="{FF2B5EF4-FFF2-40B4-BE49-F238E27FC236}">
                    <a16:creationId xmlns:a16="http://schemas.microsoft.com/office/drawing/2014/main" id="{2A85FB2F-A3A8-E411-8540-4FBE5B9DF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1514" name="Image 1513">
              <a:extLst>
                <a:ext uri="{FF2B5EF4-FFF2-40B4-BE49-F238E27FC236}">
                  <a16:creationId xmlns:a16="http://schemas.microsoft.com/office/drawing/2014/main" id="{9C0DA266-AEBC-7BF9-0D9B-6EFE20CD9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516648">
              <a:off x="4900247" y="6103731"/>
              <a:ext cx="376849" cy="257311"/>
            </a:xfrm>
            <a:prstGeom prst="rect">
              <a:avLst/>
            </a:prstGeom>
          </p:spPr>
        </p:pic>
      </p:grpSp>
      <p:grpSp>
        <p:nvGrpSpPr>
          <p:cNvPr id="1541" name="Groupe 1540">
            <a:extLst>
              <a:ext uri="{FF2B5EF4-FFF2-40B4-BE49-F238E27FC236}">
                <a16:creationId xmlns:a16="http://schemas.microsoft.com/office/drawing/2014/main" id="{4B2B5322-9F0C-F067-701C-EC6AC52DBC8B}"/>
              </a:ext>
            </a:extLst>
          </p:cNvPr>
          <p:cNvGrpSpPr/>
          <p:nvPr/>
        </p:nvGrpSpPr>
        <p:grpSpPr>
          <a:xfrm>
            <a:off x="5120040" y="1185707"/>
            <a:ext cx="1081961" cy="408595"/>
            <a:chOff x="5520089" y="6066674"/>
            <a:chExt cx="1081961" cy="408595"/>
          </a:xfrm>
        </p:grpSpPr>
        <p:pic>
          <p:nvPicPr>
            <p:cNvPr id="1521" name="Image 1520">
              <a:extLst>
                <a:ext uri="{FF2B5EF4-FFF2-40B4-BE49-F238E27FC236}">
                  <a16:creationId xmlns:a16="http://schemas.microsoft.com/office/drawing/2014/main" id="{488D9843-D32D-EB12-9F14-B04F7A2AE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544933" y="6066674"/>
              <a:ext cx="1027667" cy="150517"/>
            </a:xfrm>
            <a:prstGeom prst="rect">
              <a:avLst/>
            </a:prstGeom>
          </p:spPr>
        </p:pic>
        <p:pic>
          <p:nvPicPr>
            <p:cNvPr id="1522" name="Image 1521">
              <a:extLst>
                <a:ext uri="{FF2B5EF4-FFF2-40B4-BE49-F238E27FC236}">
                  <a16:creationId xmlns:a16="http://schemas.microsoft.com/office/drawing/2014/main" id="{38F84E5F-6822-00A7-7F20-9D0180332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090087">
              <a:off x="5520089" y="6245612"/>
              <a:ext cx="453846" cy="229657"/>
            </a:xfrm>
            <a:prstGeom prst="rect">
              <a:avLst/>
            </a:prstGeom>
          </p:spPr>
        </p:pic>
        <p:pic>
          <p:nvPicPr>
            <p:cNvPr id="1523" name="Image 1522">
              <a:extLst>
                <a:ext uri="{FF2B5EF4-FFF2-40B4-BE49-F238E27FC236}">
                  <a16:creationId xmlns:a16="http://schemas.microsoft.com/office/drawing/2014/main" id="{4C869E86-08C1-A9DD-D0A9-7CDB4EB3A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754821">
              <a:off x="6138848" y="6222365"/>
              <a:ext cx="463202" cy="233687"/>
            </a:xfrm>
            <a:prstGeom prst="rect">
              <a:avLst/>
            </a:prstGeom>
          </p:spPr>
        </p:pic>
      </p:grpSp>
      <p:grpSp>
        <p:nvGrpSpPr>
          <p:cNvPr id="1566" name="Groupe 1565">
            <a:extLst>
              <a:ext uri="{FF2B5EF4-FFF2-40B4-BE49-F238E27FC236}">
                <a16:creationId xmlns:a16="http://schemas.microsoft.com/office/drawing/2014/main" id="{041BBD6D-C548-AAF1-2BEA-2723220B79B2}"/>
              </a:ext>
            </a:extLst>
          </p:cNvPr>
          <p:cNvGrpSpPr/>
          <p:nvPr/>
        </p:nvGrpSpPr>
        <p:grpSpPr>
          <a:xfrm>
            <a:off x="6449965" y="1145093"/>
            <a:ext cx="634432" cy="532360"/>
            <a:chOff x="6712527" y="3351635"/>
            <a:chExt cx="716590" cy="587061"/>
          </a:xfrm>
        </p:grpSpPr>
        <p:pic>
          <p:nvPicPr>
            <p:cNvPr id="1567" name="Image 1566">
              <a:extLst>
                <a:ext uri="{FF2B5EF4-FFF2-40B4-BE49-F238E27FC236}">
                  <a16:creationId xmlns:a16="http://schemas.microsoft.com/office/drawing/2014/main" id="{A27A62ED-5308-662F-F084-F2C8AB92A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1568" name="Image 1567">
              <a:extLst>
                <a:ext uri="{FF2B5EF4-FFF2-40B4-BE49-F238E27FC236}">
                  <a16:creationId xmlns:a16="http://schemas.microsoft.com/office/drawing/2014/main" id="{4854FEBB-CD01-FD49-2E85-940771EE3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1569" name="Picture 2" descr="Chronomètre simple - LearningResources-LER0808">
              <a:extLst>
                <a:ext uri="{FF2B5EF4-FFF2-40B4-BE49-F238E27FC236}">
                  <a16:creationId xmlns:a16="http://schemas.microsoft.com/office/drawing/2014/main" id="{47FB3A43-0CEC-D7CF-2764-D716257F8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77" name="Image 1576">
            <a:hlinkClick r:id="rId32"/>
            <a:extLst>
              <a:ext uri="{FF2B5EF4-FFF2-40B4-BE49-F238E27FC236}">
                <a16:creationId xmlns:a16="http://schemas.microsoft.com/office/drawing/2014/main" id="{BE1D07B8-6370-DE98-ED66-DF9DAC56C257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410925" y="1204018"/>
            <a:ext cx="634432" cy="277237"/>
          </a:xfrm>
          <a:prstGeom prst="rect">
            <a:avLst/>
          </a:prstGeom>
        </p:spPr>
      </p:pic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E307415A-1909-5B4D-5A52-EB3455EE0C1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445435" y="1300256"/>
            <a:ext cx="1041486" cy="391957"/>
          </a:xfrm>
          <a:prstGeom prst="rect">
            <a:avLst/>
          </a:prstGeom>
        </p:spPr>
      </p:pic>
      <p:grpSp>
        <p:nvGrpSpPr>
          <p:cNvPr id="2061" name="Groupe 2060">
            <a:extLst>
              <a:ext uri="{FF2B5EF4-FFF2-40B4-BE49-F238E27FC236}">
                <a16:creationId xmlns:a16="http://schemas.microsoft.com/office/drawing/2014/main" id="{33A0C44A-626E-3964-F82D-53B3894DF57F}"/>
              </a:ext>
            </a:extLst>
          </p:cNvPr>
          <p:cNvGrpSpPr/>
          <p:nvPr/>
        </p:nvGrpSpPr>
        <p:grpSpPr>
          <a:xfrm>
            <a:off x="5224974" y="4726033"/>
            <a:ext cx="1090542" cy="482863"/>
            <a:chOff x="5706526" y="1121959"/>
            <a:chExt cx="1090542" cy="482863"/>
          </a:xfrm>
        </p:grpSpPr>
        <p:pic>
          <p:nvPicPr>
            <p:cNvPr id="357" name="Image 356">
              <a:extLst>
                <a:ext uri="{FF2B5EF4-FFF2-40B4-BE49-F238E27FC236}">
                  <a16:creationId xmlns:a16="http://schemas.microsoft.com/office/drawing/2014/main" id="{B74E8CD2-5DAB-5C10-EDE6-1C07A6173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5737980" y="1121959"/>
              <a:ext cx="990963" cy="243965"/>
            </a:xfrm>
            <a:prstGeom prst="rect">
              <a:avLst/>
            </a:prstGeom>
          </p:spPr>
        </p:pic>
        <p:pic>
          <p:nvPicPr>
            <p:cNvPr id="370" name="Image 369">
              <a:extLst>
                <a:ext uri="{FF2B5EF4-FFF2-40B4-BE49-F238E27FC236}">
                  <a16:creationId xmlns:a16="http://schemas.microsoft.com/office/drawing/2014/main" id="{003EC955-05CF-E2C1-AF60-D116DE4C7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20938845">
              <a:off x="5706526" y="1378111"/>
              <a:ext cx="447991" cy="226711"/>
            </a:xfrm>
            <a:prstGeom prst="rect">
              <a:avLst/>
            </a:prstGeom>
          </p:spPr>
        </p:pic>
        <p:pic>
          <p:nvPicPr>
            <p:cNvPr id="371" name="Image 370">
              <a:extLst>
                <a:ext uri="{FF2B5EF4-FFF2-40B4-BE49-F238E27FC236}">
                  <a16:creationId xmlns:a16="http://schemas.microsoft.com/office/drawing/2014/main" id="{8369E6E6-E5C1-936E-E658-043C166BA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665007">
              <a:off x="6326265" y="1356480"/>
              <a:ext cx="470803" cy="241802"/>
            </a:xfrm>
            <a:prstGeom prst="rect">
              <a:avLst/>
            </a:prstGeom>
          </p:spPr>
        </p:pic>
      </p:grpSp>
      <p:grpSp>
        <p:nvGrpSpPr>
          <p:cNvPr id="2054" name="Groupe 2053">
            <a:extLst>
              <a:ext uri="{FF2B5EF4-FFF2-40B4-BE49-F238E27FC236}">
                <a16:creationId xmlns:a16="http://schemas.microsoft.com/office/drawing/2014/main" id="{0A4B5C80-8760-F3BF-EF19-49FA22D8047D}"/>
              </a:ext>
            </a:extLst>
          </p:cNvPr>
          <p:cNvGrpSpPr/>
          <p:nvPr/>
        </p:nvGrpSpPr>
        <p:grpSpPr>
          <a:xfrm>
            <a:off x="4194011" y="4701163"/>
            <a:ext cx="823052" cy="526303"/>
            <a:chOff x="4490357" y="1138322"/>
            <a:chExt cx="823052" cy="526303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657E4AB8-5CF6-43BD-8E04-E52F2F339714}"/>
                </a:ext>
              </a:extLst>
            </p:cNvPr>
            <p:cNvGrpSpPr/>
            <p:nvPr/>
          </p:nvGrpSpPr>
          <p:grpSpPr>
            <a:xfrm>
              <a:off x="4490357" y="1138322"/>
              <a:ext cx="823052" cy="526303"/>
              <a:chOff x="3090602" y="680654"/>
              <a:chExt cx="8903676" cy="5496692"/>
            </a:xfrm>
          </p:grpSpPr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60B6646A-1040-3375-EDB5-288F1E47B0D9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03" name="Image 102">
                  <a:extLst>
                    <a:ext uri="{FF2B5EF4-FFF2-40B4-BE49-F238E27FC236}">
                      <a16:creationId xmlns:a16="http://schemas.microsoft.com/office/drawing/2014/main" id="{FA172CDB-DE21-A3B2-BDE3-DB3C22240C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04" name="Image 103">
                  <a:extLst>
                    <a:ext uri="{FF2B5EF4-FFF2-40B4-BE49-F238E27FC236}">
                      <a16:creationId xmlns:a16="http://schemas.microsoft.com/office/drawing/2014/main" id="{D867FB43-992D-F5EC-1BA6-75A61BA4F7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F5B8E5F1-5322-B389-DFB8-E118BB0E019A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93" name="Image 92">
                  <a:extLst>
                    <a:ext uri="{FF2B5EF4-FFF2-40B4-BE49-F238E27FC236}">
                      <a16:creationId xmlns:a16="http://schemas.microsoft.com/office/drawing/2014/main" id="{60CD9A85-2922-1770-C83D-8BABD180E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4" name="Image 93">
                  <a:extLst>
                    <a:ext uri="{FF2B5EF4-FFF2-40B4-BE49-F238E27FC236}">
                      <a16:creationId xmlns:a16="http://schemas.microsoft.com/office/drawing/2014/main" id="{A6FC0C3C-E795-7EFC-15D1-61530940A4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5" name="Image 94">
                  <a:extLst>
                    <a:ext uri="{FF2B5EF4-FFF2-40B4-BE49-F238E27FC236}">
                      <a16:creationId xmlns:a16="http://schemas.microsoft.com/office/drawing/2014/main" id="{461677A1-7E5D-130B-479A-0F293A3B37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6" name="Image 95">
                  <a:extLst>
                    <a:ext uri="{FF2B5EF4-FFF2-40B4-BE49-F238E27FC236}">
                      <a16:creationId xmlns:a16="http://schemas.microsoft.com/office/drawing/2014/main" id="{44E6F5DE-B23D-7182-509A-57E851232B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7" name="Image 96">
                  <a:extLst>
                    <a:ext uri="{FF2B5EF4-FFF2-40B4-BE49-F238E27FC236}">
                      <a16:creationId xmlns:a16="http://schemas.microsoft.com/office/drawing/2014/main" id="{795FD6ED-9B98-6A8D-F85A-75B3E41766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8" name="Image 97">
                  <a:extLst>
                    <a:ext uri="{FF2B5EF4-FFF2-40B4-BE49-F238E27FC236}">
                      <a16:creationId xmlns:a16="http://schemas.microsoft.com/office/drawing/2014/main" id="{CA230AAA-281D-D7CA-41E6-0C9F3A590A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9" name="Image 98">
                  <a:extLst>
                    <a:ext uri="{FF2B5EF4-FFF2-40B4-BE49-F238E27FC236}">
                      <a16:creationId xmlns:a16="http://schemas.microsoft.com/office/drawing/2014/main" id="{6C166939-EECD-1001-E210-45C5BD8DE0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0" name="Image 99">
                  <a:extLst>
                    <a:ext uri="{FF2B5EF4-FFF2-40B4-BE49-F238E27FC236}">
                      <a16:creationId xmlns:a16="http://schemas.microsoft.com/office/drawing/2014/main" id="{406232C0-E3D9-D051-EC95-513F8E78B1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1" name="Image 100">
                  <a:extLst>
                    <a:ext uri="{FF2B5EF4-FFF2-40B4-BE49-F238E27FC236}">
                      <a16:creationId xmlns:a16="http://schemas.microsoft.com/office/drawing/2014/main" id="{694D7033-2DC3-2172-7EDD-5553C8313B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02" name="Image 101">
                  <a:extLst>
                    <a:ext uri="{FF2B5EF4-FFF2-40B4-BE49-F238E27FC236}">
                      <a16:creationId xmlns:a16="http://schemas.microsoft.com/office/drawing/2014/main" id="{FB706589-D5FA-426B-60B3-B23F2B895F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9DC745D-09FD-60DC-BAEB-ECA560B251D9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84" name="Image 83">
                  <a:extLst>
                    <a:ext uri="{FF2B5EF4-FFF2-40B4-BE49-F238E27FC236}">
                      <a16:creationId xmlns:a16="http://schemas.microsoft.com/office/drawing/2014/main" id="{D141E08F-D10A-5DE2-F573-3D29CB91FF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5" name="Image 84">
                  <a:extLst>
                    <a:ext uri="{FF2B5EF4-FFF2-40B4-BE49-F238E27FC236}">
                      <a16:creationId xmlns:a16="http://schemas.microsoft.com/office/drawing/2014/main" id="{2299611A-E3E6-8433-7E9E-003F20C1F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6" name="Image 85">
                  <a:extLst>
                    <a:ext uri="{FF2B5EF4-FFF2-40B4-BE49-F238E27FC236}">
                      <a16:creationId xmlns:a16="http://schemas.microsoft.com/office/drawing/2014/main" id="{788F10E9-73BE-B3DE-D1BE-B15A8DDE43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7" name="Image 86">
                  <a:extLst>
                    <a:ext uri="{FF2B5EF4-FFF2-40B4-BE49-F238E27FC236}">
                      <a16:creationId xmlns:a16="http://schemas.microsoft.com/office/drawing/2014/main" id="{97080FFE-8DD2-3853-8B95-AD7C465AF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8" name="Image 87">
                  <a:extLst>
                    <a:ext uri="{FF2B5EF4-FFF2-40B4-BE49-F238E27FC236}">
                      <a16:creationId xmlns:a16="http://schemas.microsoft.com/office/drawing/2014/main" id="{FF683675-ACB9-4A79-18BA-90E3B7EB81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9" name="Image 88">
                  <a:extLst>
                    <a:ext uri="{FF2B5EF4-FFF2-40B4-BE49-F238E27FC236}">
                      <a16:creationId xmlns:a16="http://schemas.microsoft.com/office/drawing/2014/main" id="{EB9134B5-89FD-4404-9E35-5B5DA5E8E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0" name="Image 89">
                  <a:extLst>
                    <a:ext uri="{FF2B5EF4-FFF2-40B4-BE49-F238E27FC236}">
                      <a16:creationId xmlns:a16="http://schemas.microsoft.com/office/drawing/2014/main" id="{88F36D48-5829-1A4F-331A-4F5E7F4FD5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1" name="Image 90">
                  <a:extLst>
                    <a:ext uri="{FF2B5EF4-FFF2-40B4-BE49-F238E27FC236}">
                      <a16:creationId xmlns:a16="http://schemas.microsoft.com/office/drawing/2014/main" id="{C2709C56-AFFB-8C8F-0616-52FA8C0ABB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92" name="Image 91">
                  <a:extLst>
                    <a:ext uri="{FF2B5EF4-FFF2-40B4-BE49-F238E27FC236}">
                      <a16:creationId xmlns:a16="http://schemas.microsoft.com/office/drawing/2014/main" id="{1E1A603B-2235-A897-CCE6-2257D03B66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5C79894-0C12-4641-C94E-8B8C9B56BCE6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76" name="Image 75">
                  <a:extLst>
                    <a:ext uri="{FF2B5EF4-FFF2-40B4-BE49-F238E27FC236}">
                      <a16:creationId xmlns:a16="http://schemas.microsoft.com/office/drawing/2014/main" id="{AD4FBDAC-4BA4-0BC5-DD37-50AE989F82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7" name="Image 76">
                  <a:extLst>
                    <a:ext uri="{FF2B5EF4-FFF2-40B4-BE49-F238E27FC236}">
                      <a16:creationId xmlns:a16="http://schemas.microsoft.com/office/drawing/2014/main" id="{2C13AD5D-13B5-E7CB-EF0F-860F340A90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8" name="Image 77">
                  <a:extLst>
                    <a:ext uri="{FF2B5EF4-FFF2-40B4-BE49-F238E27FC236}">
                      <a16:creationId xmlns:a16="http://schemas.microsoft.com/office/drawing/2014/main" id="{D7498809-E896-2F23-EEA5-F55368BF93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9" name="Image 78">
                  <a:extLst>
                    <a:ext uri="{FF2B5EF4-FFF2-40B4-BE49-F238E27FC236}">
                      <a16:creationId xmlns:a16="http://schemas.microsoft.com/office/drawing/2014/main" id="{CDEA9EE4-14DD-4533-C349-C32A196959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0" name="Image 79">
                  <a:extLst>
                    <a:ext uri="{FF2B5EF4-FFF2-40B4-BE49-F238E27FC236}">
                      <a16:creationId xmlns:a16="http://schemas.microsoft.com/office/drawing/2014/main" id="{EFE7577A-BDC1-3490-9B55-70462E96F5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1" name="Image 80">
                  <a:extLst>
                    <a:ext uri="{FF2B5EF4-FFF2-40B4-BE49-F238E27FC236}">
                      <a16:creationId xmlns:a16="http://schemas.microsoft.com/office/drawing/2014/main" id="{1781AC65-E5D0-AC4D-688C-5830DD4CC0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2" name="Image 81">
                  <a:extLst>
                    <a:ext uri="{FF2B5EF4-FFF2-40B4-BE49-F238E27FC236}">
                      <a16:creationId xmlns:a16="http://schemas.microsoft.com/office/drawing/2014/main" id="{4AA07E72-15B8-BB14-1ADF-E414538A61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83" name="Image 82">
                  <a:extLst>
                    <a:ext uri="{FF2B5EF4-FFF2-40B4-BE49-F238E27FC236}">
                      <a16:creationId xmlns:a16="http://schemas.microsoft.com/office/drawing/2014/main" id="{C6BDD164-D30B-06DC-F2B8-A71F06A815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46A790C-7CB3-5D09-2338-CD99AD27539C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69" name="Image 68">
                  <a:extLst>
                    <a:ext uri="{FF2B5EF4-FFF2-40B4-BE49-F238E27FC236}">
                      <a16:creationId xmlns:a16="http://schemas.microsoft.com/office/drawing/2014/main" id="{2E8CF01D-9F8A-4277-771D-AA07D9851D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0" name="Image 69">
                  <a:extLst>
                    <a:ext uri="{FF2B5EF4-FFF2-40B4-BE49-F238E27FC236}">
                      <a16:creationId xmlns:a16="http://schemas.microsoft.com/office/drawing/2014/main" id="{581A074D-AB45-9204-DA69-5AA75C1EE7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1" name="Image 70">
                  <a:extLst>
                    <a:ext uri="{FF2B5EF4-FFF2-40B4-BE49-F238E27FC236}">
                      <a16:creationId xmlns:a16="http://schemas.microsoft.com/office/drawing/2014/main" id="{59912F8B-C7EF-6EDF-05AB-3548D6FE5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2" name="Image 71">
                  <a:extLst>
                    <a:ext uri="{FF2B5EF4-FFF2-40B4-BE49-F238E27FC236}">
                      <a16:creationId xmlns:a16="http://schemas.microsoft.com/office/drawing/2014/main" id="{1328CE78-4228-ACAF-FA01-27B7509AFD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3" name="Image 72">
                  <a:extLst>
                    <a:ext uri="{FF2B5EF4-FFF2-40B4-BE49-F238E27FC236}">
                      <a16:creationId xmlns:a16="http://schemas.microsoft.com/office/drawing/2014/main" id="{03218652-B8AA-316B-C6C2-5F6A60076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4" name="Image 73">
                  <a:extLst>
                    <a:ext uri="{FF2B5EF4-FFF2-40B4-BE49-F238E27FC236}">
                      <a16:creationId xmlns:a16="http://schemas.microsoft.com/office/drawing/2014/main" id="{DDA0A92E-FCA6-E676-77A0-B413F81FF0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75" name="Image 74">
                  <a:extLst>
                    <a:ext uri="{FF2B5EF4-FFF2-40B4-BE49-F238E27FC236}">
                      <a16:creationId xmlns:a16="http://schemas.microsoft.com/office/drawing/2014/main" id="{4E79C725-B38B-B799-EBC3-08E6103528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99A9B876-DE41-056E-E958-D313B83B9D9B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63" name="Image 62">
                  <a:extLst>
                    <a:ext uri="{FF2B5EF4-FFF2-40B4-BE49-F238E27FC236}">
                      <a16:creationId xmlns:a16="http://schemas.microsoft.com/office/drawing/2014/main" id="{A6399875-B505-C227-BC81-C3D4EA80C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4" name="Image 63">
                  <a:extLst>
                    <a:ext uri="{FF2B5EF4-FFF2-40B4-BE49-F238E27FC236}">
                      <a16:creationId xmlns:a16="http://schemas.microsoft.com/office/drawing/2014/main" id="{751FDB74-4545-AC38-BB23-953F8797EB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5" name="Image 64">
                  <a:extLst>
                    <a:ext uri="{FF2B5EF4-FFF2-40B4-BE49-F238E27FC236}">
                      <a16:creationId xmlns:a16="http://schemas.microsoft.com/office/drawing/2014/main" id="{4C3C4F0C-885B-F41B-2452-A643725B56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6" name="Image 65">
                  <a:extLst>
                    <a:ext uri="{FF2B5EF4-FFF2-40B4-BE49-F238E27FC236}">
                      <a16:creationId xmlns:a16="http://schemas.microsoft.com/office/drawing/2014/main" id="{A856B34C-BFD1-CDAF-E500-1ED842C08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7" name="Image 66">
                  <a:extLst>
                    <a:ext uri="{FF2B5EF4-FFF2-40B4-BE49-F238E27FC236}">
                      <a16:creationId xmlns:a16="http://schemas.microsoft.com/office/drawing/2014/main" id="{EEE9863A-318B-C575-5302-2DB7144BD8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68" name="Image 67">
                  <a:extLst>
                    <a:ext uri="{FF2B5EF4-FFF2-40B4-BE49-F238E27FC236}">
                      <a16:creationId xmlns:a16="http://schemas.microsoft.com/office/drawing/2014/main" id="{68B8333B-155C-7062-0EDC-A1815C58D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2127C86B-1D6D-5C10-0231-BAB2793EED05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28989F8A-AC55-1289-A852-C8BEAE9A8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9" name="Image 58">
                  <a:extLst>
                    <a:ext uri="{FF2B5EF4-FFF2-40B4-BE49-F238E27FC236}">
                      <a16:creationId xmlns:a16="http://schemas.microsoft.com/office/drawing/2014/main" id="{EF9ABD6C-554C-84E3-FFE5-1B7B3FF2D7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B2285DAD-307C-F26E-94AE-690E0023E7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C9CF1DDD-7C32-D290-2CE3-397144C2FE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F52A703A-8D1A-6F0C-1591-AEC2977D3E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6B160641-66BB-9208-A328-B32CCCDE30B4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54" name="Image 53">
                  <a:extLst>
                    <a:ext uri="{FF2B5EF4-FFF2-40B4-BE49-F238E27FC236}">
                      <a16:creationId xmlns:a16="http://schemas.microsoft.com/office/drawing/2014/main" id="{3C778A2E-4C51-BAEE-955D-D017521E17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5" name="Image 54">
                  <a:extLst>
                    <a:ext uri="{FF2B5EF4-FFF2-40B4-BE49-F238E27FC236}">
                      <a16:creationId xmlns:a16="http://schemas.microsoft.com/office/drawing/2014/main" id="{E2C11E9C-50C6-FF07-847C-0FF6F401E3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6" name="Image 55">
                  <a:extLst>
                    <a:ext uri="{FF2B5EF4-FFF2-40B4-BE49-F238E27FC236}">
                      <a16:creationId xmlns:a16="http://schemas.microsoft.com/office/drawing/2014/main" id="{28A1F134-2830-BB85-4E16-35E6C96D1C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7" name="Image 56">
                  <a:extLst>
                    <a:ext uri="{FF2B5EF4-FFF2-40B4-BE49-F238E27FC236}">
                      <a16:creationId xmlns:a16="http://schemas.microsoft.com/office/drawing/2014/main" id="{2D36F373-6C06-7A66-91A6-030142B8C7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4B308ADC-2E20-4009-87B9-91C54A50DF1A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FE7F6FB4-C6C4-5079-AD00-43D47DF782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2" name="Image 51">
                  <a:extLst>
                    <a:ext uri="{FF2B5EF4-FFF2-40B4-BE49-F238E27FC236}">
                      <a16:creationId xmlns:a16="http://schemas.microsoft.com/office/drawing/2014/main" id="{198E3ABF-7162-51E5-16E3-83531180E5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53" name="Image 52">
                  <a:extLst>
                    <a:ext uri="{FF2B5EF4-FFF2-40B4-BE49-F238E27FC236}">
                      <a16:creationId xmlns:a16="http://schemas.microsoft.com/office/drawing/2014/main" id="{62749539-4B72-D5E7-73B1-77D7E4F981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C6E9079B-15A7-FD10-E4D4-D7D5D02D5D36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DD802531-7FDD-ACDD-565F-9A96C1C7B9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0407D23D-FF3F-4945-9177-2B0BC93755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2784AB78-F0E7-221A-BC3B-411E544CFB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373" name="Image 372">
              <a:extLst>
                <a:ext uri="{FF2B5EF4-FFF2-40B4-BE49-F238E27FC236}">
                  <a16:creationId xmlns:a16="http://schemas.microsoft.com/office/drawing/2014/main" id="{F906BD21-A92A-9D80-3ABF-EDFB6D8E7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 rot="487850">
              <a:off x="4868033" y="1272141"/>
              <a:ext cx="278590" cy="2144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062" name="Groupe 2061">
            <a:extLst>
              <a:ext uri="{FF2B5EF4-FFF2-40B4-BE49-F238E27FC236}">
                <a16:creationId xmlns:a16="http://schemas.microsoft.com/office/drawing/2014/main" id="{0003A26C-9F96-539A-292B-3BC99961C7FD}"/>
              </a:ext>
            </a:extLst>
          </p:cNvPr>
          <p:cNvGrpSpPr/>
          <p:nvPr/>
        </p:nvGrpSpPr>
        <p:grpSpPr>
          <a:xfrm>
            <a:off x="6477145" y="4682025"/>
            <a:ext cx="716590" cy="587061"/>
            <a:chOff x="6712527" y="3351635"/>
            <a:chExt cx="716590" cy="587061"/>
          </a:xfrm>
        </p:grpSpPr>
        <p:pic>
          <p:nvPicPr>
            <p:cNvPr id="2063" name="Image 2062">
              <a:extLst>
                <a:ext uri="{FF2B5EF4-FFF2-40B4-BE49-F238E27FC236}">
                  <a16:creationId xmlns:a16="http://schemas.microsoft.com/office/drawing/2014/main" id="{95252768-BD03-B76C-F8A7-3B0A6583B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2064" name="Image 2063">
              <a:extLst>
                <a:ext uri="{FF2B5EF4-FFF2-40B4-BE49-F238E27FC236}">
                  <a16:creationId xmlns:a16="http://schemas.microsoft.com/office/drawing/2014/main" id="{A343AF4A-A09C-1C4B-D794-9F25E5C6C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2065" name="Picture 2" descr="Chronomètre simple - LearningResources-LER0808">
              <a:extLst>
                <a:ext uri="{FF2B5EF4-FFF2-40B4-BE49-F238E27FC236}">
                  <a16:creationId xmlns:a16="http://schemas.microsoft.com/office/drawing/2014/main" id="{2F6EEF03-1967-53D7-8927-87D7E1BAFB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0" name="Groupe 2059">
            <a:extLst>
              <a:ext uri="{FF2B5EF4-FFF2-40B4-BE49-F238E27FC236}">
                <a16:creationId xmlns:a16="http://schemas.microsoft.com/office/drawing/2014/main" id="{600DB362-0185-E4E5-F372-7EFF8FC32B69}"/>
              </a:ext>
            </a:extLst>
          </p:cNvPr>
          <p:cNvGrpSpPr/>
          <p:nvPr/>
        </p:nvGrpSpPr>
        <p:grpSpPr>
          <a:xfrm>
            <a:off x="5190351" y="5747552"/>
            <a:ext cx="1145619" cy="472315"/>
            <a:chOff x="5906661" y="1961035"/>
            <a:chExt cx="1145619" cy="472315"/>
          </a:xfrm>
        </p:grpSpPr>
        <p:pic>
          <p:nvPicPr>
            <p:cNvPr id="359" name="Image 358">
              <a:extLst>
                <a:ext uri="{FF2B5EF4-FFF2-40B4-BE49-F238E27FC236}">
                  <a16:creationId xmlns:a16="http://schemas.microsoft.com/office/drawing/2014/main" id="{8A2D76A7-68CD-51E0-B7D2-4D841E4EB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6006655" y="1961035"/>
              <a:ext cx="816374" cy="261720"/>
            </a:xfrm>
            <a:prstGeom prst="rect">
              <a:avLst/>
            </a:prstGeom>
          </p:spPr>
        </p:pic>
        <p:pic>
          <p:nvPicPr>
            <p:cNvPr id="368" name="Image 367">
              <a:extLst>
                <a:ext uri="{FF2B5EF4-FFF2-40B4-BE49-F238E27FC236}">
                  <a16:creationId xmlns:a16="http://schemas.microsoft.com/office/drawing/2014/main" id="{19D40A37-9EE9-38FF-B876-DF3D71C47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1127888">
              <a:off x="5906661" y="2154595"/>
              <a:ext cx="494714" cy="252588"/>
            </a:xfrm>
            <a:prstGeom prst="rect">
              <a:avLst/>
            </a:prstGeom>
          </p:spPr>
        </p:pic>
        <p:pic>
          <p:nvPicPr>
            <p:cNvPr id="369" name="Image 368">
              <a:extLst>
                <a:ext uri="{FF2B5EF4-FFF2-40B4-BE49-F238E27FC236}">
                  <a16:creationId xmlns:a16="http://schemas.microsoft.com/office/drawing/2014/main" id="{4AE81F48-A399-16BA-27A5-A1B1D4750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544979">
              <a:off x="6535124" y="2167741"/>
              <a:ext cx="517156" cy="265609"/>
            </a:xfrm>
            <a:prstGeom prst="rect">
              <a:avLst/>
            </a:prstGeom>
          </p:spPr>
        </p:pic>
      </p:grpSp>
      <p:grpSp>
        <p:nvGrpSpPr>
          <p:cNvPr id="2055" name="Groupe 2054">
            <a:extLst>
              <a:ext uri="{FF2B5EF4-FFF2-40B4-BE49-F238E27FC236}">
                <a16:creationId xmlns:a16="http://schemas.microsoft.com/office/drawing/2014/main" id="{F5F9913C-2CE0-724B-ABB2-8D00DABA72AA}"/>
              </a:ext>
            </a:extLst>
          </p:cNvPr>
          <p:cNvGrpSpPr/>
          <p:nvPr/>
        </p:nvGrpSpPr>
        <p:grpSpPr>
          <a:xfrm>
            <a:off x="4190579" y="5745146"/>
            <a:ext cx="823052" cy="526303"/>
            <a:chOff x="4683482" y="1942426"/>
            <a:chExt cx="823052" cy="526303"/>
          </a:xfrm>
        </p:grpSpPr>
        <p:grpSp>
          <p:nvGrpSpPr>
            <p:cNvPr id="109" name="Groupe 108">
              <a:extLst>
                <a:ext uri="{FF2B5EF4-FFF2-40B4-BE49-F238E27FC236}">
                  <a16:creationId xmlns:a16="http://schemas.microsoft.com/office/drawing/2014/main" id="{7475E63B-7E65-687B-736C-43CB79122E86}"/>
                </a:ext>
              </a:extLst>
            </p:cNvPr>
            <p:cNvGrpSpPr/>
            <p:nvPr/>
          </p:nvGrpSpPr>
          <p:grpSpPr>
            <a:xfrm>
              <a:off x="4683482" y="1942426"/>
              <a:ext cx="823052" cy="526303"/>
              <a:chOff x="3090602" y="680654"/>
              <a:chExt cx="8903676" cy="5496692"/>
            </a:xfrm>
          </p:grpSpPr>
          <p:grpSp>
            <p:nvGrpSpPr>
              <p:cNvPr id="110" name="Groupe 109">
                <a:extLst>
                  <a:ext uri="{FF2B5EF4-FFF2-40B4-BE49-F238E27FC236}">
                    <a16:creationId xmlns:a16="http://schemas.microsoft.com/office/drawing/2014/main" id="{480A0845-E194-F0CB-81CE-066765377FC0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175" name="Image 174">
                  <a:extLst>
                    <a:ext uri="{FF2B5EF4-FFF2-40B4-BE49-F238E27FC236}">
                      <a16:creationId xmlns:a16="http://schemas.microsoft.com/office/drawing/2014/main" id="{B7A8E70E-EC15-3DB1-D451-C0692C743A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176" name="Image 175">
                  <a:extLst>
                    <a:ext uri="{FF2B5EF4-FFF2-40B4-BE49-F238E27FC236}">
                      <a16:creationId xmlns:a16="http://schemas.microsoft.com/office/drawing/2014/main" id="{F309DEF7-3D5E-0DC2-29CE-4AAAF25358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11" name="Groupe 110">
                <a:extLst>
                  <a:ext uri="{FF2B5EF4-FFF2-40B4-BE49-F238E27FC236}">
                    <a16:creationId xmlns:a16="http://schemas.microsoft.com/office/drawing/2014/main" id="{4AEB0660-D215-EDDD-99F4-1CC9DCCFE8C0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165" name="Image 164">
                  <a:extLst>
                    <a:ext uri="{FF2B5EF4-FFF2-40B4-BE49-F238E27FC236}">
                      <a16:creationId xmlns:a16="http://schemas.microsoft.com/office/drawing/2014/main" id="{EAEA76BD-FD11-0BBE-1E86-D3C3B8A358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6" name="Image 165">
                  <a:extLst>
                    <a:ext uri="{FF2B5EF4-FFF2-40B4-BE49-F238E27FC236}">
                      <a16:creationId xmlns:a16="http://schemas.microsoft.com/office/drawing/2014/main" id="{81FB7ADF-46C8-6A38-F12C-2968309540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7" name="Image 166">
                  <a:extLst>
                    <a:ext uri="{FF2B5EF4-FFF2-40B4-BE49-F238E27FC236}">
                      <a16:creationId xmlns:a16="http://schemas.microsoft.com/office/drawing/2014/main" id="{D2DD0661-56AA-CFCA-CBAF-D16004722F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8" name="Image 167">
                  <a:extLst>
                    <a:ext uri="{FF2B5EF4-FFF2-40B4-BE49-F238E27FC236}">
                      <a16:creationId xmlns:a16="http://schemas.microsoft.com/office/drawing/2014/main" id="{E44B5626-906E-C4B0-353C-8249EE0D2F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9" name="Image 168">
                  <a:extLst>
                    <a:ext uri="{FF2B5EF4-FFF2-40B4-BE49-F238E27FC236}">
                      <a16:creationId xmlns:a16="http://schemas.microsoft.com/office/drawing/2014/main" id="{0573DD3F-374A-CD79-783C-651106C803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70" name="Image 169">
                  <a:extLst>
                    <a:ext uri="{FF2B5EF4-FFF2-40B4-BE49-F238E27FC236}">
                      <a16:creationId xmlns:a16="http://schemas.microsoft.com/office/drawing/2014/main" id="{22B50ED9-6871-B755-226A-B7752E8599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71" name="Image 170">
                  <a:extLst>
                    <a:ext uri="{FF2B5EF4-FFF2-40B4-BE49-F238E27FC236}">
                      <a16:creationId xmlns:a16="http://schemas.microsoft.com/office/drawing/2014/main" id="{60FAD79F-BAA7-8CA1-D399-FBF2CCD97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72" name="Image 171">
                  <a:extLst>
                    <a:ext uri="{FF2B5EF4-FFF2-40B4-BE49-F238E27FC236}">
                      <a16:creationId xmlns:a16="http://schemas.microsoft.com/office/drawing/2014/main" id="{07F002C0-93C3-6501-28AB-E4FD5B4052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73" name="Image 172">
                  <a:extLst>
                    <a:ext uri="{FF2B5EF4-FFF2-40B4-BE49-F238E27FC236}">
                      <a16:creationId xmlns:a16="http://schemas.microsoft.com/office/drawing/2014/main" id="{55D3D0F6-5849-452A-C88D-F7BA75D118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74" name="Image 173">
                  <a:extLst>
                    <a:ext uri="{FF2B5EF4-FFF2-40B4-BE49-F238E27FC236}">
                      <a16:creationId xmlns:a16="http://schemas.microsoft.com/office/drawing/2014/main" id="{99B7CBEC-0A06-456D-601D-E916C98003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2" name="Groupe 111">
                <a:extLst>
                  <a:ext uri="{FF2B5EF4-FFF2-40B4-BE49-F238E27FC236}">
                    <a16:creationId xmlns:a16="http://schemas.microsoft.com/office/drawing/2014/main" id="{97D91E56-CA70-4AA3-AB8E-54509D5E4CB8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156" name="Image 155">
                  <a:extLst>
                    <a:ext uri="{FF2B5EF4-FFF2-40B4-BE49-F238E27FC236}">
                      <a16:creationId xmlns:a16="http://schemas.microsoft.com/office/drawing/2014/main" id="{3459DF54-814A-236E-0C4A-67CB936204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7" name="Image 156">
                  <a:extLst>
                    <a:ext uri="{FF2B5EF4-FFF2-40B4-BE49-F238E27FC236}">
                      <a16:creationId xmlns:a16="http://schemas.microsoft.com/office/drawing/2014/main" id="{884E9A41-A793-5072-412B-DFF3124D28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8" name="Image 157">
                  <a:extLst>
                    <a:ext uri="{FF2B5EF4-FFF2-40B4-BE49-F238E27FC236}">
                      <a16:creationId xmlns:a16="http://schemas.microsoft.com/office/drawing/2014/main" id="{8D7EB293-4F3E-32AC-8D26-0949327410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9" name="Image 158">
                  <a:extLst>
                    <a:ext uri="{FF2B5EF4-FFF2-40B4-BE49-F238E27FC236}">
                      <a16:creationId xmlns:a16="http://schemas.microsoft.com/office/drawing/2014/main" id="{3642F247-4C22-1065-9D2A-CA560048C6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0" name="Image 159">
                  <a:extLst>
                    <a:ext uri="{FF2B5EF4-FFF2-40B4-BE49-F238E27FC236}">
                      <a16:creationId xmlns:a16="http://schemas.microsoft.com/office/drawing/2014/main" id="{2732CDD8-ACB2-5C93-86CF-B993AA3A84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1" name="Image 160">
                  <a:extLst>
                    <a:ext uri="{FF2B5EF4-FFF2-40B4-BE49-F238E27FC236}">
                      <a16:creationId xmlns:a16="http://schemas.microsoft.com/office/drawing/2014/main" id="{06B65AD7-B5C0-D9CE-0664-5248F60B2A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2" name="Image 161">
                  <a:extLst>
                    <a:ext uri="{FF2B5EF4-FFF2-40B4-BE49-F238E27FC236}">
                      <a16:creationId xmlns:a16="http://schemas.microsoft.com/office/drawing/2014/main" id="{C14C0512-B340-6D86-714F-9A0C6700EF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3" name="Image 162">
                  <a:extLst>
                    <a:ext uri="{FF2B5EF4-FFF2-40B4-BE49-F238E27FC236}">
                      <a16:creationId xmlns:a16="http://schemas.microsoft.com/office/drawing/2014/main" id="{AF576BD4-77E7-444A-596C-7A0177DA3F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64" name="Image 163">
                  <a:extLst>
                    <a:ext uri="{FF2B5EF4-FFF2-40B4-BE49-F238E27FC236}">
                      <a16:creationId xmlns:a16="http://schemas.microsoft.com/office/drawing/2014/main" id="{FFB961FF-DFF1-DBD6-1661-4F13B34659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3" name="Groupe 112">
                <a:extLst>
                  <a:ext uri="{FF2B5EF4-FFF2-40B4-BE49-F238E27FC236}">
                    <a16:creationId xmlns:a16="http://schemas.microsoft.com/office/drawing/2014/main" id="{BFA29E7C-8109-15FD-D07C-76EF9203B35B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148" name="Image 147">
                  <a:extLst>
                    <a:ext uri="{FF2B5EF4-FFF2-40B4-BE49-F238E27FC236}">
                      <a16:creationId xmlns:a16="http://schemas.microsoft.com/office/drawing/2014/main" id="{1561A7F8-A043-5A4E-9333-8DF7A79B9F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9" name="Image 148">
                  <a:extLst>
                    <a:ext uri="{FF2B5EF4-FFF2-40B4-BE49-F238E27FC236}">
                      <a16:creationId xmlns:a16="http://schemas.microsoft.com/office/drawing/2014/main" id="{39569DEA-826A-EDED-0C1A-C91C4EA3C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0" name="Image 149">
                  <a:extLst>
                    <a:ext uri="{FF2B5EF4-FFF2-40B4-BE49-F238E27FC236}">
                      <a16:creationId xmlns:a16="http://schemas.microsoft.com/office/drawing/2014/main" id="{35B8718F-B63A-9A80-6529-46DE59361B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1" name="Image 150">
                  <a:extLst>
                    <a:ext uri="{FF2B5EF4-FFF2-40B4-BE49-F238E27FC236}">
                      <a16:creationId xmlns:a16="http://schemas.microsoft.com/office/drawing/2014/main" id="{B42F88A7-5C1A-3E54-BCEE-0C6DCD1B28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2" name="Image 151">
                  <a:extLst>
                    <a:ext uri="{FF2B5EF4-FFF2-40B4-BE49-F238E27FC236}">
                      <a16:creationId xmlns:a16="http://schemas.microsoft.com/office/drawing/2014/main" id="{3F108685-214F-498B-B602-0C623B305F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3" name="Image 152">
                  <a:extLst>
                    <a:ext uri="{FF2B5EF4-FFF2-40B4-BE49-F238E27FC236}">
                      <a16:creationId xmlns:a16="http://schemas.microsoft.com/office/drawing/2014/main" id="{65A4DF4B-5228-75CC-CA68-689A71EDE2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4" name="Image 153">
                  <a:extLst>
                    <a:ext uri="{FF2B5EF4-FFF2-40B4-BE49-F238E27FC236}">
                      <a16:creationId xmlns:a16="http://schemas.microsoft.com/office/drawing/2014/main" id="{2F254367-85F1-581D-BD01-767D8F9F21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55" name="Image 154">
                  <a:extLst>
                    <a:ext uri="{FF2B5EF4-FFF2-40B4-BE49-F238E27FC236}">
                      <a16:creationId xmlns:a16="http://schemas.microsoft.com/office/drawing/2014/main" id="{14419EE6-C2B5-B902-BAE8-F965A3F5FA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4" name="Groupe 113">
                <a:extLst>
                  <a:ext uri="{FF2B5EF4-FFF2-40B4-BE49-F238E27FC236}">
                    <a16:creationId xmlns:a16="http://schemas.microsoft.com/office/drawing/2014/main" id="{2C95F7CF-6BFD-CEA5-15E8-01F3FAC4FDD4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141" name="Image 140">
                  <a:extLst>
                    <a:ext uri="{FF2B5EF4-FFF2-40B4-BE49-F238E27FC236}">
                      <a16:creationId xmlns:a16="http://schemas.microsoft.com/office/drawing/2014/main" id="{E9AD373F-163D-98D2-4F61-C470D2ED7E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2" name="Image 141">
                  <a:extLst>
                    <a:ext uri="{FF2B5EF4-FFF2-40B4-BE49-F238E27FC236}">
                      <a16:creationId xmlns:a16="http://schemas.microsoft.com/office/drawing/2014/main" id="{22C7E348-4AA9-12D8-5267-EE52C3C14D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3" name="Image 142">
                  <a:extLst>
                    <a:ext uri="{FF2B5EF4-FFF2-40B4-BE49-F238E27FC236}">
                      <a16:creationId xmlns:a16="http://schemas.microsoft.com/office/drawing/2014/main" id="{EE36CBAF-68F4-DC13-6F0D-21C8B9E520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4" name="Image 143">
                  <a:extLst>
                    <a:ext uri="{FF2B5EF4-FFF2-40B4-BE49-F238E27FC236}">
                      <a16:creationId xmlns:a16="http://schemas.microsoft.com/office/drawing/2014/main" id="{314978CE-DB77-CEA8-C122-EBC7FFF217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5" name="Image 144">
                  <a:extLst>
                    <a:ext uri="{FF2B5EF4-FFF2-40B4-BE49-F238E27FC236}">
                      <a16:creationId xmlns:a16="http://schemas.microsoft.com/office/drawing/2014/main" id="{1A2397E1-B94C-FEF8-EB73-E4FDA6AEF7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6" name="Image 145">
                  <a:extLst>
                    <a:ext uri="{FF2B5EF4-FFF2-40B4-BE49-F238E27FC236}">
                      <a16:creationId xmlns:a16="http://schemas.microsoft.com/office/drawing/2014/main" id="{21F193CF-FF84-91AB-F797-90A8A08A93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7" name="Image 146">
                  <a:extLst>
                    <a:ext uri="{FF2B5EF4-FFF2-40B4-BE49-F238E27FC236}">
                      <a16:creationId xmlns:a16="http://schemas.microsoft.com/office/drawing/2014/main" id="{9DE6D7F5-CD54-6096-41C4-AFD3AD8C4C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5" name="Groupe 114">
                <a:extLst>
                  <a:ext uri="{FF2B5EF4-FFF2-40B4-BE49-F238E27FC236}">
                    <a16:creationId xmlns:a16="http://schemas.microsoft.com/office/drawing/2014/main" id="{4E8BEB2F-FFF9-7390-8E66-2C817F9F2FBF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135" name="Image 134">
                  <a:extLst>
                    <a:ext uri="{FF2B5EF4-FFF2-40B4-BE49-F238E27FC236}">
                      <a16:creationId xmlns:a16="http://schemas.microsoft.com/office/drawing/2014/main" id="{0935FF90-3E90-F225-BFEC-273A9B34B9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6" name="Image 135">
                  <a:extLst>
                    <a:ext uri="{FF2B5EF4-FFF2-40B4-BE49-F238E27FC236}">
                      <a16:creationId xmlns:a16="http://schemas.microsoft.com/office/drawing/2014/main" id="{7D4D2842-67FA-ED0C-9C70-813A7DCD90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7" name="Image 136">
                  <a:extLst>
                    <a:ext uri="{FF2B5EF4-FFF2-40B4-BE49-F238E27FC236}">
                      <a16:creationId xmlns:a16="http://schemas.microsoft.com/office/drawing/2014/main" id="{F7582D91-5B47-1777-C23B-12A0AC1D54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8" name="Image 137">
                  <a:extLst>
                    <a:ext uri="{FF2B5EF4-FFF2-40B4-BE49-F238E27FC236}">
                      <a16:creationId xmlns:a16="http://schemas.microsoft.com/office/drawing/2014/main" id="{778AE63D-0792-5BFC-0CFE-CA08E2CEF6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9" name="Image 138">
                  <a:extLst>
                    <a:ext uri="{FF2B5EF4-FFF2-40B4-BE49-F238E27FC236}">
                      <a16:creationId xmlns:a16="http://schemas.microsoft.com/office/drawing/2014/main" id="{FF55B13A-AE00-CBE9-7279-07FD892080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40" name="Image 139">
                  <a:extLst>
                    <a:ext uri="{FF2B5EF4-FFF2-40B4-BE49-F238E27FC236}">
                      <a16:creationId xmlns:a16="http://schemas.microsoft.com/office/drawing/2014/main" id="{0114AC77-B4A3-74AE-0C46-84420314FD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6" name="Groupe 115">
                <a:extLst>
                  <a:ext uri="{FF2B5EF4-FFF2-40B4-BE49-F238E27FC236}">
                    <a16:creationId xmlns:a16="http://schemas.microsoft.com/office/drawing/2014/main" id="{50D94072-A0EF-666F-7D79-FFA66925B95C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130" name="Image 129">
                  <a:extLst>
                    <a:ext uri="{FF2B5EF4-FFF2-40B4-BE49-F238E27FC236}">
                      <a16:creationId xmlns:a16="http://schemas.microsoft.com/office/drawing/2014/main" id="{90D6159E-9E7D-5518-0418-85D8F73178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1" name="Image 130">
                  <a:extLst>
                    <a:ext uri="{FF2B5EF4-FFF2-40B4-BE49-F238E27FC236}">
                      <a16:creationId xmlns:a16="http://schemas.microsoft.com/office/drawing/2014/main" id="{99577F4D-3AE9-D3F1-F698-C73AD2CFD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2" name="Image 131">
                  <a:extLst>
                    <a:ext uri="{FF2B5EF4-FFF2-40B4-BE49-F238E27FC236}">
                      <a16:creationId xmlns:a16="http://schemas.microsoft.com/office/drawing/2014/main" id="{DC0AAAAA-8046-7361-6B91-D97E172ED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3" name="Image 132">
                  <a:extLst>
                    <a:ext uri="{FF2B5EF4-FFF2-40B4-BE49-F238E27FC236}">
                      <a16:creationId xmlns:a16="http://schemas.microsoft.com/office/drawing/2014/main" id="{1694EC16-FF66-62D2-9143-58E615C816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34" name="Image 133">
                  <a:extLst>
                    <a:ext uri="{FF2B5EF4-FFF2-40B4-BE49-F238E27FC236}">
                      <a16:creationId xmlns:a16="http://schemas.microsoft.com/office/drawing/2014/main" id="{027203DF-733E-2D8E-469E-3263EFE7A0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72EEEF18-F0F2-4D02-E155-9E749E38BAB1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126" name="Image 125">
                  <a:extLst>
                    <a:ext uri="{FF2B5EF4-FFF2-40B4-BE49-F238E27FC236}">
                      <a16:creationId xmlns:a16="http://schemas.microsoft.com/office/drawing/2014/main" id="{72012665-8939-C153-BFF6-54E9347EB3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7" name="Image 126">
                  <a:extLst>
                    <a:ext uri="{FF2B5EF4-FFF2-40B4-BE49-F238E27FC236}">
                      <a16:creationId xmlns:a16="http://schemas.microsoft.com/office/drawing/2014/main" id="{F4A134E5-59A1-2D9B-82C2-93A344D8C9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8" name="Image 127">
                  <a:extLst>
                    <a:ext uri="{FF2B5EF4-FFF2-40B4-BE49-F238E27FC236}">
                      <a16:creationId xmlns:a16="http://schemas.microsoft.com/office/drawing/2014/main" id="{30B1F12E-DEBE-2B25-112C-04B5826D7D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9" name="Image 128">
                  <a:extLst>
                    <a:ext uri="{FF2B5EF4-FFF2-40B4-BE49-F238E27FC236}">
                      <a16:creationId xmlns:a16="http://schemas.microsoft.com/office/drawing/2014/main" id="{026EA62F-9123-4FC3-BF97-581D3413FB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8" name="Groupe 117">
                <a:extLst>
                  <a:ext uri="{FF2B5EF4-FFF2-40B4-BE49-F238E27FC236}">
                    <a16:creationId xmlns:a16="http://schemas.microsoft.com/office/drawing/2014/main" id="{598BCD51-E231-3AAA-7BE2-39B7BCED7D63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123" name="Image 122">
                  <a:extLst>
                    <a:ext uri="{FF2B5EF4-FFF2-40B4-BE49-F238E27FC236}">
                      <a16:creationId xmlns:a16="http://schemas.microsoft.com/office/drawing/2014/main" id="{3A8305C9-7C1A-0F27-A0E8-52B7C2EBDC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4" name="Image 123">
                  <a:extLst>
                    <a:ext uri="{FF2B5EF4-FFF2-40B4-BE49-F238E27FC236}">
                      <a16:creationId xmlns:a16="http://schemas.microsoft.com/office/drawing/2014/main" id="{32D51088-D851-191F-CBF7-6FB025FF6F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5" name="Image 124">
                  <a:extLst>
                    <a:ext uri="{FF2B5EF4-FFF2-40B4-BE49-F238E27FC236}">
                      <a16:creationId xmlns:a16="http://schemas.microsoft.com/office/drawing/2014/main" id="{FF89933F-0DA4-B1CB-27F3-001697B7D2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19" name="Groupe 118">
                <a:extLst>
                  <a:ext uri="{FF2B5EF4-FFF2-40B4-BE49-F238E27FC236}">
                    <a16:creationId xmlns:a16="http://schemas.microsoft.com/office/drawing/2014/main" id="{D60F3CF8-1E17-5549-2E26-3FC3CBAC6443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21" name="Image 120">
                  <a:extLst>
                    <a:ext uri="{FF2B5EF4-FFF2-40B4-BE49-F238E27FC236}">
                      <a16:creationId xmlns:a16="http://schemas.microsoft.com/office/drawing/2014/main" id="{EFBE2612-3ADD-3D9B-B2EB-75F49273CB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22" name="Image 121">
                  <a:extLst>
                    <a:ext uri="{FF2B5EF4-FFF2-40B4-BE49-F238E27FC236}">
                      <a16:creationId xmlns:a16="http://schemas.microsoft.com/office/drawing/2014/main" id="{284A70ED-861D-6704-EDED-78DCDE7FA3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D42CDC33-EACF-D9B4-5889-A22E0D0913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375" name="Image 374">
              <a:extLst>
                <a:ext uri="{FF2B5EF4-FFF2-40B4-BE49-F238E27FC236}">
                  <a16:creationId xmlns:a16="http://schemas.microsoft.com/office/drawing/2014/main" id="{CDC4F643-7777-D858-4024-2B37573BB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 rot="434192">
              <a:off x="4998014" y="2050402"/>
              <a:ext cx="274143" cy="2611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066" name="Groupe 2065">
            <a:extLst>
              <a:ext uri="{FF2B5EF4-FFF2-40B4-BE49-F238E27FC236}">
                <a16:creationId xmlns:a16="http://schemas.microsoft.com/office/drawing/2014/main" id="{6848CD0B-AE2A-16FB-1B97-E78544EA6752}"/>
              </a:ext>
            </a:extLst>
          </p:cNvPr>
          <p:cNvGrpSpPr/>
          <p:nvPr/>
        </p:nvGrpSpPr>
        <p:grpSpPr>
          <a:xfrm>
            <a:off x="6486337" y="5727730"/>
            <a:ext cx="716590" cy="587061"/>
            <a:chOff x="6712527" y="3351635"/>
            <a:chExt cx="716590" cy="587061"/>
          </a:xfrm>
        </p:grpSpPr>
        <p:pic>
          <p:nvPicPr>
            <p:cNvPr id="2067" name="Image 2066">
              <a:extLst>
                <a:ext uri="{FF2B5EF4-FFF2-40B4-BE49-F238E27FC236}">
                  <a16:creationId xmlns:a16="http://schemas.microsoft.com/office/drawing/2014/main" id="{8556CD2B-D058-2B6C-7239-288E9A55C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2068" name="Image 2067">
              <a:extLst>
                <a:ext uri="{FF2B5EF4-FFF2-40B4-BE49-F238E27FC236}">
                  <a16:creationId xmlns:a16="http://schemas.microsoft.com/office/drawing/2014/main" id="{BF942CF2-373E-44F3-83A8-9A0515C16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2069" name="Picture 2" descr="Chronomètre simple - LearningResources-LER0808">
              <a:extLst>
                <a:ext uri="{FF2B5EF4-FFF2-40B4-BE49-F238E27FC236}">
                  <a16:creationId xmlns:a16="http://schemas.microsoft.com/office/drawing/2014/main" id="{05C47273-180D-2059-BFE3-C06F02BE19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79" name="Image 2078">
            <a:hlinkClick r:id="rId32"/>
            <a:extLst>
              <a:ext uri="{FF2B5EF4-FFF2-40B4-BE49-F238E27FC236}">
                <a16:creationId xmlns:a16="http://schemas.microsoft.com/office/drawing/2014/main" id="{76D232D9-F641-E9F4-B239-846BF5306C46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457811" y="4802039"/>
            <a:ext cx="650244" cy="283381"/>
          </a:xfrm>
          <a:prstGeom prst="rect">
            <a:avLst/>
          </a:prstGeom>
        </p:spPr>
      </p:pic>
      <p:pic>
        <p:nvPicPr>
          <p:cNvPr id="331" name="Image 330">
            <a:hlinkClick r:id="rId2"/>
            <a:extLst>
              <a:ext uri="{FF2B5EF4-FFF2-40B4-BE49-F238E27FC236}">
                <a16:creationId xmlns:a16="http://schemas.microsoft.com/office/drawing/2014/main" id="{D8F0A0A6-4EA0-59B0-29E1-3A73F3F8C483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8458472" y="4883005"/>
            <a:ext cx="1010453" cy="243394"/>
          </a:xfrm>
          <a:prstGeom prst="rect">
            <a:avLst/>
          </a:prstGeom>
        </p:spPr>
      </p:pic>
      <p:pic>
        <p:nvPicPr>
          <p:cNvPr id="2081" name="Image 2080">
            <a:hlinkClick r:id="rId32"/>
            <a:extLst>
              <a:ext uri="{FF2B5EF4-FFF2-40B4-BE49-F238E27FC236}">
                <a16:creationId xmlns:a16="http://schemas.microsoft.com/office/drawing/2014/main" id="{D384DCE1-1CFC-1DDA-EB56-46EF2C2A5756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467589" y="5858131"/>
            <a:ext cx="670006" cy="292683"/>
          </a:xfrm>
          <a:prstGeom prst="rect">
            <a:avLst/>
          </a:prstGeom>
        </p:spPr>
      </p:pic>
      <p:pic>
        <p:nvPicPr>
          <p:cNvPr id="333" name="Image 332">
            <a:hlinkClick r:id="rId2"/>
            <a:extLst>
              <a:ext uri="{FF2B5EF4-FFF2-40B4-BE49-F238E27FC236}">
                <a16:creationId xmlns:a16="http://schemas.microsoft.com/office/drawing/2014/main" id="{F9288A85-DB6A-709A-6A4B-4A7A5954CE2C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501176" y="5923081"/>
            <a:ext cx="1058488" cy="24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0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BD572-88FE-4DF4-AA7D-8E9900DFC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47387AF-ADA2-093F-DBD9-11C4EE60C7D9}"/>
              </a:ext>
            </a:extLst>
          </p:cNvPr>
          <p:cNvSpPr txBox="1"/>
          <p:nvPr/>
        </p:nvSpPr>
        <p:spPr>
          <a:xfrm>
            <a:off x="3013013" y="55096"/>
            <a:ext cx="39392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CE1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C42A3A6C-4B36-8FD1-0B8B-0C25CCB02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456899"/>
              </p:ext>
            </p:extLst>
          </p:nvPr>
        </p:nvGraphicFramePr>
        <p:xfrm>
          <a:off x="199222" y="430914"/>
          <a:ext cx="9577188" cy="5749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800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69624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2767504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737853">
                  <a:extLst>
                    <a:ext uri="{9D8B030D-6E8A-4147-A177-3AD203B41FA5}">
                      <a16:colId xmlns:a16="http://schemas.microsoft.com/office/drawing/2014/main" val="2581259934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2717059270"/>
                    </a:ext>
                  </a:extLst>
                </a:gridCol>
                <a:gridCol w="357480">
                  <a:extLst>
                    <a:ext uri="{9D8B030D-6E8A-4147-A177-3AD203B41FA5}">
                      <a16:colId xmlns:a16="http://schemas.microsoft.com/office/drawing/2014/main" val="330070665"/>
                    </a:ext>
                  </a:extLst>
                </a:gridCol>
                <a:gridCol w="550571">
                  <a:extLst>
                    <a:ext uri="{9D8B030D-6E8A-4147-A177-3AD203B41FA5}">
                      <a16:colId xmlns:a16="http://schemas.microsoft.com/office/drawing/2014/main" val="1166494781"/>
                    </a:ext>
                  </a:extLst>
                </a:gridCol>
                <a:gridCol w="370806">
                  <a:extLst>
                    <a:ext uri="{9D8B030D-6E8A-4147-A177-3AD203B41FA5}">
                      <a16:colId xmlns:a16="http://schemas.microsoft.com/office/drawing/2014/main" val="4131312139"/>
                    </a:ext>
                  </a:extLst>
                </a:gridCol>
                <a:gridCol w="487366">
                  <a:extLst>
                    <a:ext uri="{9D8B030D-6E8A-4147-A177-3AD203B41FA5}">
                      <a16:colId xmlns:a16="http://schemas.microsoft.com/office/drawing/2014/main" val="806192470"/>
                    </a:ext>
                  </a:extLst>
                </a:gridCol>
                <a:gridCol w="1355387">
                  <a:extLst>
                    <a:ext uri="{9D8B030D-6E8A-4147-A177-3AD203B41FA5}">
                      <a16:colId xmlns:a16="http://schemas.microsoft.com/office/drawing/2014/main" val="2035199629"/>
                    </a:ext>
                  </a:extLst>
                </a:gridCol>
              </a:tblGrid>
              <a:tr h="4701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Par la manipulation, montrer qu’on rajoute 8 à chaque fois donc on compte de 8 en 8 dans la table.</a:t>
                      </a:r>
                    </a:p>
                    <a:p>
                      <a:pPr marL="171450" marR="0" lvl="0" indent="-17145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Automatiser les résultats par des ateliers d’entrainements.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</a:p>
                    <a:p>
                      <a:pPr algn="ctr"/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Construire la table de multi de 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Par la manipulation, montrer qu’on rajoute 9 à chaque fois donc on compte de 9 en 9 dans la table.</a:t>
                      </a:r>
                    </a:p>
                    <a:p>
                      <a:pPr marL="171450" marR="0" lvl="0" indent="-17145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Automatiser les résultats par des ateliers d’entrainements.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Fiches chrono</a:t>
                      </a:r>
                    </a:p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Classe de florent: 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des multiplications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Multiplier en ligne des nombres à 2 chiffres (1)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Multiplier, quadrillage, décomposer, distributivité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manipuler avec les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règlettes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Cuisenaire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ou des barres de 10 puis modéliser au tableau.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ensuite le lien avec la distributivité et l’écriture multiplicative.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Educajou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  <a:r>
                        <a:rPr lang="fr-FR" sz="10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Chocomultiple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chemise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Multiplier par un multiple de 10, 100 ou 1000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Multiplier, décomposer, distributivité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manipuler avec du matériel base 10 ou les timbres Montessori.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ensuite le lien avec la distributivité et l’écriture multiplicative.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sweat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Bataille de dés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Multiplier en ligne des nombres à 2 chiffres (2)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Multiplier, quadrillage, décomposer, distributivité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manipuler avec les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règlettes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Cuisenaire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ou des barres de 10 puis modéliser au tableau.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ensuite le lien avec la distributivité et l’écriture multiplicative.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Phet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area model multiplication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short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lunettes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854342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700" dirty="0">
                          <a:latin typeface="Biko" panose="02000000000000000000" pitchFamily="50" charset="0"/>
                        </a:rPr>
                        <a:t>Séance bonus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Biko" panose="02000000000000000000" pitchFamily="50" charset="0"/>
                        </a:rPr>
                        <a:t>Connaitre toutes les tables de multiplication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Table de multiplication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Rebrasser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 toutes les tables en demandant un temps de réponse de plus en plus court.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Tamtam </a:t>
                      </a:r>
                      <a:r>
                        <a:rPr lang="fr-FR" sz="8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(niveau 1 &amp; 2)</a:t>
                      </a: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Classeàdeux</a:t>
                      </a: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Test de tables multi</a:t>
                      </a:r>
                    </a:p>
                    <a:p>
                      <a:pPr algn="ctr"/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Défi tables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sng" kern="12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Arcademics</a:t>
                      </a: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: Grand prix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682435"/>
                  </a:ext>
                </a:extLst>
              </a:tr>
            </a:tbl>
          </a:graphicData>
        </a:graphic>
      </p:graphicFrame>
      <p:pic>
        <p:nvPicPr>
          <p:cNvPr id="335" name="Image 334">
            <a:hlinkClick r:id="rId2"/>
            <a:extLst>
              <a:ext uri="{FF2B5EF4-FFF2-40B4-BE49-F238E27FC236}">
                <a16:creationId xmlns:a16="http://schemas.microsoft.com/office/drawing/2014/main" id="{46887D03-8DDD-5184-A685-5E1D070C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273" y="1462306"/>
            <a:ext cx="1203820" cy="283381"/>
          </a:xfrm>
          <a:prstGeom prst="rect">
            <a:avLst/>
          </a:prstGeom>
        </p:spPr>
      </p:pic>
      <p:pic>
        <p:nvPicPr>
          <p:cNvPr id="337" name="Image 336">
            <a:hlinkClick r:id="rId2"/>
            <a:extLst>
              <a:ext uri="{FF2B5EF4-FFF2-40B4-BE49-F238E27FC236}">
                <a16:creationId xmlns:a16="http://schemas.microsoft.com/office/drawing/2014/main" id="{E4CC3FCE-B0A2-88BC-D033-10835C064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273" y="2333435"/>
            <a:ext cx="1178450" cy="279559"/>
          </a:xfrm>
          <a:prstGeom prst="rect">
            <a:avLst/>
          </a:prstGeom>
        </p:spPr>
      </p:pic>
      <p:grpSp>
        <p:nvGrpSpPr>
          <p:cNvPr id="2059" name="Groupe 2058">
            <a:extLst>
              <a:ext uri="{FF2B5EF4-FFF2-40B4-BE49-F238E27FC236}">
                <a16:creationId xmlns:a16="http://schemas.microsoft.com/office/drawing/2014/main" id="{1AA11F02-0C65-75BD-A8D9-B5ECCD74BBC5}"/>
              </a:ext>
            </a:extLst>
          </p:cNvPr>
          <p:cNvGrpSpPr/>
          <p:nvPr/>
        </p:nvGrpSpPr>
        <p:grpSpPr>
          <a:xfrm>
            <a:off x="5441182" y="2215747"/>
            <a:ext cx="1091088" cy="481593"/>
            <a:chOff x="5868061" y="3547339"/>
            <a:chExt cx="1175304" cy="473641"/>
          </a:xfrm>
        </p:grpSpPr>
        <p:pic>
          <p:nvPicPr>
            <p:cNvPr id="363" name="Image 362">
              <a:extLst>
                <a:ext uri="{FF2B5EF4-FFF2-40B4-BE49-F238E27FC236}">
                  <a16:creationId xmlns:a16="http://schemas.microsoft.com/office/drawing/2014/main" id="{97A5ABB1-0C41-329D-9E24-236EE0CCF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9450" y="3547339"/>
              <a:ext cx="1061138" cy="199683"/>
            </a:xfrm>
            <a:prstGeom prst="rect">
              <a:avLst/>
            </a:prstGeom>
          </p:spPr>
        </p:pic>
        <p:pic>
          <p:nvPicPr>
            <p:cNvPr id="364" name="Image 363">
              <a:extLst>
                <a:ext uri="{FF2B5EF4-FFF2-40B4-BE49-F238E27FC236}">
                  <a16:creationId xmlns:a16="http://schemas.microsoft.com/office/drawing/2014/main" id="{ADF7F67D-7EDD-5630-DBCD-49391B66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060743">
              <a:off x="5868061" y="3724413"/>
              <a:ext cx="529095" cy="266945"/>
            </a:xfrm>
            <a:prstGeom prst="rect">
              <a:avLst/>
            </a:prstGeom>
          </p:spPr>
        </p:pic>
        <p:pic>
          <p:nvPicPr>
            <p:cNvPr id="365" name="Image 364">
              <a:extLst>
                <a:ext uri="{FF2B5EF4-FFF2-40B4-BE49-F238E27FC236}">
                  <a16:creationId xmlns:a16="http://schemas.microsoft.com/office/drawing/2014/main" id="{E8338960-740F-5E79-C441-53EEA21F1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37320">
              <a:off x="6491607" y="3737600"/>
              <a:ext cx="551758" cy="283380"/>
            </a:xfrm>
            <a:prstGeom prst="rect">
              <a:avLst/>
            </a:prstGeom>
          </p:spPr>
        </p:pic>
      </p:grpSp>
      <p:grpSp>
        <p:nvGrpSpPr>
          <p:cNvPr id="2058" name="Groupe 2057">
            <a:extLst>
              <a:ext uri="{FF2B5EF4-FFF2-40B4-BE49-F238E27FC236}">
                <a16:creationId xmlns:a16="http://schemas.microsoft.com/office/drawing/2014/main" id="{9FE0FDA4-BEEE-CF13-A080-D7BF8B26FAF8}"/>
              </a:ext>
            </a:extLst>
          </p:cNvPr>
          <p:cNvGrpSpPr/>
          <p:nvPr/>
        </p:nvGrpSpPr>
        <p:grpSpPr>
          <a:xfrm>
            <a:off x="5454189" y="1243450"/>
            <a:ext cx="1141263" cy="467116"/>
            <a:chOff x="5820668" y="2759855"/>
            <a:chExt cx="1141263" cy="467116"/>
          </a:xfrm>
        </p:grpSpPr>
        <p:pic>
          <p:nvPicPr>
            <p:cNvPr id="361" name="Image 360">
              <a:extLst>
                <a:ext uri="{FF2B5EF4-FFF2-40B4-BE49-F238E27FC236}">
                  <a16:creationId xmlns:a16="http://schemas.microsoft.com/office/drawing/2014/main" id="{8C175A60-1261-42D7-9855-0F5FE774D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20668" y="2759855"/>
              <a:ext cx="1141263" cy="218856"/>
            </a:xfrm>
            <a:prstGeom prst="rect">
              <a:avLst/>
            </a:prstGeom>
          </p:spPr>
        </p:pic>
        <p:pic>
          <p:nvPicPr>
            <p:cNvPr id="366" name="Image 365">
              <a:extLst>
                <a:ext uri="{FF2B5EF4-FFF2-40B4-BE49-F238E27FC236}">
                  <a16:creationId xmlns:a16="http://schemas.microsoft.com/office/drawing/2014/main" id="{5363361E-44B5-780C-1E91-63D5A17AA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0958121">
              <a:off x="5844634" y="2960033"/>
              <a:ext cx="494714" cy="252620"/>
            </a:xfrm>
            <a:prstGeom prst="rect">
              <a:avLst/>
            </a:prstGeom>
          </p:spPr>
        </p:pic>
        <p:pic>
          <p:nvPicPr>
            <p:cNvPr id="367" name="Image 366">
              <a:extLst>
                <a:ext uri="{FF2B5EF4-FFF2-40B4-BE49-F238E27FC236}">
                  <a16:creationId xmlns:a16="http://schemas.microsoft.com/office/drawing/2014/main" id="{9988B227-DC9B-6582-449E-D65502594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431028">
              <a:off x="6405836" y="2961681"/>
              <a:ext cx="522684" cy="265290"/>
            </a:xfrm>
            <a:prstGeom prst="rect">
              <a:avLst/>
            </a:prstGeom>
          </p:spPr>
        </p:pic>
      </p:grpSp>
      <p:grpSp>
        <p:nvGrpSpPr>
          <p:cNvPr id="2056" name="Groupe 2055">
            <a:extLst>
              <a:ext uri="{FF2B5EF4-FFF2-40B4-BE49-F238E27FC236}">
                <a16:creationId xmlns:a16="http://schemas.microsoft.com/office/drawing/2014/main" id="{B9EA82DD-A6FE-53BB-61E8-B410AEF090E5}"/>
              </a:ext>
            </a:extLst>
          </p:cNvPr>
          <p:cNvGrpSpPr/>
          <p:nvPr/>
        </p:nvGrpSpPr>
        <p:grpSpPr>
          <a:xfrm>
            <a:off x="4397142" y="1226676"/>
            <a:ext cx="823052" cy="526303"/>
            <a:chOff x="4676847" y="2740567"/>
            <a:chExt cx="823052" cy="526303"/>
          </a:xfrm>
        </p:grpSpPr>
        <p:grpSp>
          <p:nvGrpSpPr>
            <p:cNvPr id="180" name="Groupe 179">
              <a:extLst>
                <a:ext uri="{FF2B5EF4-FFF2-40B4-BE49-F238E27FC236}">
                  <a16:creationId xmlns:a16="http://schemas.microsoft.com/office/drawing/2014/main" id="{FE98BBEA-A23D-96DC-E0A7-75D5F1A32563}"/>
                </a:ext>
              </a:extLst>
            </p:cNvPr>
            <p:cNvGrpSpPr/>
            <p:nvPr/>
          </p:nvGrpSpPr>
          <p:grpSpPr>
            <a:xfrm>
              <a:off x="4676847" y="2740567"/>
              <a:ext cx="823052" cy="526303"/>
              <a:chOff x="3090602" y="680654"/>
              <a:chExt cx="8903676" cy="5496692"/>
            </a:xfrm>
          </p:grpSpPr>
          <p:grpSp>
            <p:nvGrpSpPr>
              <p:cNvPr id="181" name="Groupe 180">
                <a:extLst>
                  <a:ext uri="{FF2B5EF4-FFF2-40B4-BE49-F238E27FC236}">
                    <a16:creationId xmlns:a16="http://schemas.microsoft.com/office/drawing/2014/main" id="{012EEABF-D57E-7D7D-9657-D3F502FA7ED1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246" name="Image 245">
                  <a:extLst>
                    <a:ext uri="{FF2B5EF4-FFF2-40B4-BE49-F238E27FC236}">
                      <a16:creationId xmlns:a16="http://schemas.microsoft.com/office/drawing/2014/main" id="{48DE6C73-EA08-61FA-3580-30FB14C711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247" name="Image 246">
                  <a:extLst>
                    <a:ext uri="{FF2B5EF4-FFF2-40B4-BE49-F238E27FC236}">
                      <a16:creationId xmlns:a16="http://schemas.microsoft.com/office/drawing/2014/main" id="{D5EADE57-1A85-CE1F-5DA7-D93242AE3D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182" name="Groupe 181">
                <a:extLst>
                  <a:ext uri="{FF2B5EF4-FFF2-40B4-BE49-F238E27FC236}">
                    <a16:creationId xmlns:a16="http://schemas.microsoft.com/office/drawing/2014/main" id="{8270390D-C421-BDBB-309D-C090EFC9BDDC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236" name="Image 235">
                  <a:extLst>
                    <a:ext uri="{FF2B5EF4-FFF2-40B4-BE49-F238E27FC236}">
                      <a16:creationId xmlns:a16="http://schemas.microsoft.com/office/drawing/2014/main" id="{87E7ADEB-AE28-8C39-A850-C87AF838E1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7" name="Image 236">
                  <a:extLst>
                    <a:ext uri="{FF2B5EF4-FFF2-40B4-BE49-F238E27FC236}">
                      <a16:creationId xmlns:a16="http://schemas.microsoft.com/office/drawing/2014/main" id="{15152049-093C-1BE8-C91E-5A6670AFD3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8" name="Image 237">
                  <a:extLst>
                    <a:ext uri="{FF2B5EF4-FFF2-40B4-BE49-F238E27FC236}">
                      <a16:creationId xmlns:a16="http://schemas.microsoft.com/office/drawing/2014/main" id="{CC121DE0-56DB-0A76-C878-5A963295D7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9" name="Image 238">
                  <a:extLst>
                    <a:ext uri="{FF2B5EF4-FFF2-40B4-BE49-F238E27FC236}">
                      <a16:creationId xmlns:a16="http://schemas.microsoft.com/office/drawing/2014/main" id="{69724089-BE0C-3AC2-9217-0D6C750E94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0" name="Image 239">
                  <a:extLst>
                    <a:ext uri="{FF2B5EF4-FFF2-40B4-BE49-F238E27FC236}">
                      <a16:creationId xmlns:a16="http://schemas.microsoft.com/office/drawing/2014/main" id="{5F7D0056-73F0-5FDB-7A97-97E78F80E2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1" name="Image 240">
                  <a:extLst>
                    <a:ext uri="{FF2B5EF4-FFF2-40B4-BE49-F238E27FC236}">
                      <a16:creationId xmlns:a16="http://schemas.microsoft.com/office/drawing/2014/main" id="{F23084B8-0530-8932-D799-FE6F3954F3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2" name="Image 241">
                  <a:extLst>
                    <a:ext uri="{FF2B5EF4-FFF2-40B4-BE49-F238E27FC236}">
                      <a16:creationId xmlns:a16="http://schemas.microsoft.com/office/drawing/2014/main" id="{B71631A0-6377-E891-553F-FB1B27A611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3" name="Image 242">
                  <a:extLst>
                    <a:ext uri="{FF2B5EF4-FFF2-40B4-BE49-F238E27FC236}">
                      <a16:creationId xmlns:a16="http://schemas.microsoft.com/office/drawing/2014/main" id="{73A6FD0B-5C42-3C1A-89D4-7440415E05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4" name="Image 243">
                  <a:extLst>
                    <a:ext uri="{FF2B5EF4-FFF2-40B4-BE49-F238E27FC236}">
                      <a16:creationId xmlns:a16="http://schemas.microsoft.com/office/drawing/2014/main" id="{1559F48A-1065-A17D-87C5-2655B74B43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45" name="Image 244">
                  <a:extLst>
                    <a:ext uri="{FF2B5EF4-FFF2-40B4-BE49-F238E27FC236}">
                      <a16:creationId xmlns:a16="http://schemas.microsoft.com/office/drawing/2014/main" id="{DC002AB7-D4BA-86CE-355E-8750CC82C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Groupe 182">
                <a:extLst>
                  <a:ext uri="{FF2B5EF4-FFF2-40B4-BE49-F238E27FC236}">
                    <a16:creationId xmlns:a16="http://schemas.microsoft.com/office/drawing/2014/main" id="{A8F29678-FAC6-8083-0A6A-EB265960E3CE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227" name="Image 226">
                  <a:extLst>
                    <a:ext uri="{FF2B5EF4-FFF2-40B4-BE49-F238E27FC236}">
                      <a16:creationId xmlns:a16="http://schemas.microsoft.com/office/drawing/2014/main" id="{E400AB9A-197E-A0EB-47F0-30D2CFB7A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8" name="Image 227">
                  <a:extLst>
                    <a:ext uri="{FF2B5EF4-FFF2-40B4-BE49-F238E27FC236}">
                      <a16:creationId xmlns:a16="http://schemas.microsoft.com/office/drawing/2014/main" id="{FDA881DF-9035-A404-F346-7842F743B3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9" name="Image 228">
                  <a:extLst>
                    <a:ext uri="{FF2B5EF4-FFF2-40B4-BE49-F238E27FC236}">
                      <a16:creationId xmlns:a16="http://schemas.microsoft.com/office/drawing/2014/main" id="{48950A9F-3742-1D25-8B48-781AD50268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0" name="Image 229">
                  <a:extLst>
                    <a:ext uri="{FF2B5EF4-FFF2-40B4-BE49-F238E27FC236}">
                      <a16:creationId xmlns:a16="http://schemas.microsoft.com/office/drawing/2014/main" id="{90072C31-CB8D-E8D2-A8A4-EC5E76DE8B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1" name="Image 230">
                  <a:extLst>
                    <a:ext uri="{FF2B5EF4-FFF2-40B4-BE49-F238E27FC236}">
                      <a16:creationId xmlns:a16="http://schemas.microsoft.com/office/drawing/2014/main" id="{F191B678-39D8-F09D-3FF3-8E47D43AA3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2" name="Image 231">
                  <a:extLst>
                    <a:ext uri="{FF2B5EF4-FFF2-40B4-BE49-F238E27FC236}">
                      <a16:creationId xmlns:a16="http://schemas.microsoft.com/office/drawing/2014/main" id="{B743A62E-0C5C-50B9-CF42-8D7AD050E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3" name="Image 232">
                  <a:extLst>
                    <a:ext uri="{FF2B5EF4-FFF2-40B4-BE49-F238E27FC236}">
                      <a16:creationId xmlns:a16="http://schemas.microsoft.com/office/drawing/2014/main" id="{539ADA7C-F3EF-EA32-7492-FEC2971FB1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4" name="Image 233">
                  <a:extLst>
                    <a:ext uri="{FF2B5EF4-FFF2-40B4-BE49-F238E27FC236}">
                      <a16:creationId xmlns:a16="http://schemas.microsoft.com/office/drawing/2014/main" id="{DD171671-CBE8-6AB0-B336-88A27C67FA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35" name="Image 234">
                  <a:extLst>
                    <a:ext uri="{FF2B5EF4-FFF2-40B4-BE49-F238E27FC236}">
                      <a16:creationId xmlns:a16="http://schemas.microsoft.com/office/drawing/2014/main" id="{0EAD4433-2C54-2BCA-9B86-CBD77B5A1E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4" name="Groupe 183">
                <a:extLst>
                  <a:ext uri="{FF2B5EF4-FFF2-40B4-BE49-F238E27FC236}">
                    <a16:creationId xmlns:a16="http://schemas.microsoft.com/office/drawing/2014/main" id="{D2B9C3B7-3441-CA06-20A7-D0F4087E6221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219" name="Image 218">
                  <a:extLst>
                    <a:ext uri="{FF2B5EF4-FFF2-40B4-BE49-F238E27FC236}">
                      <a16:creationId xmlns:a16="http://schemas.microsoft.com/office/drawing/2014/main" id="{5C1B5A5A-14AD-7774-F150-AC31EC17E1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0" name="Image 219">
                  <a:extLst>
                    <a:ext uri="{FF2B5EF4-FFF2-40B4-BE49-F238E27FC236}">
                      <a16:creationId xmlns:a16="http://schemas.microsoft.com/office/drawing/2014/main" id="{7F0E095F-D9D7-C963-4CD3-212771385D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1" name="Image 220">
                  <a:extLst>
                    <a:ext uri="{FF2B5EF4-FFF2-40B4-BE49-F238E27FC236}">
                      <a16:creationId xmlns:a16="http://schemas.microsoft.com/office/drawing/2014/main" id="{50F7F1FD-D2EB-D917-1A3A-261C309F50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2" name="Image 221">
                  <a:extLst>
                    <a:ext uri="{FF2B5EF4-FFF2-40B4-BE49-F238E27FC236}">
                      <a16:creationId xmlns:a16="http://schemas.microsoft.com/office/drawing/2014/main" id="{65D254FC-E3C7-37BB-6676-BA3C5A729D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3" name="Image 222">
                  <a:extLst>
                    <a:ext uri="{FF2B5EF4-FFF2-40B4-BE49-F238E27FC236}">
                      <a16:creationId xmlns:a16="http://schemas.microsoft.com/office/drawing/2014/main" id="{28AD7C11-FA96-B97F-63BE-D34BD015CB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4" name="Image 223">
                  <a:extLst>
                    <a:ext uri="{FF2B5EF4-FFF2-40B4-BE49-F238E27FC236}">
                      <a16:creationId xmlns:a16="http://schemas.microsoft.com/office/drawing/2014/main" id="{BFC14CB1-C8AD-912E-32DE-1A48666E2A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5" name="Image 224">
                  <a:extLst>
                    <a:ext uri="{FF2B5EF4-FFF2-40B4-BE49-F238E27FC236}">
                      <a16:creationId xmlns:a16="http://schemas.microsoft.com/office/drawing/2014/main" id="{50FB049A-D282-B458-16AB-27395119FC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26" name="Image 225">
                  <a:extLst>
                    <a:ext uri="{FF2B5EF4-FFF2-40B4-BE49-F238E27FC236}">
                      <a16:creationId xmlns:a16="http://schemas.microsoft.com/office/drawing/2014/main" id="{85E4AAD7-92D1-1F69-E365-8F570EA0B0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5" name="Groupe 184">
                <a:extLst>
                  <a:ext uri="{FF2B5EF4-FFF2-40B4-BE49-F238E27FC236}">
                    <a16:creationId xmlns:a16="http://schemas.microsoft.com/office/drawing/2014/main" id="{9CF3A078-9706-B22A-64AD-30A41F99427C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212" name="Image 211">
                  <a:extLst>
                    <a:ext uri="{FF2B5EF4-FFF2-40B4-BE49-F238E27FC236}">
                      <a16:creationId xmlns:a16="http://schemas.microsoft.com/office/drawing/2014/main" id="{408CCE78-ABCE-602B-BDE9-EA660983B7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3" name="Image 212">
                  <a:extLst>
                    <a:ext uri="{FF2B5EF4-FFF2-40B4-BE49-F238E27FC236}">
                      <a16:creationId xmlns:a16="http://schemas.microsoft.com/office/drawing/2014/main" id="{7B02B8C1-8967-56C6-A041-0D67A3F0EE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4" name="Image 213">
                  <a:extLst>
                    <a:ext uri="{FF2B5EF4-FFF2-40B4-BE49-F238E27FC236}">
                      <a16:creationId xmlns:a16="http://schemas.microsoft.com/office/drawing/2014/main" id="{EFA695D1-AA63-E2B6-EB2E-D37B9EE79D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5" name="Image 214">
                  <a:extLst>
                    <a:ext uri="{FF2B5EF4-FFF2-40B4-BE49-F238E27FC236}">
                      <a16:creationId xmlns:a16="http://schemas.microsoft.com/office/drawing/2014/main" id="{C8160928-A340-537E-3E1A-338AC10FFC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6" name="Image 215">
                  <a:extLst>
                    <a:ext uri="{FF2B5EF4-FFF2-40B4-BE49-F238E27FC236}">
                      <a16:creationId xmlns:a16="http://schemas.microsoft.com/office/drawing/2014/main" id="{79EEF9B7-39B6-FF56-71A1-D72461F254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7" name="Image 216">
                  <a:extLst>
                    <a:ext uri="{FF2B5EF4-FFF2-40B4-BE49-F238E27FC236}">
                      <a16:creationId xmlns:a16="http://schemas.microsoft.com/office/drawing/2014/main" id="{2C35E496-CBA4-C8B4-5504-474F1FAD91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8" name="Image 217">
                  <a:extLst>
                    <a:ext uri="{FF2B5EF4-FFF2-40B4-BE49-F238E27FC236}">
                      <a16:creationId xmlns:a16="http://schemas.microsoft.com/office/drawing/2014/main" id="{002A4D96-2C53-8ADB-153F-762D81164B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6" name="Groupe 185">
                <a:extLst>
                  <a:ext uri="{FF2B5EF4-FFF2-40B4-BE49-F238E27FC236}">
                    <a16:creationId xmlns:a16="http://schemas.microsoft.com/office/drawing/2014/main" id="{E901444C-8E83-39ED-19BC-61569FC378AF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206" name="Image 205">
                  <a:extLst>
                    <a:ext uri="{FF2B5EF4-FFF2-40B4-BE49-F238E27FC236}">
                      <a16:creationId xmlns:a16="http://schemas.microsoft.com/office/drawing/2014/main" id="{5132C89D-38A7-A3F3-47F4-A9178F3AB8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7" name="Image 206">
                  <a:extLst>
                    <a:ext uri="{FF2B5EF4-FFF2-40B4-BE49-F238E27FC236}">
                      <a16:creationId xmlns:a16="http://schemas.microsoft.com/office/drawing/2014/main" id="{A6B17A44-1C58-5923-C8C0-786B438A52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8" name="Image 207">
                  <a:extLst>
                    <a:ext uri="{FF2B5EF4-FFF2-40B4-BE49-F238E27FC236}">
                      <a16:creationId xmlns:a16="http://schemas.microsoft.com/office/drawing/2014/main" id="{83CAE924-E4C1-255E-ABDB-1E4943237F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9" name="Image 208">
                  <a:extLst>
                    <a:ext uri="{FF2B5EF4-FFF2-40B4-BE49-F238E27FC236}">
                      <a16:creationId xmlns:a16="http://schemas.microsoft.com/office/drawing/2014/main" id="{04D09412-42CD-2AA3-47D9-35A0A8C0EF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0" name="Image 209">
                  <a:extLst>
                    <a:ext uri="{FF2B5EF4-FFF2-40B4-BE49-F238E27FC236}">
                      <a16:creationId xmlns:a16="http://schemas.microsoft.com/office/drawing/2014/main" id="{84CB2237-ADAC-80B1-78B0-FC90014BBD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11" name="Image 210">
                  <a:extLst>
                    <a:ext uri="{FF2B5EF4-FFF2-40B4-BE49-F238E27FC236}">
                      <a16:creationId xmlns:a16="http://schemas.microsoft.com/office/drawing/2014/main" id="{043B7EB0-9961-4FE9-8AC7-A125B60B05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7" name="Groupe 186">
                <a:extLst>
                  <a:ext uri="{FF2B5EF4-FFF2-40B4-BE49-F238E27FC236}">
                    <a16:creationId xmlns:a16="http://schemas.microsoft.com/office/drawing/2014/main" id="{09C3CC86-DE7C-2A4D-66D9-339BB06540C1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201" name="Image 200">
                  <a:extLst>
                    <a:ext uri="{FF2B5EF4-FFF2-40B4-BE49-F238E27FC236}">
                      <a16:creationId xmlns:a16="http://schemas.microsoft.com/office/drawing/2014/main" id="{F4DF7288-2528-15B7-DF2E-FEE43DD8A3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2" name="Image 201">
                  <a:extLst>
                    <a:ext uri="{FF2B5EF4-FFF2-40B4-BE49-F238E27FC236}">
                      <a16:creationId xmlns:a16="http://schemas.microsoft.com/office/drawing/2014/main" id="{494A2A51-D540-6973-D66A-EB36465DB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3" name="Image 202">
                  <a:extLst>
                    <a:ext uri="{FF2B5EF4-FFF2-40B4-BE49-F238E27FC236}">
                      <a16:creationId xmlns:a16="http://schemas.microsoft.com/office/drawing/2014/main" id="{7B9A8B78-3BA1-4868-AB16-9AEE4F0F11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4" name="Image 203">
                  <a:extLst>
                    <a:ext uri="{FF2B5EF4-FFF2-40B4-BE49-F238E27FC236}">
                      <a16:creationId xmlns:a16="http://schemas.microsoft.com/office/drawing/2014/main" id="{59639494-DEEC-AF2B-1CCC-B88D6A5768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5" name="Image 204">
                  <a:extLst>
                    <a:ext uri="{FF2B5EF4-FFF2-40B4-BE49-F238E27FC236}">
                      <a16:creationId xmlns:a16="http://schemas.microsoft.com/office/drawing/2014/main" id="{4AE71A44-7B51-1B14-10F2-A424A0949C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8" name="Groupe 187">
                <a:extLst>
                  <a:ext uri="{FF2B5EF4-FFF2-40B4-BE49-F238E27FC236}">
                    <a16:creationId xmlns:a16="http://schemas.microsoft.com/office/drawing/2014/main" id="{23E0223B-22B3-1100-5AC4-30031DE539B2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197" name="Image 196">
                  <a:extLst>
                    <a:ext uri="{FF2B5EF4-FFF2-40B4-BE49-F238E27FC236}">
                      <a16:creationId xmlns:a16="http://schemas.microsoft.com/office/drawing/2014/main" id="{582FD60B-A825-87F7-23AB-AABC709EE7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8" name="Image 197">
                  <a:extLst>
                    <a:ext uri="{FF2B5EF4-FFF2-40B4-BE49-F238E27FC236}">
                      <a16:creationId xmlns:a16="http://schemas.microsoft.com/office/drawing/2014/main" id="{32145373-8F46-3131-E235-AF42BE18B3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9" name="Image 198">
                  <a:extLst>
                    <a:ext uri="{FF2B5EF4-FFF2-40B4-BE49-F238E27FC236}">
                      <a16:creationId xmlns:a16="http://schemas.microsoft.com/office/drawing/2014/main" id="{3386D0FA-21C4-D5C6-6CBB-51083441E6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00" name="Image 199">
                  <a:extLst>
                    <a:ext uri="{FF2B5EF4-FFF2-40B4-BE49-F238E27FC236}">
                      <a16:creationId xmlns:a16="http://schemas.microsoft.com/office/drawing/2014/main" id="{8B9032B5-F9A8-27BD-319A-059AB6C66D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89" name="Groupe 188">
                <a:extLst>
                  <a:ext uri="{FF2B5EF4-FFF2-40B4-BE49-F238E27FC236}">
                    <a16:creationId xmlns:a16="http://schemas.microsoft.com/office/drawing/2014/main" id="{9A8A444D-F4AD-DDF9-DEDB-F04B615BC2DA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194" name="Image 193">
                  <a:extLst>
                    <a:ext uri="{FF2B5EF4-FFF2-40B4-BE49-F238E27FC236}">
                      <a16:creationId xmlns:a16="http://schemas.microsoft.com/office/drawing/2014/main" id="{D46A8221-56C8-D53E-962A-8B4FD1AC2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5" name="Image 194">
                  <a:extLst>
                    <a:ext uri="{FF2B5EF4-FFF2-40B4-BE49-F238E27FC236}">
                      <a16:creationId xmlns:a16="http://schemas.microsoft.com/office/drawing/2014/main" id="{34B2ACBC-98AB-D37F-BA1E-A9ADE71F74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6" name="Image 195">
                  <a:extLst>
                    <a:ext uri="{FF2B5EF4-FFF2-40B4-BE49-F238E27FC236}">
                      <a16:creationId xmlns:a16="http://schemas.microsoft.com/office/drawing/2014/main" id="{559F55ED-32A3-DFE6-9763-21E208601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190" name="Groupe 189">
                <a:extLst>
                  <a:ext uri="{FF2B5EF4-FFF2-40B4-BE49-F238E27FC236}">
                    <a16:creationId xmlns:a16="http://schemas.microsoft.com/office/drawing/2014/main" id="{A1AC0689-FAD3-8E05-5DF7-AC415E0EDC96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192" name="Image 191">
                  <a:extLst>
                    <a:ext uri="{FF2B5EF4-FFF2-40B4-BE49-F238E27FC236}">
                      <a16:creationId xmlns:a16="http://schemas.microsoft.com/office/drawing/2014/main" id="{208CD1A6-C74A-0C84-E32A-6562121F97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193" name="Image 192">
                  <a:extLst>
                    <a:ext uri="{FF2B5EF4-FFF2-40B4-BE49-F238E27FC236}">
                      <a16:creationId xmlns:a16="http://schemas.microsoft.com/office/drawing/2014/main" id="{EB96C966-C363-2E44-DB12-4E2EA6B43D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191" name="Image 190">
                <a:extLst>
                  <a:ext uri="{FF2B5EF4-FFF2-40B4-BE49-F238E27FC236}">
                    <a16:creationId xmlns:a16="http://schemas.microsoft.com/office/drawing/2014/main" id="{64362AD3-45AA-C49E-9481-0B681F8B4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377" name="Image 376">
              <a:extLst>
                <a:ext uri="{FF2B5EF4-FFF2-40B4-BE49-F238E27FC236}">
                  <a16:creationId xmlns:a16="http://schemas.microsoft.com/office/drawing/2014/main" id="{36794D89-667A-BA0F-E491-BC7D45554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654745">
              <a:off x="4922038" y="2888858"/>
              <a:ext cx="362576" cy="2475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057" name="Groupe 2056">
            <a:extLst>
              <a:ext uri="{FF2B5EF4-FFF2-40B4-BE49-F238E27FC236}">
                <a16:creationId xmlns:a16="http://schemas.microsoft.com/office/drawing/2014/main" id="{4398B98D-A842-2E2A-5102-539AFAB83D99}"/>
              </a:ext>
            </a:extLst>
          </p:cNvPr>
          <p:cNvGrpSpPr/>
          <p:nvPr/>
        </p:nvGrpSpPr>
        <p:grpSpPr>
          <a:xfrm>
            <a:off x="4351669" y="2218062"/>
            <a:ext cx="823052" cy="526303"/>
            <a:chOff x="4654907" y="3538261"/>
            <a:chExt cx="823052" cy="526303"/>
          </a:xfrm>
        </p:grpSpPr>
        <p:grpSp>
          <p:nvGrpSpPr>
            <p:cNvPr id="251" name="Groupe 250">
              <a:extLst>
                <a:ext uri="{FF2B5EF4-FFF2-40B4-BE49-F238E27FC236}">
                  <a16:creationId xmlns:a16="http://schemas.microsoft.com/office/drawing/2014/main" id="{280F236A-5FC8-3FF6-C717-FBDFAEBA9821}"/>
                </a:ext>
              </a:extLst>
            </p:cNvPr>
            <p:cNvGrpSpPr/>
            <p:nvPr/>
          </p:nvGrpSpPr>
          <p:grpSpPr>
            <a:xfrm>
              <a:off x="4654907" y="3538261"/>
              <a:ext cx="823052" cy="526303"/>
              <a:chOff x="3090602" y="680654"/>
              <a:chExt cx="8903676" cy="5496692"/>
            </a:xfrm>
          </p:grpSpPr>
          <p:grpSp>
            <p:nvGrpSpPr>
              <p:cNvPr id="252" name="Groupe 251">
                <a:extLst>
                  <a:ext uri="{FF2B5EF4-FFF2-40B4-BE49-F238E27FC236}">
                    <a16:creationId xmlns:a16="http://schemas.microsoft.com/office/drawing/2014/main" id="{EC3A757C-22CA-7446-B9BE-D0DD63C2DEE0}"/>
                  </a:ext>
                </a:extLst>
              </p:cNvPr>
              <p:cNvGrpSpPr/>
              <p:nvPr/>
            </p:nvGrpSpPr>
            <p:grpSpPr>
              <a:xfrm>
                <a:off x="3090602" y="680654"/>
                <a:ext cx="3724795" cy="5496692"/>
                <a:chOff x="3090602" y="680654"/>
                <a:chExt cx="3724795" cy="5496692"/>
              </a:xfrm>
            </p:grpSpPr>
            <p:pic>
              <p:nvPicPr>
                <p:cNvPr id="317" name="Image 316">
                  <a:extLst>
                    <a:ext uri="{FF2B5EF4-FFF2-40B4-BE49-F238E27FC236}">
                      <a16:creationId xmlns:a16="http://schemas.microsoft.com/office/drawing/2014/main" id="{DC654DCE-92EC-CA7A-43EC-9B02FE37FF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90602" y="680654"/>
                  <a:ext cx="3724795" cy="5496692"/>
                </a:xfrm>
                <a:prstGeom prst="rect">
                  <a:avLst/>
                </a:prstGeom>
              </p:spPr>
            </p:pic>
            <p:pic>
              <p:nvPicPr>
                <p:cNvPr id="318" name="Image 317">
                  <a:extLst>
                    <a:ext uri="{FF2B5EF4-FFF2-40B4-BE49-F238E27FC236}">
                      <a16:creationId xmlns:a16="http://schemas.microsoft.com/office/drawing/2014/main" id="{AA1CE69A-C124-9088-E41C-B084EC7B8A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91682" y="680654"/>
                  <a:ext cx="1514686" cy="5487166"/>
                </a:xfrm>
                <a:prstGeom prst="rect">
                  <a:avLst/>
                </a:prstGeom>
              </p:spPr>
            </p:pic>
          </p:grpSp>
          <p:grpSp>
            <p:nvGrpSpPr>
              <p:cNvPr id="253" name="Groupe 252">
                <a:extLst>
                  <a:ext uri="{FF2B5EF4-FFF2-40B4-BE49-F238E27FC236}">
                    <a16:creationId xmlns:a16="http://schemas.microsoft.com/office/drawing/2014/main" id="{486DF7FB-233A-E5A1-AC5F-93B4E17B72E0}"/>
                  </a:ext>
                </a:extLst>
              </p:cNvPr>
              <p:cNvGrpSpPr/>
              <p:nvPr/>
            </p:nvGrpSpPr>
            <p:grpSpPr>
              <a:xfrm>
                <a:off x="4594912" y="5633244"/>
                <a:ext cx="7399366" cy="541329"/>
                <a:chOff x="4594912" y="5633244"/>
                <a:chExt cx="7399366" cy="541329"/>
              </a:xfrm>
            </p:grpSpPr>
            <p:pic>
              <p:nvPicPr>
                <p:cNvPr id="307" name="Image 306">
                  <a:extLst>
                    <a:ext uri="{FF2B5EF4-FFF2-40B4-BE49-F238E27FC236}">
                      <a16:creationId xmlns:a16="http://schemas.microsoft.com/office/drawing/2014/main" id="{0843FA1B-01AB-EA9D-E4DA-F57B42B901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8" name="Image 307">
                  <a:extLst>
                    <a:ext uri="{FF2B5EF4-FFF2-40B4-BE49-F238E27FC236}">
                      <a16:creationId xmlns:a16="http://schemas.microsoft.com/office/drawing/2014/main" id="{B495335E-2A68-C316-6CA6-D064A7658A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9" name="Image 308">
                  <a:extLst>
                    <a:ext uri="{FF2B5EF4-FFF2-40B4-BE49-F238E27FC236}">
                      <a16:creationId xmlns:a16="http://schemas.microsoft.com/office/drawing/2014/main" id="{A0FC5ADC-8C6C-1AF4-64A2-8BA3E9D87B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0" name="Image 309">
                  <a:extLst>
                    <a:ext uri="{FF2B5EF4-FFF2-40B4-BE49-F238E27FC236}">
                      <a16:creationId xmlns:a16="http://schemas.microsoft.com/office/drawing/2014/main" id="{85A58FB9-8519-B823-C5C8-B15923857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1" name="Image 310">
                  <a:extLst>
                    <a:ext uri="{FF2B5EF4-FFF2-40B4-BE49-F238E27FC236}">
                      <a16:creationId xmlns:a16="http://schemas.microsoft.com/office/drawing/2014/main" id="{DF898919-501C-A9B7-84A1-77E04ADE0C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2" name="Image 311">
                  <a:extLst>
                    <a:ext uri="{FF2B5EF4-FFF2-40B4-BE49-F238E27FC236}">
                      <a16:creationId xmlns:a16="http://schemas.microsoft.com/office/drawing/2014/main" id="{C9AB0258-ED99-7C3D-EB6E-CDBBA3AE9F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3" name="Image 312">
                  <a:extLst>
                    <a:ext uri="{FF2B5EF4-FFF2-40B4-BE49-F238E27FC236}">
                      <a16:creationId xmlns:a16="http://schemas.microsoft.com/office/drawing/2014/main" id="{D2D8B6C6-07CF-D603-C42A-AB7CA5AB83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4" name="Image 313">
                  <a:extLst>
                    <a:ext uri="{FF2B5EF4-FFF2-40B4-BE49-F238E27FC236}">
                      <a16:creationId xmlns:a16="http://schemas.microsoft.com/office/drawing/2014/main" id="{D6A8C82D-0603-F5C6-7B2C-1E72B5051D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5" name="Image 314">
                  <a:extLst>
                    <a:ext uri="{FF2B5EF4-FFF2-40B4-BE49-F238E27FC236}">
                      <a16:creationId xmlns:a16="http://schemas.microsoft.com/office/drawing/2014/main" id="{4FB362C4-5209-9D38-E1A1-C3E6F8DA07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16" name="Image 315">
                  <a:extLst>
                    <a:ext uri="{FF2B5EF4-FFF2-40B4-BE49-F238E27FC236}">
                      <a16:creationId xmlns:a16="http://schemas.microsoft.com/office/drawing/2014/main" id="{D8ADBFB8-FA28-CF1F-CC31-19CED9A427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222645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4" name="Groupe 253">
                <a:extLst>
                  <a:ext uri="{FF2B5EF4-FFF2-40B4-BE49-F238E27FC236}">
                    <a16:creationId xmlns:a16="http://schemas.microsoft.com/office/drawing/2014/main" id="{34F5E057-CFD7-0A63-B80C-AB01BF445354}"/>
                  </a:ext>
                </a:extLst>
              </p:cNvPr>
              <p:cNvGrpSpPr/>
              <p:nvPr/>
            </p:nvGrpSpPr>
            <p:grpSpPr>
              <a:xfrm>
                <a:off x="4566078" y="5138717"/>
                <a:ext cx="6651865" cy="541329"/>
                <a:chOff x="4594912" y="5633244"/>
                <a:chExt cx="6651865" cy="541329"/>
              </a:xfrm>
            </p:grpSpPr>
            <p:pic>
              <p:nvPicPr>
                <p:cNvPr id="298" name="Image 297">
                  <a:extLst>
                    <a:ext uri="{FF2B5EF4-FFF2-40B4-BE49-F238E27FC236}">
                      <a16:creationId xmlns:a16="http://schemas.microsoft.com/office/drawing/2014/main" id="{59F9FD8B-74C7-4A16-1FF1-7345FAA24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9" name="Image 298">
                  <a:extLst>
                    <a:ext uri="{FF2B5EF4-FFF2-40B4-BE49-F238E27FC236}">
                      <a16:creationId xmlns:a16="http://schemas.microsoft.com/office/drawing/2014/main" id="{8F5ECFF2-FEF6-23C6-88D3-4E8C2B4ABF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0" name="Image 299">
                  <a:extLst>
                    <a:ext uri="{FF2B5EF4-FFF2-40B4-BE49-F238E27FC236}">
                      <a16:creationId xmlns:a16="http://schemas.microsoft.com/office/drawing/2014/main" id="{B43B4201-BC94-02FE-AD28-18FEC62CB5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1" name="Image 300">
                  <a:extLst>
                    <a:ext uri="{FF2B5EF4-FFF2-40B4-BE49-F238E27FC236}">
                      <a16:creationId xmlns:a16="http://schemas.microsoft.com/office/drawing/2014/main" id="{CEE849A4-F891-E594-93DD-5ADD5A52E8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2" name="Image 301">
                  <a:extLst>
                    <a:ext uri="{FF2B5EF4-FFF2-40B4-BE49-F238E27FC236}">
                      <a16:creationId xmlns:a16="http://schemas.microsoft.com/office/drawing/2014/main" id="{CCDD1E73-70ED-5440-ED20-C6904079A5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3" name="Image 302">
                  <a:extLst>
                    <a:ext uri="{FF2B5EF4-FFF2-40B4-BE49-F238E27FC236}">
                      <a16:creationId xmlns:a16="http://schemas.microsoft.com/office/drawing/2014/main" id="{58B82D92-A961-67BC-B181-C882593066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4" name="Image 303">
                  <a:extLst>
                    <a:ext uri="{FF2B5EF4-FFF2-40B4-BE49-F238E27FC236}">
                      <a16:creationId xmlns:a16="http://schemas.microsoft.com/office/drawing/2014/main" id="{EB676E9A-FD30-8535-F0BC-43F36DD59F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5" name="Image 304">
                  <a:extLst>
                    <a:ext uri="{FF2B5EF4-FFF2-40B4-BE49-F238E27FC236}">
                      <a16:creationId xmlns:a16="http://schemas.microsoft.com/office/drawing/2014/main" id="{B6D6F7B0-A017-B5B5-76C9-D84053288C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306" name="Image 305">
                  <a:extLst>
                    <a:ext uri="{FF2B5EF4-FFF2-40B4-BE49-F238E27FC236}">
                      <a16:creationId xmlns:a16="http://schemas.microsoft.com/office/drawing/2014/main" id="{A947E3E3-1C50-2462-A461-3FBCE9A8B1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75144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5" name="Groupe 254">
                <a:extLst>
                  <a:ext uri="{FF2B5EF4-FFF2-40B4-BE49-F238E27FC236}">
                    <a16:creationId xmlns:a16="http://schemas.microsoft.com/office/drawing/2014/main" id="{8FE01F74-5F77-7DF0-D7B1-10957199A7F1}"/>
                  </a:ext>
                </a:extLst>
              </p:cNvPr>
              <p:cNvGrpSpPr/>
              <p:nvPr/>
            </p:nvGrpSpPr>
            <p:grpSpPr>
              <a:xfrm>
                <a:off x="4582877" y="4643453"/>
                <a:ext cx="5915404" cy="541329"/>
                <a:chOff x="4594912" y="5633244"/>
                <a:chExt cx="5915404" cy="541329"/>
              </a:xfrm>
            </p:grpSpPr>
            <p:pic>
              <p:nvPicPr>
                <p:cNvPr id="290" name="Image 289">
                  <a:extLst>
                    <a:ext uri="{FF2B5EF4-FFF2-40B4-BE49-F238E27FC236}">
                      <a16:creationId xmlns:a16="http://schemas.microsoft.com/office/drawing/2014/main" id="{714B3EB1-A946-DCA4-58F5-042AED6DA1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1" name="Image 290">
                  <a:extLst>
                    <a:ext uri="{FF2B5EF4-FFF2-40B4-BE49-F238E27FC236}">
                      <a16:creationId xmlns:a16="http://schemas.microsoft.com/office/drawing/2014/main" id="{A5E04905-2DEA-E955-06CF-3F8A1DECA4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2" name="Image 291">
                  <a:extLst>
                    <a:ext uri="{FF2B5EF4-FFF2-40B4-BE49-F238E27FC236}">
                      <a16:creationId xmlns:a16="http://schemas.microsoft.com/office/drawing/2014/main" id="{736E5A3D-BC2D-2BED-A30F-99ADF61056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3" name="Image 292">
                  <a:extLst>
                    <a:ext uri="{FF2B5EF4-FFF2-40B4-BE49-F238E27FC236}">
                      <a16:creationId xmlns:a16="http://schemas.microsoft.com/office/drawing/2014/main" id="{DD46A96E-F160-EBE2-330C-D31F9F2FAD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4" name="Image 293">
                  <a:extLst>
                    <a:ext uri="{FF2B5EF4-FFF2-40B4-BE49-F238E27FC236}">
                      <a16:creationId xmlns:a16="http://schemas.microsoft.com/office/drawing/2014/main" id="{EACEF173-64EF-80C8-A95F-59D210D37F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5" name="Image 294">
                  <a:extLst>
                    <a:ext uri="{FF2B5EF4-FFF2-40B4-BE49-F238E27FC236}">
                      <a16:creationId xmlns:a16="http://schemas.microsoft.com/office/drawing/2014/main" id="{4247A7FB-0E69-A20D-F838-D2E314CAFB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6" name="Image 295">
                  <a:extLst>
                    <a:ext uri="{FF2B5EF4-FFF2-40B4-BE49-F238E27FC236}">
                      <a16:creationId xmlns:a16="http://schemas.microsoft.com/office/drawing/2014/main" id="{D6A14030-DD55-C270-4F96-FC5BC2074D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97" name="Image 296">
                  <a:extLst>
                    <a:ext uri="{FF2B5EF4-FFF2-40B4-BE49-F238E27FC236}">
                      <a16:creationId xmlns:a16="http://schemas.microsoft.com/office/drawing/2014/main" id="{AAEA1D3C-7946-8A35-3D45-2FB81DC57B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38683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6" name="Groupe 255">
                <a:extLst>
                  <a:ext uri="{FF2B5EF4-FFF2-40B4-BE49-F238E27FC236}">
                    <a16:creationId xmlns:a16="http://schemas.microsoft.com/office/drawing/2014/main" id="{7CD6ACC8-9057-D9EB-346D-AA8A967E78FE}"/>
                  </a:ext>
                </a:extLst>
              </p:cNvPr>
              <p:cNvGrpSpPr/>
              <p:nvPr/>
            </p:nvGrpSpPr>
            <p:grpSpPr>
              <a:xfrm>
                <a:off x="4568875" y="4148620"/>
                <a:ext cx="5178943" cy="541329"/>
                <a:chOff x="4594912" y="5633244"/>
                <a:chExt cx="5178943" cy="541329"/>
              </a:xfrm>
            </p:grpSpPr>
            <p:pic>
              <p:nvPicPr>
                <p:cNvPr id="283" name="Image 282">
                  <a:extLst>
                    <a:ext uri="{FF2B5EF4-FFF2-40B4-BE49-F238E27FC236}">
                      <a16:creationId xmlns:a16="http://schemas.microsoft.com/office/drawing/2014/main" id="{651FEFD3-0F34-96AC-BE06-CACF100173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4" name="Image 283">
                  <a:extLst>
                    <a:ext uri="{FF2B5EF4-FFF2-40B4-BE49-F238E27FC236}">
                      <a16:creationId xmlns:a16="http://schemas.microsoft.com/office/drawing/2014/main" id="{6A37F224-D920-5F23-9BA8-ECA4872AEE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5" name="Image 284">
                  <a:extLst>
                    <a:ext uri="{FF2B5EF4-FFF2-40B4-BE49-F238E27FC236}">
                      <a16:creationId xmlns:a16="http://schemas.microsoft.com/office/drawing/2014/main" id="{03AF9ADB-4045-2219-1B09-20DBC4B55D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6" name="Image 285">
                  <a:extLst>
                    <a:ext uri="{FF2B5EF4-FFF2-40B4-BE49-F238E27FC236}">
                      <a16:creationId xmlns:a16="http://schemas.microsoft.com/office/drawing/2014/main" id="{D0340D2E-39A7-4251-A7BD-7340D6AAA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7" name="Image 286">
                  <a:extLst>
                    <a:ext uri="{FF2B5EF4-FFF2-40B4-BE49-F238E27FC236}">
                      <a16:creationId xmlns:a16="http://schemas.microsoft.com/office/drawing/2014/main" id="{379A8FA4-207E-4F83-4C3B-6D130DE44B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8" name="Image 287">
                  <a:extLst>
                    <a:ext uri="{FF2B5EF4-FFF2-40B4-BE49-F238E27FC236}">
                      <a16:creationId xmlns:a16="http://schemas.microsoft.com/office/drawing/2014/main" id="{6489EE94-70EB-8C5C-A7AB-DB1783CA1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9" name="Image 288">
                  <a:extLst>
                    <a:ext uri="{FF2B5EF4-FFF2-40B4-BE49-F238E27FC236}">
                      <a16:creationId xmlns:a16="http://schemas.microsoft.com/office/drawing/2014/main" id="{176123F8-8D14-BCA3-A2BC-14EA46E2BF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02222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7" name="Groupe 256">
                <a:extLst>
                  <a:ext uri="{FF2B5EF4-FFF2-40B4-BE49-F238E27FC236}">
                    <a16:creationId xmlns:a16="http://schemas.microsoft.com/office/drawing/2014/main" id="{A7F84402-6582-5D7F-639B-C8819C3363CA}"/>
                  </a:ext>
                </a:extLst>
              </p:cNvPr>
              <p:cNvGrpSpPr/>
              <p:nvPr/>
            </p:nvGrpSpPr>
            <p:grpSpPr>
              <a:xfrm>
                <a:off x="4568875" y="3666241"/>
                <a:ext cx="4442482" cy="541329"/>
                <a:chOff x="4594912" y="5633244"/>
                <a:chExt cx="4442482" cy="541329"/>
              </a:xfrm>
            </p:grpSpPr>
            <p:pic>
              <p:nvPicPr>
                <p:cNvPr id="277" name="Image 276">
                  <a:extLst>
                    <a:ext uri="{FF2B5EF4-FFF2-40B4-BE49-F238E27FC236}">
                      <a16:creationId xmlns:a16="http://schemas.microsoft.com/office/drawing/2014/main" id="{F6130A49-8C89-BF27-D200-797E9F0C9F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8" name="Image 277">
                  <a:extLst>
                    <a:ext uri="{FF2B5EF4-FFF2-40B4-BE49-F238E27FC236}">
                      <a16:creationId xmlns:a16="http://schemas.microsoft.com/office/drawing/2014/main" id="{444BC3DA-9EC0-C189-B2DB-B0C2A7CE33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9" name="Image 278">
                  <a:extLst>
                    <a:ext uri="{FF2B5EF4-FFF2-40B4-BE49-F238E27FC236}">
                      <a16:creationId xmlns:a16="http://schemas.microsoft.com/office/drawing/2014/main" id="{220F5690-5549-38D0-FF8F-C2063DDD20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0" name="Image 279">
                  <a:extLst>
                    <a:ext uri="{FF2B5EF4-FFF2-40B4-BE49-F238E27FC236}">
                      <a16:creationId xmlns:a16="http://schemas.microsoft.com/office/drawing/2014/main" id="{AD0C3E6D-9910-D7BA-03BC-A8A0AFBCC4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1" name="Image 280">
                  <a:extLst>
                    <a:ext uri="{FF2B5EF4-FFF2-40B4-BE49-F238E27FC236}">
                      <a16:creationId xmlns:a16="http://schemas.microsoft.com/office/drawing/2014/main" id="{0C1EBA9B-2467-0BD8-D88B-6F1DF7B45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82" name="Image 281">
                  <a:extLst>
                    <a:ext uri="{FF2B5EF4-FFF2-40B4-BE49-F238E27FC236}">
                      <a16:creationId xmlns:a16="http://schemas.microsoft.com/office/drawing/2014/main" id="{16CA9179-8DBF-1F71-963F-03704B87F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65761" y="563523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8" name="Groupe 257">
                <a:extLst>
                  <a:ext uri="{FF2B5EF4-FFF2-40B4-BE49-F238E27FC236}">
                    <a16:creationId xmlns:a16="http://schemas.microsoft.com/office/drawing/2014/main" id="{94414BAB-14B9-1C8A-CBC1-906E12B75AC8}"/>
                  </a:ext>
                </a:extLst>
              </p:cNvPr>
              <p:cNvGrpSpPr/>
              <p:nvPr/>
            </p:nvGrpSpPr>
            <p:grpSpPr>
              <a:xfrm>
                <a:off x="4568875" y="3158882"/>
                <a:ext cx="3706021" cy="541329"/>
                <a:chOff x="4594912" y="5633244"/>
                <a:chExt cx="3706021" cy="541329"/>
              </a:xfrm>
            </p:grpSpPr>
            <p:pic>
              <p:nvPicPr>
                <p:cNvPr id="272" name="Image 271">
                  <a:extLst>
                    <a:ext uri="{FF2B5EF4-FFF2-40B4-BE49-F238E27FC236}">
                      <a16:creationId xmlns:a16="http://schemas.microsoft.com/office/drawing/2014/main" id="{04918037-2936-A02E-F37E-06F6CD2B80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3" name="Image 272">
                  <a:extLst>
                    <a:ext uri="{FF2B5EF4-FFF2-40B4-BE49-F238E27FC236}">
                      <a16:creationId xmlns:a16="http://schemas.microsoft.com/office/drawing/2014/main" id="{5F28B939-0CCB-E2A0-7D10-627C0C4EE3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4" name="Image 273">
                  <a:extLst>
                    <a:ext uri="{FF2B5EF4-FFF2-40B4-BE49-F238E27FC236}">
                      <a16:creationId xmlns:a16="http://schemas.microsoft.com/office/drawing/2014/main" id="{324A9785-0DE7-E3D3-32FF-12E97B1B25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5" name="Image 274">
                  <a:extLst>
                    <a:ext uri="{FF2B5EF4-FFF2-40B4-BE49-F238E27FC236}">
                      <a16:creationId xmlns:a16="http://schemas.microsoft.com/office/drawing/2014/main" id="{732DFFE9-9273-000E-695A-744CBF4661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6" name="Image 275">
                  <a:extLst>
                    <a:ext uri="{FF2B5EF4-FFF2-40B4-BE49-F238E27FC236}">
                      <a16:creationId xmlns:a16="http://schemas.microsoft.com/office/drawing/2014/main" id="{E527E9B4-D19C-A2DF-6334-838B76D6E7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9300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59" name="Groupe 258">
                <a:extLst>
                  <a:ext uri="{FF2B5EF4-FFF2-40B4-BE49-F238E27FC236}">
                    <a16:creationId xmlns:a16="http://schemas.microsoft.com/office/drawing/2014/main" id="{667DE2D7-E113-2BBC-CA16-FCA7F6A923DB}"/>
                  </a:ext>
                </a:extLst>
              </p:cNvPr>
              <p:cNvGrpSpPr/>
              <p:nvPr/>
            </p:nvGrpSpPr>
            <p:grpSpPr>
              <a:xfrm>
                <a:off x="4568875" y="2662398"/>
                <a:ext cx="2969560" cy="541329"/>
                <a:chOff x="4594912" y="5633244"/>
                <a:chExt cx="2969560" cy="541329"/>
              </a:xfrm>
            </p:grpSpPr>
            <p:pic>
              <p:nvPicPr>
                <p:cNvPr id="268" name="Image 267">
                  <a:extLst>
                    <a:ext uri="{FF2B5EF4-FFF2-40B4-BE49-F238E27FC236}">
                      <a16:creationId xmlns:a16="http://schemas.microsoft.com/office/drawing/2014/main" id="{178DF582-D799-7549-4B4A-9584B507A0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69" name="Image 268">
                  <a:extLst>
                    <a:ext uri="{FF2B5EF4-FFF2-40B4-BE49-F238E27FC236}">
                      <a16:creationId xmlns:a16="http://schemas.microsoft.com/office/drawing/2014/main" id="{009A4CD8-4663-91D0-C7A9-10806603F2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0" name="Image 269">
                  <a:extLst>
                    <a:ext uri="{FF2B5EF4-FFF2-40B4-BE49-F238E27FC236}">
                      <a16:creationId xmlns:a16="http://schemas.microsoft.com/office/drawing/2014/main" id="{862C5616-914A-1B36-443A-8006D51083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71" name="Image 270">
                  <a:extLst>
                    <a:ext uri="{FF2B5EF4-FFF2-40B4-BE49-F238E27FC236}">
                      <a16:creationId xmlns:a16="http://schemas.microsoft.com/office/drawing/2014/main" id="{316B8967-3073-DB9F-8A53-AADDC5B11F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2839" y="5641099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60" name="Groupe 259">
                <a:extLst>
                  <a:ext uri="{FF2B5EF4-FFF2-40B4-BE49-F238E27FC236}">
                    <a16:creationId xmlns:a16="http://schemas.microsoft.com/office/drawing/2014/main" id="{3B1E8ECA-5951-2F75-A502-135DD24B3996}"/>
                  </a:ext>
                </a:extLst>
              </p:cNvPr>
              <p:cNvGrpSpPr/>
              <p:nvPr/>
            </p:nvGrpSpPr>
            <p:grpSpPr>
              <a:xfrm>
                <a:off x="4554220" y="2167420"/>
                <a:ext cx="2244555" cy="539339"/>
                <a:chOff x="4594912" y="5633244"/>
                <a:chExt cx="2244555" cy="539339"/>
              </a:xfrm>
            </p:grpSpPr>
            <p:pic>
              <p:nvPicPr>
                <p:cNvPr id="265" name="Image 264">
                  <a:extLst>
                    <a:ext uri="{FF2B5EF4-FFF2-40B4-BE49-F238E27FC236}">
                      <a16:creationId xmlns:a16="http://schemas.microsoft.com/office/drawing/2014/main" id="{4B4A0278-7677-5FC7-ECEA-4509B3C118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66" name="Image 265">
                  <a:extLst>
                    <a:ext uri="{FF2B5EF4-FFF2-40B4-BE49-F238E27FC236}">
                      <a16:creationId xmlns:a16="http://schemas.microsoft.com/office/drawing/2014/main" id="{CC2F7AAE-DCDA-3FAC-1743-EDB7310304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67" name="Image 266">
                  <a:extLst>
                    <a:ext uri="{FF2B5EF4-FFF2-40B4-BE49-F238E27FC236}">
                      <a16:creationId xmlns:a16="http://schemas.microsoft.com/office/drawing/2014/main" id="{0103DCE7-C4AA-3DFB-B09D-74AE77236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67834" y="5633244"/>
                  <a:ext cx="771633" cy="533474"/>
                </a:xfrm>
                <a:prstGeom prst="rect">
                  <a:avLst/>
                </a:prstGeom>
              </p:spPr>
            </p:pic>
          </p:grpSp>
          <p:grpSp>
            <p:nvGrpSpPr>
              <p:cNvPr id="261" name="Groupe 260">
                <a:extLst>
                  <a:ext uri="{FF2B5EF4-FFF2-40B4-BE49-F238E27FC236}">
                    <a16:creationId xmlns:a16="http://schemas.microsoft.com/office/drawing/2014/main" id="{5BE1A718-CEED-21FD-FB60-A264A857EA07}"/>
                  </a:ext>
                </a:extLst>
              </p:cNvPr>
              <p:cNvGrpSpPr/>
              <p:nvPr/>
            </p:nvGrpSpPr>
            <p:grpSpPr>
              <a:xfrm>
                <a:off x="4582141" y="1677229"/>
                <a:ext cx="1508094" cy="533474"/>
                <a:chOff x="4594912" y="5639109"/>
                <a:chExt cx="1508094" cy="533474"/>
              </a:xfrm>
            </p:grpSpPr>
            <p:pic>
              <p:nvPicPr>
                <p:cNvPr id="263" name="Image 262">
                  <a:extLst>
                    <a:ext uri="{FF2B5EF4-FFF2-40B4-BE49-F238E27FC236}">
                      <a16:creationId xmlns:a16="http://schemas.microsoft.com/office/drawing/2014/main" id="{7BFDC17E-BD5A-8B0D-ED58-2BD459D54C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94912" y="5639109"/>
                  <a:ext cx="771633" cy="533474"/>
                </a:xfrm>
                <a:prstGeom prst="rect">
                  <a:avLst/>
                </a:prstGeom>
              </p:spPr>
            </p:pic>
            <p:pic>
              <p:nvPicPr>
                <p:cNvPr id="264" name="Image 263">
                  <a:extLst>
                    <a:ext uri="{FF2B5EF4-FFF2-40B4-BE49-F238E27FC236}">
                      <a16:creationId xmlns:a16="http://schemas.microsoft.com/office/drawing/2014/main" id="{EC185D01-5B84-88FE-1BC6-36757FE19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31373" y="5639109"/>
                  <a:ext cx="771633" cy="533474"/>
                </a:xfrm>
                <a:prstGeom prst="rect">
                  <a:avLst/>
                </a:prstGeom>
              </p:spPr>
            </p:pic>
          </p:grpSp>
          <p:pic>
            <p:nvPicPr>
              <p:cNvPr id="262" name="Image 261">
                <a:extLst>
                  <a:ext uri="{FF2B5EF4-FFF2-40B4-BE49-F238E27FC236}">
                    <a16:creationId xmlns:a16="http://schemas.microsoft.com/office/drawing/2014/main" id="{18FAA15C-95C6-681D-DB28-7259CC20CB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82141" y="1181957"/>
                <a:ext cx="771633" cy="533474"/>
              </a:xfrm>
              <a:prstGeom prst="rect">
                <a:avLst/>
              </a:prstGeom>
            </p:spPr>
          </p:pic>
        </p:grpSp>
        <p:pic>
          <p:nvPicPr>
            <p:cNvPr id="379" name="Image 378">
              <a:extLst>
                <a:ext uri="{FF2B5EF4-FFF2-40B4-BE49-F238E27FC236}">
                  <a16:creationId xmlns:a16="http://schemas.microsoft.com/office/drawing/2014/main" id="{99344C47-59D5-90A7-E963-A9AAB7A52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516187">
              <a:off x="4988008" y="3663672"/>
              <a:ext cx="243065" cy="3000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2050" name="Picture 2" descr="Tam tam Multimax niveau 1 - Jeu de calcul mental autour des tables ...">
            <a:hlinkClick r:id="rId16"/>
            <a:extLst>
              <a:ext uri="{FF2B5EF4-FFF2-40B4-BE49-F238E27FC236}">
                <a16:creationId xmlns:a16="http://schemas.microsoft.com/office/drawing/2014/main" id="{0CC91EAE-7BB0-579C-0CE5-033D9F50A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845" y="5665744"/>
            <a:ext cx="406585" cy="40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amtam multimax jeu multiplication niveau 2">
            <a:hlinkClick r:id="rId18"/>
            <a:extLst>
              <a:ext uri="{FF2B5EF4-FFF2-40B4-BE49-F238E27FC236}">
                <a16:creationId xmlns:a16="http://schemas.microsoft.com/office/drawing/2014/main" id="{ACADAFC2-2B6B-999C-058C-917029C9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687" y="5656577"/>
            <a:ext cx="479558" cy="41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3" name="Image 382">
            <a:hlinkClick r:id="rId20"/>
            <a:extLst>
              <a:ext uri="{FF2B5EF4-FFF2-40B4-BE49-F238E27FC236}">
                <a16:creationId xmlns:a16="http://schemas.microsoft.com/office/drawing/2014/main" id="{F5A46D6A-9127-E64B-65AB-28581C5EAEB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78974" y="5613073"/>
            <a:ext cx="888091" cy="502759"/>
          </a:xfrm>
          <a:prstGeom prst="rect">
            <a:avLst/>
          </a:prstGeom>
        </p:spPr>
      </p:pic>
      <p:pic>
        <p:nvPicPr>
          <p:cNvPr id="2049" name="Image 2048">
            <a:hlinkClick r:id="rId22"/>
            <a:extLst>
              <a:ext uri="{FF2B5EF4-FFF2-40B4-BE49-F238E27FC236}">
                <a16:creationId xmlns:a16="http://schemas.microsoft.com/office/drawing/2014/main" id="{052CD682-4D85-0592-196A-57299C2AAFD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97102" y="5587624"/>
            <a:ext cx="702184" cy="523429"/>
          </a:xfrm>
          <a:prstGeom prst="rect">
            <a:avLst/>
          </a:prstGeom>
        </p:spPr>
      </p:pic>
      <p:pic>
        <p:nvPicPr>
          <p:cNvPr id="2053" name="Image 2052">
            <a:hlinkClick r:id="rId24"/>
            <a:extLst>
              <a:ext uri="{FF2B5EF4-FFF2-40B4-BE49-F238E27FC236}">
                <a16:creationId xmlns:a16="http://schemas.microsoft.com/office/drawing/2014/main" id="{7CECD482-C351-F3FD-7CFB-E6D17B24B94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466620" y="5748540"/>
            <a:ext cx="1050794" cy="329596"/>
          </a:xfrm>
          <a:prstGeom prst="rect">
            <a:avLst/>
          </a:prstGeom>
        </p:spPr>
      </p:pic>
      <p:grpSp>
        <p:nvGrpSpPr>
          <p:cNvPr id="2070" name="Groupe 2069">
            <a:extLst>
              <a:ext uri="{FF2B5EF4-FFF2-40B4-BE49-F238E27FC236}">
                <a16:creationId xmlns:a16="http://schemas.microsoft.com/office/drawing/2014/main" id="{D4367C6C-3620-26EE-F558-ADB308962A48}"/>
              </a:ext>
            </a:extLst>
          </p:cNvPr>
          <p:cNvGrpSpPr/>
          <p:nvPr/>
        </p:nvGrpSpPr>
        <p:grpSpPr>
          <a:xfrm>
            <a:off x="6707435" y="1204425"/>
            <a:ext cx="716590" cy="587061"/>
            <a:chOff x="6712527" y="3351635"/>
            <a:chExt cx="716590" cy="587061"/>
          </a:xfrm>
        </p:grpSpPr>
        <p:pic>
          <p:nvPicPr>
            <p:cNvPr id="2071" name="Image 2070">
              <a:extLst>
                <a:ext uri="{FF2B5EF4-FFF2-40B4-BE49-F238E27FC236}">
                  <a16:creationId xmlns:a16="http://schemas.microsoft.com/office/drawing/2014/main" id="{91C02DBB-D6ED-A9C0-DF1F-669915618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2072" name="Image 2071">
              <a:extLst>
                <a:ext uri="{FF2B5EF4-FFF2-40B4-BE49-F238E27FC236}">
                  <a16:creationId xmlns:a16="http://schemas.microsoft.com/office/drawing/2014/main" id="{ACBE42EC-A8DD-F40D-4830-3B47B5F05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2073" name="Picture 2" descr="Chronomètre simple - LearningResources-LER0808">
              <a:extLst>
                <a:ext uri="{FF2B5EF4-FFF2-40B4-BE49-F238E27FC236}">
                  <a16:creationId xmlns:a16="http://schemas.microsoft.com/office/drawing/2014/main" id="{8FB2299D-50B1-BAA9-C1CB-15C8822CF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74" name="Groupe 2073">
            <a:extLst>
              <a:ext uri="{FF2B5EF4-FFF2-40B4-BE49-F238E27FC236}">
                <a16:creationId xmlns:a16="http://schemas.microsoft.com/office/drawing/2014/main" id="{ECFB7038-A022-335D-E6B0-B323846A1D03}"/>
              </a:ext>
            </a:extLst>
          </p:cNvPr>
          <p:cNvGrpSpPr/>
          <p:nvPr/>
        </p:nvGrpSpPr>
        <p:grpSpPr>
          <a:xfrm>
            <a:off x="6707435" y="2199123"/>
            <a:ext cx="716590" cy="587061"/>
            <a:chOff x="6712527" y="3351635"/>
            <a:chExt cx="716590" cy="587061"/>
          </a:xfrm>
        </p:grpSpPr>
        <p:pic>
          <p:nvPicPr>
            <p:cNvPr id="2075" name="Image 2074">
              <a:extLst>
                <a:ext uri="{FF2B5EF4-FFF2-40B4-BE49-F238E27FC236}">
                  <a16:creationId xmlns:a16="http://schemas.microsoft.com/office/drawing/2014/main" id="{6BE0A041-807E-E77F-2FD4-F270CB579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257374">
              <a:off x="6896696" y="3358069"/>
              <a:ext cx="277299" cy="580627"/>
            </a:xfrm>
            <a:prstGeom prst="rect">
              <a:avLst/>
            </a:prstGeom>
          </p:spPr>
        </p:pic>
        <p:pic>
          <p:nvPicPr>
            <p:cNvPr id="2076" name="Image 2075">
              <a:extLst>
                <a:ext uri="{FF2B5EF4-FFF2-40B4-BE49-F238E27FC236}">
                  <a16:creationId xmlns:a16="http://schemas.microsoft.com/office/drawing/2014/main" id="{9B567BBD-607C-42A2-1C2D-661F0677A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58147">
              <a:off x="7151818" y="3351635"/>
              <a:ext cx="277299" cy="579625"/>
            </a:xfrm>
            <a:prstGeom prst="rect">
              <a:avLst/>
            </a:prstGeom>
          </p:spPr>
        </p:pic>
        <p:pic>
          <p:nvPicPr>
            <p:cNvPr id="2077" name="Picture 2" descr="Chronomètre simple - LearningResources-LER0808">
              <a:extLst>
                <a:ext uri="{FF2B5EF4-FFF2-40B4-BE49-F238E27FC236}">
                  <a16:creationId xmlns:a16="http://schemas.microsoft.com/office/drawing/2014/main" id="{C4CFE9FB-F744-7983-4068-A52E522ED5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527" y="3594350"/>
              <a:ext cx="322818" cy="32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83" name="Image 2082">
            <a:hlinkClick r:id="rId29"/>
            <a:extLst>
              <a:ext uri="{FF2B5EF4-FFF2-40B4-BE49-F238E27FC236}">
                <a16:creationId xmlns:a16="http://schemas.microsoft.com/office/drawing/2014/main" id="{71BD662D-ECC4-C6BE-2D62-E19CC2FA750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641912" y="1324962"/>
            <a:ext cx="696824" cy="303323"/>
          </a:xfrm>
          <a:prstGeom prst="rect">
            <a:avLst/>
          </a:prstGeom>
        </p:spPr>
      </p:pic>
      <p:pic>
        <p:nvPicPr>
          <p:cNvPr id="2085" name="Image 2084">
            <a:hlinkClick r:id="rId29"/>
            <a:extLst>
              <a:ext uri="{FF2B5EF4-FFF2-40B4-BE49-F238E27FC236}">
                <a16:creationId xmlns:a16="http://schemas.microsoft.com/office/drawing/2014/main" id="{94D58FD1-DE5F-E5F8-C87D-0E616770BA6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655321" y="2310942"/>
            <a:ext cx="670006" cy="291204"/>
          </a:xfrm>
          <a:prstGeom prst="rect">
            <a:avLst/>
          </a:prstGeom>
        </p:spPr>
      </p:pic>
      <p:pic>
        <p:nvPicPr>
          <p:cNvPr id="30" name="Image 29">
            <a:hlinkClick r:id="rId32"/>
            <a:extLst>
              <a:ext uri="{FF2B5EF4-FFF2-40B4-BE49-F238E27FC236}">
                <a16:creationId xmlns:a16="http://schemas.microsoft.com/office/drawing/2014/main" id="{33BD3D1C-1670-EFCD-4121-2A9A98ACAA7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756402" y="4792389"/>
            <a:ext cx="777827" cy="451492"/>
          </a:xfrm>
          <a:prstGeom prst="rect">
            <a:avLst/>
          </a:prstGeom>
        </p:spPr>
      </p:pic>
      <p:grpSp>
        <p:nvGrpSpPr>
          <p:cNvPr id="1075" name="Groupe 1074">
            <a:extLst>
              <a:ext uri="{FF2B5EF4-FFF2-40B4-BE49-F238E27FC236}">
                <a16:creationId xmlns:a16="http://schemas.microsoft.com/office/drawing/2014/main" id="{FD415DAB-C5CC-257E-434B-5CAC73998DE6}"/>
              </a:ext>
            </a:extLst>
          </p:cNvPr>
          <p:cNvGrpSpPr/>
          <p:nvPr/>
        </p:nvGrpSpPr>
        <p:grpSpPr>
          <a:xfrm>
            <a:off x="6471312" y="4850912"/>
            <a:ext cx="853013" cy="364363"/>
            <a:chOff x="3456226" y="3818013"/>
            <a:chExt cx="3139094" cy="1199531"/>
          </a:xfrm>
        </p:grpSpPr>
        <p:pic>
          <p:nvPicPr>
            <p:cNvPr id="1073" name="Image 1072">
              <a:extLst>
                <a:ext uri="{FF2B5EF4-FFF2-40B4-BE49-F238E27FC236}">
                  <a16:creationId xmlns:a16="http://schemas.microsoft.com/office/drawing/2014/main" id="{AB653A5F-2D5D-90A6-2DEB-9065DB75D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393074">
              <a:off x="5077556" y="3864078"/>
              <a:ext cx="1517764" cy="11305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74" name="Image 1073">
              <a:extLst>
                <a:ext uri="{FF2B5EF4-FFF2-40B4-BE49-F238E27FC236}">
                  <a16:creationId xmlns:a16="http://schemas.microsoft.com/office/drawing/2014/main" id="{117D825F-93AE-2798-BF94-10F8F0F78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1278112">
              <a:off x="3456226" y="3818013"/>
              <a:ext cx="1723038" cy="1199531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C0E78F1-371E-4335-EB45-06AA88B74A81}"/>
              </a:ext>
            </a:extLst>
          </p:cNvPr>
          <p:cNvGrpSpPr/>
          <p:nvPr/>
        </p:nvGrpSpPr>
        <p:grpSpPr>
          <a:xfrm>
            <a:off x="8213963" y="4839494"/>
            <a:ext cx="1178450" cy="388229"/>
            <a:chOff x="8291885" y="3667452"/>
            <a:chExt cx="1259365" cy="40478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4A70300-C79D-F887-25AF-7F0029C4A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492016">
              <a:off x="8983218" y="3672354"/>
              <a:ext cx="568032" cy="3998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76396072-2052-60AE-EA9D-B163AD71D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21127020">
              <a:off x="8291885" y="3667452"/>
              <a:ext cx="710305" cy="365669"/>
            </a:xfrm>
            <a:prstGeom prst="rect">
              <a:avLst/>
            </a:prstGeom>
          </p:spPr>
        </p:pic>
      </p:grpSp>
      <p:pic>
        <p:nvPicPr>
          <p:cNvPr id="28" name="Image 27">
            <a:hlinkClick r:id="rId38"/>
            <a:extLst>
              <a:ext uri="{FF2B5EF4-FFF2-40B4-BE49-F238E27FC236}">
                <a16:creationId xmlns:a16="http://schemas.microsoft.com/office/drawing/2014/main" id="{29CF72CA-A091-2213-A2E6-AB99E4E68F3D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159309" y="3195374"/>
            <a:ext cx="777827" cy="39022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21616BE-6D02-CA0F-731C-E9429F8F4F62}"/>
              </a:ext>
            </a:extLst>
          </p:cNvPr>
          <p:cNvGrpSpPr/>
          <p:nvPr/>
        </p:nvGrpSpPr>
        <p:grpSpPr>
          <a:xfrm>
            <a:off x="7592363" y="3126605"/>
            <a:ext cx="1374535" cy="473230"/>
            <a:chOff x="2308965" y="1868881"/>
            <a:chExt cx="2330947" cy="93484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BB95396-0869-257B-4451-C121A6C6A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4" t="3233" r="12424" b="9697"/>
            <a:stretch>
              <a:fillRect/>
            </a:stretch>
          </p:blipFill>
          <p:spPr>
            <a:xfrm rot="16200000">
              <a:off x="3353549" y="1517363"/>
              <a:ext cx="934846" cy="163788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E247FE1-ECEF-C52B-6519-AABE687E3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0792576">
              <a:off x="2308965" y="2054986"/>
              <a:ext cx="835363" cy="588369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E8A1FCE-5308-C6C1-3954-4A68B2212563}"/>
              </a:ext>
            </a:extLst>
          </p:cNvPr>
          <p:cNvGrpSpPr/>
          <p:nvPr/>
        </p:nvGrpSpPr>
        <p:grpSpPr>
          <a:xfrm>
            <a:off x="4953264" y="3983738"/>
            <a:ext cx="1322895" cy="455481"/>
            <a:chOff x="1292163" y="4377699"/>
            <a:chExt cx="11298941" cy="29597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BB3BAB-7866-5841-E1D6-C347907E6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399519" y="5004331"/>
              <a:ext cx="4191585" cy="216247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F4870D-0C13-3CE0-EAD0-4D413638F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4486980" y="4377699"/>
              <a:ext cx="4172532" cy="21529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202E94D-85FB-AA60-B4CE-976D31C44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292163" y="5184479"/>
              <a:ext cx="4172532" cy="2152950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750D82-0479-A973-02BE-923618C52DF9}"/>
              </a:ext>
            </a:extLst>
          </p:cNvPr>
          <p:cNvGrpSpPr/>
          <p:nvPr/>
        </p:nvGrpSpPr>
        <p:grpSpPr>
          <a:xfrm>
            <a:off x="8110360" y="4012962"/>
            <a:ext cx="759826" cy="369630"/>
            <a:chOff x="6034382" y="3399807"/>
            <a:chExt cx="759826" cy="36963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5953531-2566-2631-6EA4-507A812AF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6034382" y="3399807"/>
              <a:ext cx="492609" cy="36821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32308F1-9502-F176-9E35-66BB5244E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6597820" y="3568780"/>
              <a:ext cx="196388" cy="20065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BA800D6-B316-ADAD-115F-602E3E0E0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6430980" y="3399807"/>
              <a:ext cx="190500" cy="223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72242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6358</TotalTime>
  <Words>1903</Words>
  <Application>Microsoft Office PowerPoint</Application>
  <PresentationFormat>Format A4 (210 x 297 mm)</PresentationFormat>
  <Paragraphs>325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Biko</vt:lpstr>
      <vt:lpstr>Calibri</vt:lpstr>
      <vt:lpstr>Calibri Light</vt:lpstr>
      <vt:lpstr>KG Second Chances Sketch</vt:lpstr>
      <vt:lpstr>Print Bold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255</cp:revision>
  <dcterms:created xsi:type="dcterms:W3CDTF">2021-05-16T13:16:30Z</dcterms:created>
  <dcterms:modified xsi:type="dcterms:W3CDTF">2026-03-11T22:59:51Z</dcterms:modified>
</cp:coreProperties>
</file>