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89" r:id="rId2"/>
    <p:sldId id="292" r:id="rId3"/>
    <p:sldId id="291" r:id="rId4"/>
    <p:sldId id="281" r:id="rId5"/>
    <p:sldId id="290" r:id="rId6"/>
    <p:sldId id="288" r:id="rId7"/>
    <p:sldId id="287" r:id="rId8"/>
    <p:sldId id="285" r:id="rId9"/>
    <p:sldId id="286" r:id="rId10"/>
    <p:sldId id="282" r:id="rId11"/>
    <p:sldId id="284" r:id="rId12"/>
    <p:sldId id="278" r:id="rId13"/>
    <p:sldId id="293" r:id="rId14"/>
    <p:sldId id="280" r:id="rId15"/>
    <p:sldId id="279" r:id="rId16"/>
    <p:sldId id="294" r:id="rId17"/>
  </p:sldIdLst>
  <p:sldSz cx="9906000" cy="6858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7264" autoAdjust="0"/>
    <p:restoredTop sz="94660"/>
  </p:normalViewPr>
  <p:slideViewPr>
    <p:cSldViewPr snapToGrid="0">
      <p:cViewPr>
        <p:scale>
          <a:sx n="100" d="100"/>
          <a:sy n="100" d="100"/>
        </p:scale>
        <p:origin x="534" y="-122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CA966B-635C-4F8B-8158-DD7ADF3163D0}" type="datetimeFigureOut">
              <a:rPr lang="fr-FR" smtClean="0"/>
              <a:t>05/10/2025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02DFE9-753F-47C1-8ACD-33C3F4CB05C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581856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CA966B-635C-4F8B-8158-DD7ADF3163D0}" type="datetimeFigureOut">
              <a:rPr lang="fr-FR" smtClean="0"/>
              <a:t>05/10/2025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02DFE9-753F-47C1-8ACD-33C3F4CB05C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11362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CA966B-635C-4F8B-8158-DD7ADF3163D0}" type="datetimeFigureOut">
              <a:rPr lang="fr-FR" smtClean="0"/>
              <a:t>05/10/2025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02DFE9-753F-47C1-8ACD-33C3F4CB05C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359538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CA966B-635C-4F8B-8158-DD7ADF3163D0}" type="datetimeFigureOut">
              <a:rPr lang="fr-FR" smtClean="0"/>
              <a:t>05/10/2025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02DFE9-753F-47C1-8ACD-33C3F4CB05C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578787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CA966B-635C-4F8B-8158-DD7ADF3163D0}" type="datetimeFigureOut">
              <a:rPr lang="fr-FR" smtClean="0"/>
              <a:t>05/10/2025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02DFE9-753F-47C1-8ACD-33C3F4CB05C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379332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CA966B-635C-4F8B-8158-DD7ADF3163D0}" type="datetimeFigureOut">
              <a:rPr lang="fr-FR" smtClean="0"/>
              <a:t>05/10/2025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02DFE9-753F-47C1-8ACD-33C3F4CB05C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943622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CA966B-635C-4F8B-8158-DD7ADF3163D0}" type="datetimeFigureOut">
              <a:rPr lang="fr-FR" smtClean="0"/>
              <a:t>05/10/2025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02DFE9-753F-47C1-8ACD-33C3F4CB05C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792298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CA966B-635C-4F8B-8158-DD7ADF3163D0}" type="datetimeFigureOut">
              <a:rPr lang="fr-FR" smtClean="0"/>
              <a:t>05/10/2025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02DFE9-753F-47C1-8ACD-33C3F4CB05C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856718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CA966B-635C-4F8B-8158-DD7ADF3163D0}" type="datetimeFigureOut">
              <a:rPr lang="fr-FR" smtClean="0"/>
              <a:t>05/10/2025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02DFE9-753F-47C1-8ACD-33C3F4CB05C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855404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CA966B-635C-4F8B-8158-DD7ADF3163D0}" type="datetimeFigureOut">
              <a:rPr lang="fr-FR" smtClean="0"/>
              <a:t>05/10/2025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02DFE9-753F-47C1-8ACD-33C3F4CB05C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67421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CA966B-635C-4F8B-8158-DD7ADF3163D0}" type="datetimeFigureOut">
              <a:rPr lang="fr-FR" smtClean="0"/>
              <a:t>05/10/2025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02DFE9-753F-47C1-8ACD-33C3F4CB05C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555785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CA966B-635C-4F8B-8158-DD7ADF3163D0}" type="datetimeFigureOut">
              <a:rPr lang="fr-FR" smtClean="0"/>
              <a:t>05/10/2025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902DFE9-753F-47C1-8ACD-33C3F4CB05C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311276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2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e 9">
            <a:extLst>
              <a:ext uri="{FF2B5EF4-FFF2-40B4-BE49-F238E27FC236}">
                <a16:creationId xmlns:a16="http://schemas.microsoft.com/office/drawing/2014/main" id="{F894A4E0-EB6E-44FA-9FA6-DEDA02A5C384}"/>
              </a:ext>
            </a:extLst>
          </p:cNvPr>
          <p:cNvGrpSpPr/>
          <p:nvPr/>
        </p:nvGrpSpPr>
        <p:grpSpPr>
          <a:xfrm>
            <a:off x="91038" y="106555"/>
            <a:ext cx="7520046" cy="6636651"/>
            <a:chOff x="91038" y="106555"/>
            <a:chExt cx="7520046" cy="6636651"/>
          </a:xfrm>
        </p:grpSpPr>
        <p:grpSp>
          <p:nvGrpSpPr>
            <p:cNvPr id="7" name="Groupe 6">
              <a:extLst>
                <a:ext uri="{FF2B5EF4-FFF2-40B4-BE49-F238E27FC236}">
                  <a16:creationId xmlns:a16="http://schemas.microsoft.com/office/drawing/2014/main" id="{AB681B0F-5E66-4E60-AA19-1D81F546D9FA}"/>
                </a:ext>
              </a:extLst>
            </p:cNvPr>
            <p:cNvGrpSpPr/>
            <p:nvPr/>
          </p:nvGrpSpPr>
          <p:grpSpPr>
            <a:xfrm>
              <a:off x="91038" y="106555"/>
              <a:ext cx="871271" cy="6636651"/>
              <a:chOff x="91038" y="106555"/>
              <a:chExt cx="871271" cy="6636651"/>
            </a:xfrm>
          </p:grpSpPr>
          <p:sp>
            <p:nvSpPr>
              <p:cNvPr id="22" name="ZoneTexte 21">
                <a:extLst>
                  <a:ext uri="{FF2B5EF4-FFF2-40B4-BE49-F238E27FC236}">
                    <a16:creationId xmlns:a16="http://schemas.microsoft.com/office/drawing/2014/main" id="{373570C6-6256-4994-86BC-94289C184DA6}"/>
                  </a:ext>
                </a:extLst>
              </p:cNvPr>
              <p:cNvSpPr txBox="1"/>
              <p:nvPr/>
            </p:nvSpPr>
            <p:spPr>
              <a:xfrm>
                <a:off x="188821" y="616005"/>
                <a:ext cx="461665" cy="1072122"/>
              </a:xfrm>
              <a:prstGeom prst="rect">
                <a:avLst/>
              </a:prstGeom>
              <a:noFill/>
            </p:spPr>
            <p:txBody>
              <a:bodyPr vert="vert270" wrap="square" rtlCol="0">
                <a:spAutoFit/>
              </a:bodyPr>
              <a:lstStyle/>
              <a:p>
                <a:pPr algn="ctr"/>
                <a:r>
                  <a:rPr lang="fr-FR" sz="900" dirty="0">
                    <a:latin typeface="Quicksand Bold" pitchFamily="50" charset="0"/>
                  </a:rPr>
                  <a:t>CALCUL POSE</a:t>
                </a:r>
              </a:p>
              <a:p>
                <a:r>
                  <a:rPr lang="fr-FR" sz="900" dirty="0">
                    <a:latin typeface="Quicksand Bold" pitchFamily="50" charset="0"/>
                  </a:rPr>
                  <a:t>Etoile blanche</a:t>
                </a:r>
              </a:p>
            </p:txBody>
          </p:sp>
          <p:sp>
            <p:nvSpPr>
              <p:cNvPr id="39" name="ZoneTexte 38">
                <a:extLst>
                  <a:ext uri="{FF2B5EF4-FFF2-40B4-BE49-F238E27FC236}">
                    <a16:creationId xmlns:a16="http://schemas.microsoft.com/office/drawing/2014/main" id="{BB105B0C-16CC-459B-9249-BBC97A20360D}"/>
                  </a:ext>
                </a:extLst>
              </p:cNvPr>
              <p:cNvSpPr txBox="1"/>
              <p:nvPr/>
            </p:nvSpPr>
            <p:spPr>
              <a:xfrm>
                <a:off x="91038" y="515576"/>
                <a:ext cx="871271" cy="200055"/>
              </a:xfrm>
              <a:prstGeom prst="rect">
                <a:avLst/>
              </a:prstGeom>
              <a:noFill/>
            </p:spPr>
            <p:txBody>
              <a:bodyPr vert="horz" wrap="square" rtlCol="0">
                <a:spAutoFit/>
              </a:bodyPr>
              <a:lstStyle/>
              <a:p>
                <a:pPr algn="ctr"/>
                <a:r>
                  <a:rPr lang="fr-FR" sz="700" dirty="0">
                    <a:latin typeface="Script Ecole 2" panose="02000400000000000000" pitchFamily="2" charset="0"/>
                    <a:ea typeface="Script Ecole 2" panose="02000400000000000000" pitchFamily="2" charset="0"/>
                  </a:rPr>
                  <a:t>Objectif 8/10</a:t>
                </a:r>
              </a:p>
            </p:txBody>
          </p:sp>
          <p:sp>
            <p:nvSpPr>
              <p:cNvPr id="60" name="ZoneTexte 59">
                <a:extLst>
                  <a:ext uri="{FF2B5EF4-FFF2-40B4-BE49-F238E27FC236}">
                    <a16:creationId xmlns:a16="http://schemas.microsoft.com/office/drawing/2014/main" id="{29295F59-DE2C-4817-9907-97AE040A2DF7}"/>
                  </a:ext>
                </a:extLst>
              </p:cNvPr>
              <p:cNvSpPr txBox="1"/>
              <p:nvPr/>
            </p:nvSpPr>
            <p:spPr>
              <a:xfrm>
                <a:off x="214221" y="2279106"/>
                <a:ext cx="461665" cy="1073170"/>
              </a:xfrm>
              <a:prstGeom prst="rect">
                <a:avLst/>
              </a:prstGeom>
              <a:noFill/>
            </p:spPr>
            <p:txBody>
              <a:bodyPr vert="vert270" wrap="square" rtlCol="0">
                <a:spAutoFit/>
              </a:bodyPr>
              <a:lstStyle/>
              <a:p>
                <a:pPr algn="ctr"/>
                <a:r>
                  <a:rPr lang="fr-FR" sz="900" dirty="0">
                    <a:latin typeface="Quicksand Bold" pitchFamily="50" charset="0"/>
                  </a:rPr>
                  <a:t>CALCUL POSE</a:t>
                </a:r>
              </a:p>
              <a:p>
                <a:r>
                  <a:rPr lang="fr-FR" sz="900" dirty="0">
                    <a:latin typeface="Quicksand Bold" pitchFamily="50" charset="0"/>
                  </a:rPr>
                  <a:t>Etoile blanche</a:t>
                </a:r>
              </a:p>
            </p:txBody>
          </p:sp>
          <p:sp>
            <p:nvSpPr>
              <p:cNvPr id="61" name="ZoneTexte 60">
                <a:extLst>
                  <a:ext uri="{FF2B5EF4-FFF2-40B4-BE49-F238E27FC236}">
                    <a16:creationId xmlns:a16="http://schemas.microsoft.com/office/drawing/2014/main" id="{D0FC2495-9D52-4CCD-91BB-BF70940EB5F3}"/>
                  </a:ext>
                </a:extLst>
              </p:cNvPr>
              <p:cNvSpPr txBox="1"/>
              <p:nvPr/>
            </p:nvSpPr>
            <p:spPr>
              <a:xfrm>
                <a:off x="91038" y="2176025"/>
                <a:ext cx="871271" cy="200055"/>
              </a:xfrm>
              <a:prstGeom prst="rect">
                <a:avLst/>
              </a:prstGeom>
              <a:noFill/>
            </p:spPr>
            <p:txBody>
              <a:bodyPr vert="horz" wrap="square" rtlCol="0">
                <a:spAutoFit/>
              </a:bodyPr>
              <a:lstStyle/>
              <a:p>
                <a:pPr algn="ctr"/>
                <a:r>
                  <a:rPr lang="fr-FR" sz="700" dirty="0">
                    <a:latin typeface="Script Ecole 2" panose="02000400000000000000" pitchFamily="2" charset="0"/>
                    <a:ea typeface="Script Ecole 2" panose="02000400000000000000" pitchFamily="2" charset="0"/>
                  </a:rPr>
                  <a:t>Objectif 8/10</a:t>
                </a:r>
              </a:p>
            </p:txBody>
          </p:sp>
          <p:sp>
            <p:nvSpPr>
              <p:cNvPr id="74" name="ZoneTexte 73">
                <a:extLst>
                  <a:ext uri="{FF2B5EF4-FFF2-40B4-BE49-F238E27FC236}">
                    <a16:creationId xmlns:a16="http://schemas.microsoft.com/office/drawing/2014/main" id="{1A12775D-5ED8-4EF0-87EB-BC22700E5C81}"/>
                  </a:ext>
                </a:extLst>
              </p:cNvPr>
              <p:cNvSpPr txBox="1"/>
              <p:nvPr/>
            </p:nvSpPr>
            <p:spPr>
              <a:xfrm>
                <a:off x="214221" y="3960674"/>
                <a:ext cx="461665" cy="1108254"/>
              </a:xfrm>
              <a:prstGeom prst="rect">
                <a:avLst/>
              </a:prstGeom>
              <a:noFill/>
            </p:spPr>
            <p:txBody>
              <a:bodyPr vert="vert270" wrap="square" rtlCol="0">
                <a:spAutoFit/>
              </a:bodyPr>
              <a:lstStyle/>
              <a:p>
                <a:pPr algn="ctr"/>
                <a:r>
                  <a:rPr lang="fr-FR" sz="900" dirty="0">
                    <a:latin typeface="Quicksand Bold" pitchFamily="50" charset="0"/>
                  </a:rPr>
                  <a:t>CALCUL POSE</a:t>
                </a:r>
              </a:p>
              <a:p>
                <a:r>
                  <a:rPr lang="fr-FR" sz="900" dirty="0">
                    <a:latin typeface="Quicksand Bold" pitchFamily="50" charset="0"/>
                  </a:rPr>
                  <a:t>Etoile blanche</a:t>
                </a:r>
              </a:p>
            </p:txBody>
          </p:sp>
          <p:sp>
            <p:nvSpPr>
              <p:cNvPr id="75" name="ZoneTexte 74">
                <a:extLst>
                  <a:ext uri="{FF2B5EF4-FFF2-40B4-BE49-F238E27FC236}">
                    <a16:creationId xmlns:a16="http://schemas.microsoft.com/office/drawing/2014/main" id="{C5DDEEB1-7A13-4898-A119-485898BBC0EE}"/>
                  </a:ext>
                </a:extLst>
              </p:cNvPr>
              <p:cNvSpPr txBox="1"/>
              <p:nvPr/>
            </p:nvSpPr>
            <p:spPr>
              <a:xfrm>
                <a:off x="91038" y="3881172"/>
                <a:ext cx="871271" cy="200055"/>
              </a:xfrm>
              <a:prstGeom prst="rect">
                <a:avLst/>
              </a:prstGeom>
              <a:noFill/>
            </p:spPr>
            <p:txBody>
              <a:bodyPr vert="horz" wrap="square" rtlCol="0">
                <a:spAutoFit/>
              </a:bodyPr>
              <a:lstStyle/>
              <a:p>
                <a:pPr algn="ctr"/>
                <a:r>
                  <a:rPr lang="fr-FR" sz="700" dirty="0">
                    <a:latin typeface="Script Ecole 2" panose="02000400000000000000" pitchFamily="2" charset="0"/>
                    <a:ea typeface="Script Ecole 2" panose="02000400000000000000" pitchFamily="2" charset="0"/>
                  </a:rPr>
                  <a:t>Objectif 8/10</a:t>
                </a:r>
              </a:p>
            </p:txBody>
          </p:sp>
          <p:sp>
            <p:nvSpPr>
              <p:cNvPr id="88" name="ZoneTexte 87">
                <a:extLst>
                  <a:ext uri="{FF2B5EF4-FFF2-40B4-BE49-F238E27FC236}">
                    <a16:creationId xmlns:a16="http://schemas.microsoft.com/office/drawing/2014/main" id="{24E6A81C-94EB-410F-A0C3-C6FF04EA6C51}"/>
                  </a:ext>
                </a:extLst>
              </p:cNvPr>
              <p:cNvSpPr txBox="1"/>
              <p:nvPr/>
            </p:nvSpPr>
            <p:spPr>
              <a:xfrm>
                <a:off x="214221" y="5612649"/>
                <a:ext cx="461665" cy="1130557"/>
              </a:xfrm>
              <a:prstGeom prst="rect">
                <a:avLst/>
              </a:prstGeom>
              <a:noFill/>
            </p:spPr>
            <p:txBody>
              <a:bodyPr vert="vert270" wrap="square" rtlCol="0">
                <a:spAutoFit/>
              </a:bodyPr>
              <a:lstStyle/>
              <a:p>
                <a:pPr algn="ctr"/>
                <a:r>
                  <a:rPr lang="fr-FR" sz="900" dirty="0">
                    <a:latin typeface="Quicksand Bold" pitchFamily="50" charset="0"/>
                  </a:rPr>
                  <a:t>CALCUL POSE</a:t>
                </a:r>
              </a:p>
              <a:p>
                <a:r>
                  <a:rPr lang="fr-FR" sz="900" dirty="0">
                    <a:latin typeface="Quicksand Bold" pitchFamily="50" charset="0"/>
                  </a:rPr>
                  <a:t>Etoile blanche</a:t>
                </a:r>
              </a:p>
            </p:txBody>
          </p:sp>
          <p:sp>
            <p:nvSpPr>
              <p:cNvPr id="89" name="ZoneTexte 88">
                <a:extLst>
                  <a:ext uri="{FF2B5EF4-FFF2-40B4-BE49-F238E27FC236}">
                    <a16:creationId xmlns:a16="http://schemas.microsoft.com/office/drawing/2014/main" id="{9B7E541D-3520-4A2B-8C61-C2295D32BEF3}"/>
                  </a:ext>
                </a:extLst>
              </p:cNvPr>
              <p:cNvSpPr txBox="1"/>
              <p:nvPr/>
            </p:nvSpPr>
            <p:spPr>
              <a:xfrm>
                <a:off x="91038" y="5564893"/>
                <a:ext cx="871271" cy="200055"/>
              </a:xfrm>
              <a:prstGeom prst="rect">
                <a:avLst/>
              </a:prstGeom>
              <a:noFill/>
            </p:spPr>
            <p:txBody>
              <a:bodyPr vert="horz" wrap="square" rtlCol="0">
                <a:spAutoFit/>
              </a:bodyPr>
              <a:lstStyle/>
              <a:p>
                <a:pPr algn="ctr"/>
                <a:r>
                  <a:rPr lang="fr-FR" sz="700" dirty="0">
                    <a:latin typeface="Script Ecole 2" panose="02000400000000000000" pitchFamily="2" charset="0"/>
                    <a:ea typeface="Script Ecole 2" panose="02000400000000000000" pitchFamily="2" charset="0"/>
                  </a:rPr>
                  <a:t>Objectif 8/10</a:t>
                </a:r>
              </a:p>
            </p:txBody>
          </p:sp>
          <p:sp>
            <p:nvSpPr>
              <p:cNvPr id="85" name="ZoneTexte 84">
                <a:extLst>
                  <a:ext uri="{FF2B5EF4-FFF2-40B4-BE49-F238E27FC236}">
                    <a16:creationId xmlns:a16="http://schemas.microsoft.com/office/drawing/2014/main" id="{2A68718A-9F14-4CD3-805D-9535D520E6BE}"/>
                  </a:ext>
                </a:extLst>
              </p:cNvPr>
              <p:cNvSpPr txBox="1"/>
              <p:nvPr/>
            </p:nvSpPr>
            <p:spPr>
              <a:xfrm>
                <a:off x="166687" y="106555"/>
                <a:ext cx="264838" cy="2539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1050" dirty="0">
                    <a:solidFill>
                      <a:schemeClr val="bg1">
                        <a:lumMod val="50000"/>
                      </a:schemeClr>
                    </a:solidFill>
                  </a:rPr>
                  <a:t>A</a:t>
                </a:r>
              </a:p>
            </p:txBody>
          </p:sp>
          <p:sp>
            <p:nvSpPr>
              <p:cNvPr id="93" name="ZoneTexte 92">
                <a:extLst>
                  <a:ext uri="{FF2B5EF4-FFF2-40B4-BE49-F238E27FC236}">
                    <a16:creationId xmlns:a16="http://schemas.microsoft.com/office/drawing/2014/main" id="{88EDD358-E943-4280-8D29-E5147AF3AF39}"/>
                  </a:ext>
                </a:extLst>
              </p:cNvPr>
              <p:cNvSpPr txBox="1"/>
              <p:nvPr/>
            </p:nvSpPr>
            <p:spPr>
              <a:xfrm>
                <a:off x="180127" y="1804311"/>
                <a:ext cx="262368" cy="2539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1050" dirty="0">
                    <a:solidFill>
                      <a:schemeClr val="bg1">
                        <a:lumMod val="50000"/>
                      </a:schemeClr>
                    </a:solidFill>
                  </a:rPr>
                  <a:t>B</a:t>
                </a:r>
              </a:p>
            </p:txBody>
          </p:sp>
          <p:sp>
            <p:nvSpPr>
              <p:cNvPr id="94" name="ZoneTexte 93">
                <a:extLst>
                  <a:ext uri="{FF2B5EF4-FFF2-40B4-BE49-F238E27FC236}">
                    <a16:creationId xmlns:a16="http://schemas.microsoft.com/office/drawing/2014/main" id="{C2474558-BE69-4D70-9C3D-90E29BC44F47}"/>
                  </a:ext>
                </a:extLst>
              </p:cNvPr>
              <p:cNvSpPr txBox="1"/>
              <p:nvPr/>
            </p:nvSpPr>
            <p:spPr>
              <a:xfrm>
                <a:off x="188191" y="3479911"/>
                <a:ext cx="281291" cy="2539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1050" dirty="0">
                    <a:solidFill>
                      <a:schemeClr val="bg1">
                        <a:lumMod val="50000"/>
                      </a:schemeClr>
                    </a:solidFill>
                  </a:rPr>
                  <a:t>C</a:t>
                </a:r>
              </a:p>
            </p:txBody>
          </p:sp>
          <p:sp>
            <p:nvSpPr>
              <p:cNvPr id="95" name="ZoneTexte 94">
                <a:extLst>
                  <a:ext uri="{FF2B5EF4-FFF2-40B4-BE49-F238E27FC236}">
                    <a16:creationId xmlns:a16="http://schemas.microsoft.com/office/drawing/2014/main" id="{667205AB-4197-4CBF-9824-744DCF8EDD78}"/>
                  </a:ext>
                </a:extLst>
              </p:cNvPr>
              <p:cNvSpPr txBox="1"/>
              <p:nvPr/>
            </p:nvSpPr>
            <p:spPr>
              <a:xfrm>
                <a:off x="169941" y="5178590"/>
                <a:ext cx="245818" cy="2539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1050" dirty="0">
                    <a:solidFill>
                      <a:schemeClr val="bg1">
                        <a:lumMod val="50000"/>
                      </a:schemeClr>
                    </a:solidFill>
                  </a:rPr>
                  <a:t>D</a:t>
                </a:r>
              </a:p>
            </p:txBody>
          </p:sp>
        </p:grpSp>
        <p:grpSp>
          <p:nvGrpSpPr>
            <p:cNvPr id="8" name="Groupe 7">
              <a:extLst>
                <a:ext uri="{FF2B5EF4-FFF2-40B4-BE49-F238E27FC236}">
                  <a16:creationId xmlns:a16="http://schemas.microsoft.com/office/drawing/2014/main" id="{B28C5285-4F64-432F-AF67-4637CC83337B}"/>
                </a:ext>
              </a:extLst>
            </p:cNvPr>
            <p:cNvGrpSpPr/>
            <p:nvPr/>
          </p:nvGrpSpPr>
          <p:grpSpPr>
            <a:xfrm>
              <a:off x="5080173" y="119738"/>
              <a:ext cx="871271" cy="6623322"/>
              <a:chOff x="5080173" y="119738"/>
              <a:chExt cx="871271" cy="6623322"/>
            </a:xfrm>
          </p:grpSpPr>
          <p:sp>
            <p:nvSpPr>
              <p:cNvPr id="112" name="ZoneTexte 111">
                <a:extLst>
                  <a:ext uri="{FF2B5EF4-FFF2-40B4-BE49-F238E27FC236}">
                    <a16:creationId xmlns:a16="http://schemas.microsoft.com/office/drawing/2014/main" id="{0EA8E86C-18BC-4EA4-8844-C297957D2F40}"/>
                  </a:ext>
                </a:extLst>
              </p:cNvPr>
              <p:cNvSpPr txBox="1"/>
              <p:nvPr/>
            </p:nvSpPr>
            <p:spPr>
              <a:xfrm>
                <a:off x="5203356" y="648478"/>
                <a:ext cx="461665" cy="1039503"/>
              </a:xfrm>
              <a:prstGeom prst="rect">
                <a:avLst/>
              </a:prstGeom>
              <a:noFill/>
            </p:spPr>
            <p:txBody>
              <a:bodyPr vert="vert270" wrap="square" rtlCol="0">
                <a:spAutoFit/>
              </a:bodyPr>
              <a:lstStyle/>
              <a:p>
                <a:pPr algn="ctr"/>
                <a:r>
                  <a:rPr lang="fr-FR" sz="900" dirty="0">
                    <a:latin typeface="Quicksand Bold" pitchFamily="50" charset="0"/>
                  </a:rPr>
                  <a:t>CALCUL POSE</a:t>
                </a:r>
              </a:p>
              <a:p>
                <a:r>
                  <a:rPr lang="fr-FR" sz="900" dirty="0">
                    <a:latin typeface="Quicksand Bold" pitchFamily="50" charset="0"/>
                  </a:rPr>
                  <a:t>Etoile blanche</a:t>
                </a:r>
              </a:p>
            </p:txBody>
          </p:sp>
          <p:sp>
            <p:nvSpPr>
              <p:cNvPr id="113" name="ZoneTexte 112">
                <a:extLst>
                  <a:ext uri="{FF2B5EF4-FFF2-40B4-BE49-F238E27FC236}">
                    <a16:creationId xmlns:a16="http://schemas.microsoft.com/office/drawing/2014/main" id="{C563DD2B-E1B1-4FA8-85DC-410047F87D4A}"/>
                  </a:ext>
                </a:extLst>
              </p:cNvPr>
              <p:cNvSpPr txBox="1"/>
              <p:nvPr/>
            </p:nvSpPr>
            <p:spPr>
              <a:xfrm>
                <a:off x="5080173" y="518605"/>
                <a:ext cx="871271" cy="200055"/>
              </a:xfrm>
              <a:prstGeom prst="rect">
                <a:avLst/>
              </a:prstGeom>
              <a:noFill/>
            </p:spPr>
            <p:txBody>
              <a:bodyPr vert="horz" wrap="square" rtlCol="0">
                <a:spAutoFit/>
              </a:bodyPr>
              <a:lstStyle/>
              <a:p>
                <a:pPr algn="ctr"/>
                <a:r>
                  <a:rPr lang="fr-FR" sz="700" dirty="0">
                    <a:latin typeface="Script Ecole 2" panose="02000400000000000000" pitchFamily="2" charset="0"/>
                    <a:ea typeface="Script Ecole 2" panose="02000400000000000000" pitchFamily="2" charset="0"/>
                  </a:rPr>
                  <a:t>Objectif 8/10</a:t>
                </a:r>
              </a:p>
            </p:txBody>
          </p:sp>
          <p:sp>
            <p:nvSpPr>
              <p:cNvPr id="106" name="ZoneTexte 105">
                <a:extLst>
                  <a:ext uri="{FF2B5EF4-FFF2-40B4-BE49-F238E27FC236}">
                    <a16:creationId xmlns:a16="http://schemas.microsoft.com/office/drawing/2014/main" id="{C85E0CC2-F232-4A21-A83A-38ABF3225DF7}"/>
                  </a:ext>
                </a:extLst>
              </p:cNvPr>
              <p:cNvSpPr txBox="1"/>
              <p:nvPr/>
            </p:nvSpPr>
            <p:spPr>
              <a:xfrm>
                <a:off x="5203356" y="2269544"/>
                <a:ext cx="461665" cy="1101635"/>
              </a:xfrm>
              <a:prstGeom prst="rect">
                <a:avLst/>
              </a:prstGeom>
              <a:noFill/>
            </p:spPr>
            <p:txBody>
              <a:bodyPr vert="vert270" wrap="square" rtlCol="0">
                <a:spAutoFit/>
              </a:bodyPr>
              <a:lstStyle/>
              <a:p>
                <a:pPr algn="ctr"/>
                <a:r>
                  <a:rPr lang="fr-FR" sz="900" dirty="0">
                    <a:latin typeface="Quicksand Bold" pitchFamily="50" charset="0"/>
                  </a:rPr>
                  <a:t>CALCUL POSE</a:t>
                </a:r>
              </a:p>
              <a:p>
                <a:r>
                  <a:rPr lang="fr-FR" sz="900" dirty="0">
                    <a:latin typeface="Quicksand Bold" pitchFamily="50" charset="0"/>
                  </a:rPr>
                  <a:t>Etoile blanche</a:t>
                </a:r>
              </a:p>
            </p:txBody>
          </p:sp>
          <p:sp>
            <p:nvSpPr>
              <p:cNvPr id="107" name="ZoneTexte 106">
                <a:extLst>
                  <a:ext uri="{FF2B5EF4-FFF2-40B4-BE49-F238E27FC236}">
                    <a16:creationId xmlns:a16="http://schemas.microsoft.com/office/drawing/2014/main" id="{DA6EB7F6-C522-40D4-BD5F-BD15C5F73412}"/>
                  </a:ext>
                </a:extLst>
              </p:cNvPr>
              <p:cNvSpPr txBox="1"/>
              <p:nvPr/>
            </p:nvSpPr>
            <p:spPr>
              <a:xfrm>
                <a:off x="5080173" y="2194929"/>
                <a:ext cx="871271" cy="200055"/>
              </a:xfrm>
              <a:prstGeom prst="rect">
                <a:avLst/>
              </a:prstGeom>
              <a:noFill/>
            </p:spPr>
            <p:txBody>
              <a:bodyPr vert="horz" wrap="square" rtlCol="0">
                <a:spAutoFit/>
              </a:bodyPr>
              <a:lstStyle/>
              <a:p>
                <a:pPr algn="ctr"/>
                <a:r>
                  <a:rPr lang="fr-FR" sz="700" dirty="0">
                    <a:latin typeface="Script Ecole 2" panose="02000400000000000000" pitchFamily="2" charset="0"/>
                    <a:ea typeface="Script Ecole 2" panose="02000400000000000000" pitchFamily="2" charset="0"/>
                  </a:rPr>
                  <a:t>Objectif 8/10</a:t>
                </a:r>
              </a:p>
            </p:txBody>
          </p:sp>
          <p:sp>
            <p:nvSpPr>
              <p:cNvPr id="96" name="ZoneTexte 95">
                <a:extLst>
                  <a:ext uri="{FF2B5EF4-FFF2-40B4-BE49-F238E27FC236}">
                    <a16:creationId xmlns:a16="http://schemas.microsoft.com/office/drawing/2014/main" id="{BC3486C4-64A0-495F-8769-533075FBEE12}"/>
                  </a:ext>
                </a:extLst>
              </p:cNvPr>
              <p:cNvSpPr txBox="1"/>
              <p:nvPr/>
            </p:nvSpPr>
            <p:spPr>
              <a:xfrm>
                <a:off x="5203356" y="3991180"/>
                <a:ext cx="461665" cy="1058552"/>
              </a:xfrm>
              <a:prstGeom prst="rect">
                <a:avLst/>
              </a:prstGeom>
              <a:noFill/>
            </p:spPr>
            <p:txBody>
              <a:bodyPr vert="vert270" wrap="square" rtlCol="0">
                <a:spAutoFit/>
              </a:bodyPr>
              <a:lstStyle/>
              <a:p>
                <a:pPr algn="ctr"/>
                <a:r>
                  <a:rPr lang="fr-FR" sz="900" dirty="0">
                    <a:latin typeface="Quicksand Bold" pitchFamily="50" charset="0"/>
                  </a:rPr>
                  <a:t>CALCUL POSE</a:t>
                </a:r>
              </a:p>
              <a:p>
                <a:r>
                  <a:rPr lang="fr-FR" sz="900" dirty="0">
                    <a:latin typeface="Quicksand Bold" pitchFamily="50" charset="0"/>
                  </a:rPr>
                  <a:t>Etoile blanche</a:t>
                </a:r>
              </a:p>
            </p:txBody>
          </p:sp>
          <p:sp>
            <p:nvSpPr>
              <p:cNvPr id="97" name="ZoneTexte 96">
                <a:extLst>
                  <a:ext uri="{FF2B5EF4-FFF2-40B4-BE49-F238E27FC236}">
                    <a16:creationId xmlns:a16="http://schemas.microsoft.com/office/drawing/2014/main" id="{FE5D0B3E-5B4E-4E72-A73C-AA112FBECAD1}"/>
                  </a:ext>
                </a:extLst>
              </p:cNvPr>
              <p:cNvSpPr txBox="1"/>
              <p:nvPr/>
            </p:nvSpPr>
            <p:spPr>
              <a:xfrm>
                <a:off x="5080173" y="3890551"/>
                <a:ext cx="871271" cy="200055"/>
              </a:xfrm>
              <a:prstGeom prst="rect">
                <a:avLst/>
              </a:prstGeom>
              <a:noFill/>
            </p:spPr>
            <p:txBody>
              <a:bodyPr vert="horz" wrap="square" rtlCol="0">
                <a:spAutoFit/>
              </a:bodyPr>
              <a:lstStyle/>
              <a:p>
                <a:pPr algn="ctr"/>
                <a:r>
                  <a:rPr lang="fr-FR" sz="700" dirty="0">
                    <a:latin typeface="Script Ecole 2" panose="02000400000000000000" pitchFamily="2" charset="0"/>
                    <a:ea typeface="Script Ecole 2" panose="02000400000000000000" pitchFamily="2" charset="0"/>
                  </a:rPr>
                  <a:t>Objectif 8/10</a:t>
                </a:r>
              </a:p>
            </p:txBody>
          </p:sp>
          <p:sp>
            <p:nvSpPr>
              <p:cNvPr id="71" name="ZoneTexte 70">
                <a:extLst>
                  <a:ext uri="{FF2B5EF4-FFF2-40B4-BE49-F238E27FC236}">
                    <a16:creationId xmlns:a16="http://schemas.microsoft.com/office/drawing/2014/main" id="{FC91964E-D301-41AD-BA06-22AD06BD5C05}"/>
                  </a:ext>
                </a:extLst>
              </p:cNvPr>
              <p:cNvSpPr txBox="1"/>
              <p:nvPr/>
            </p:nvSpPr>
            <p:spPr>
              <a:xfrm>
                <a:off x="5203356" y="5679416"/>
                <a:ext cx="461665" cy="1063644"/>
              </a:xfrm>
              <a:prstGeom prst="rect">
                <a:avLst/>
              </a:prstGeom>
              <a:noFill/>
            </p:spPr>
            <p:txBody>
              <a:bodyPr vert="vert270" wrap="square" rtlCol="0">
                <a:spAutoFit/>
              </a:bodyPr>
              <a:lstStyle/>
              <a:p>
                <a:pPr algn="ctr"/>
                <a:r>
                  <a:rPr lang="fr-FR" sz="900" dirty="0">
                    <a:latin typeface="Quicksand Bold" pitchFamily="50" charset="0"/>
                  </a:rPr>
                  <a:t>CALCUL POSE</a:t>
                </a:r>
              </a:p>
              <a:p>
                <a:r>
                  <a:rPr lang="fr-FR" sz="900" dirty="0">
                    <a:latin typeface="Quicksand Bold" pitchFamily="50" charset="0"/>
                  </a:rPr>
                  <a:t>Etoile blanche</a:t>
                </a:r>
              </a:p>
            </p:txBody>
          </p:sp>
          <p:sp>
            <p:nvSpPr>
              <p:cNvPr id="79" name="ZoneTexte 78">
                <a:extLst>
                  <a:ext uri="{FF2B5EF4-FFF2-40B4-BE49-F238E27FC236}">
                    <a16:creationId xmlns:a16="http://schemas.microsoft.com/office/drawing/2014/main" id="{932B3740-7DB0-4FDE-AC97-4C6AB1C3B4D5}"/>
                  </a:ext>
                </a:extLst>
              </p:cNvPr>
              <p:cNvSpPr txBox="1"/>
              <p:nvPr/>
            </p:nvSpPr>
            <p:spPr>
              <a:xfrm>
                <a:off x="5080173" y="5574272"/>
                <a:ext cx="871271" cy="200055"/>
              </a:xfrm>
              <a:prstGeom prst="rect">
                <a:avLst/>
              </a:prstGeom>
              <a:noFill/>
            </p:spPr>
            <p:txBody>
              <a:bodyPr vert="horz" wrap="square" rtlCol="0">
                <a:spAutoFit/>
              </a:bodyPr>
              <a:lstStyle/>
              <a:p>
                <a:pPr algn="ctr"/>
                <a:r>
                  <a:rPr lang="fr-FR" sz="700" dirty="0">
                    <a:latin typeface="Script Ecole 2" panose="02000400000000000000" pitchFamily="2" charset="0"/>
                    <a:ea typeface="Script Ecole 2" panose="02000400000000000000" pitchFamily="2" charset="0"/>
                  </a:rPr>
                  <a:t>Objectif 8/10</a:t>
                </a:r>
              </a:p>
            </p:txBody>
          </p:sp>
          <p:sp>
            <p:nvSpPr>
              <p:cNvPr id="66" name="ZoneTexte 65">
                <a:extLst>
                  <a:ext uri="{FF2B5EF4-FFF2-40B4-BE49-F238E27FC236}">
                    <a16:creationId xmlns:a16="http://schemas.microsoft.com/office/drawing/2014/main" id="{24DEEACD-6396-4512-BA5B-04AF9919DBD1}"/>
                  </a:ext>
                </a:extLst>
              </p:cNvPr>
              <p:cNvSpPr txBox="1"/>
              <p:nvPr/>
            </p:nvSpPr>
            <p:spPr>
              <a:xfrm>
                <a:off x="5151456" y="119738"/>
                <a:ext cx="248173" cy="2539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1050" dirty="0">
                    <a:solidFill>
                      <a:schemeClr val="bg1">
                        <a:lumMod val="50000"/>
                      </a:schemeClr>
                    </a:solidFill>
                  </a:rPr>
                  <a:t>A</a:t>
                </a:r>
              </a:p>
            </p:txBody>
          </p:sp>
          <p:sp>
            <p:nvSpPr>
              <p:cNvPr id="67" name="ZoneTexte 66">
                <a:extLst>
                  <a:ext uri="{FF2B5EF4-FFF2-40B4-BE49-F238E27FC236}">
                    <a16:creationId xmlns:a16="http://schemas.microsoft.com/office/drawing/2014/main" id="{8B369335-F6A1-4247-AD73-0F183F87D18B}"/>
                  </a:ext>
                </a:extLst>
              </p:cNvPr>
              <p:cNvSpPr txBox="1"/>
              <p:nvPr/>
            </p:nvSpPr>
            <p:spPr>
              <a:xfrm>
                <a:off x="5186478" y="1790161"/>
                <a:ext cx="273892" cy="2539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1050" dirty="0">
                    <a:solidFill>
                      <a:schemeClr val="bg1">
                        <a:lumMod val="50000"/>
                      </a:schemeClr>
                    </a:solidFill>
                  </a:rPr>
                  <a:t>B</a:t>
                </a:r>
              </a:p>
            </p:txBody>
          </p:sp>
          <p:sp>
            <p:nvSpPr>
              <p:cNvPr id="68" name="ZoneTexte 67">
                <a:extLst>
                  <a:ext uri="{FF2B5EF4-FFF2-40B4-BE49-F238E27FC236}">
                    <a16:creationId xmlns:a16="http://schemas.microsoft.com/office/drawing/2014/main" id="{7F8A876C-3C37-4ED7-89A7-12C1D3CA7186}"/>
                  </a:ext>
                </a:extLst>
              </p:cNvPr>
              <p:cNvSpPr txBox="1"/>
              <p:nvPr/>
            </p:nvSpPr>
            <p:spPr>
              <a:xfrm>
                <a:off x="5175437" y="3487978"/>
                <a:ext cx="256419" cy="2539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1050" dirty="0">
                    <a:solidFill>
                      <a:schemeClr val="bg1">
                        <a:lumMod val="50000"/>
                      </a:schemeClr>
                    </a:solidFill>
                  </a:rPr>
                  <a:t>C</a:t>
                </a:r>
              </a:p>
            </p:txBody>
          </p:sp>
          <p:sp>
            <p:nvSpPr>
              <p:cNvPr id="69" name="ZoneTexte 68">
                <a:extLst>
                  <a:ext uri="{FF2B5EF4-FFF2-40B4-BE49-F238E27FC236}">
                    <a16:creationId xmlns:a16="http://schemas.microsoft.com/office/drawing/2014/main" id="{A52E9AE9-E537-4B55-8DEB-4BB1B016FB39}"/>
                  </a:ext>
                </a:extLst>
              </p:cNvPr>
              <p:cNvSpPr txBox="1"/>
              <p:nvPr/>
            </p:nvSpPr>
            <p:spPr>
              <a:xfrm>
                <a:off x="5175081" y="5177963"/>
                <a:ext cx="257133" cy="2539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1050" dirty="0">
                    <a:solidFill>
                      <a:schemeClr val="bg1">
                        <a:lumMod val="50000"/>
                      </a:schemeClr>
                    </a:solidFill>
                  </a:rPr>
                  <a:t>D</a:t>
                </a:r>
              </a:p>
            </p:txBody>
          </p:sp>
        </p:grpSp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66685697-FF77-403E-909C-DDBD63357933}"/>
                </a:ext>
              </a:extLst>
            </p:cNvPr>
            <p:cNvGrpSpPr/>
            <p:nvPr/>
          </p:nvGrpSpPr>
          <p:grpSpPr>
            <a:xfrm>
              <a:off x="732566" y="126870"/>
              <a:ext cx="6878518" cy="5367846"/>
              <a:chOff x="732566" y="126870"/>
              <a:chExt cx="6878518" cy="5367846"/>
            </a:xfrm>
          </p:grpSpPr>
          <p:grpSp>
            <p:nvGrpSpPr>
              <p:cNvPr id="5" name="Groupe 4">
                <a:extLst>
                  <a:ext uri="{FF2B5EF4-FFF2-40B4-BE49-F238E27FC236}">
                    <a16:creationId xmlns:a16="http://schemas.microsoft.com/office/drawing/2014/main" id="{F7723E97-529F-4919-941B-1E0E6DBE6F1D}"/>
                  </a:ext>
                </a:extLst>
              </p:cNvPr>
              <p:cNvGrpSpPr/>
              <p:nvPr/>
            </p:nvGrpSpPr>
            <p:grpSpPr>
              <a:xfrm>
                <a:off x="735748" y="126870"/>
                <a:ext cx="6875336" cy="291775"/>
                <a:chOff x="686996" y="145997"/>
                <a:chExt cx="6875336" cy="291775"/>
              </a:xfrm>
            </p:grpSpPr>
            <p:sp>
              <p:nvSpPr>
                <p:cNvPr id="40" name="ZoneTexte 39">
                  <a:extLst>
                    <a:ext uri="{FF2B5EF4-FFF2-40B4-BE49-F238E27FC236}">
                      <a16:creationId xmlns:a16="http://schemas.microsoft.com/office/drawing/2014/main" id="{7EF90402-8E19-43A3-A971-44433E57F4FC}"/>
                    </a:ext>
                  </a:extLst>
                </p:cNvPr>
                <p:cNvSpPr txBox="1"/>
                <p:nvPr/>
              </p:nvSpPr>
              <p:spPr>
                <a:xfrm>
                  <a:off x="856565" y="145997"/>
                  <a:ext cx="1698480" cy="276999"/>
                </a:xfrm>
                <a:prstGeom prst="rect">
                  <a:avLst/>
                </a:prstGeom>
                <a:noFill/>
              </p:spPr>
              <p:txBody>
                <a:bodyPr vert="horz" wrap="square" rtlCol="0">
                  <a:spAutoFit/>
                </a:bodyPr>
                <a:lstStyle/>
                <a:p>
                  <a:r>
                    <a:rPr lang="fr-FR" sz="1200" b="1" u="sng" dirty="0">
                      <a:latin typeface="Quicksand Bold" pitchFamily="50" charset="0"/>
                    </a:rPr>
                    <a:t>Calcule en ligne:</a:t>
                  </a:r>
                </a:p>
              </p:txBody>
            </p:sp>
            <p:sp>
              <p:nvSpPr>
                <p:cNvPr id="114" name="ZoneTexte 113">
                  <a:extLst>
                    <a:ext uri="{FF2B5EF4-FFF2-40B4-BE49-F238E27FC236}">
                      <a16:creationId xmlns:a16="http://schemas.microsoft.com/office/drawing/2014/main" id="{1FBF758F-97F3-4889-B734-83AAEA128717}"/>
                    </a:ext>
                  </a:extLst>
                </p:cNvPr>
                <p:cNvSpPr txBox="1"/>
                <p:nvPr/>
              </p:nvSpPr>
              <p:spPr>
                <a:xfrm>
                  <a:off x="5863852" y="160773"/>
                  <a:ext cx="1698480" cy="276999"/>
                </a:xfrm>
                <a:prstGeom prst="rect">
                  <a:avLst/>
                </a:prstGeom>
                <a:noFill/>
              </p:spPr>
              <p:txBody>
                <a:bodyPr vert="horz" wrap="square" rtlCol="0">
                  <a:spAutoFit/>
                </a:bodyPr>
                <a:lstStyle/>
                <a:p>
                  <a:r>
                    <a:rPr lang="fr-FR" sz="1200" b="1" u="sng" dirty="0">
                      <a:latin typeface="Quicksand Bold" pitchFamily="50" charset="0"/>
                    </a:rPr>
                    <a:t>Calcule en ligne :</a:t>
                  </a:r>
                </a:p>
              </p:txBody>
            </p:sp>
            <p:sp>
              <p:nvSpPr>
                <p:cNvPr id="128" name="ZoneTexte 127">
                  <a:extLst>
                    <a:ext uri="{FF2B5EF4-FFF2-40B4-BE49-F238E27FC236}">
                      <a16:creationId xmlns:a16="http://schemas.microsoft.com/office/drawing/2014/main" id="{F866B112-3A20-471E-8533-34340EEE7A93}"/>
                    </a:ext>
                  </a:extLst>
                </p:cNvPr>
                <p:cNvSpPr txBox="1"/>
                <p:nvPr/>
              </p:nvSpPr>
              <p:spPr>
                <a:xfrm>
                  <a:off x="686996" y="178347"/>
                  <a:ext cx="216000" cy="216396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scene3d>
                  <a:camera prst="orthographicFront">
                    <a:rot lat="0" lon="0" rev="0"/>
                  </a:camera>
                  <a:lightRig rig="contrasting" dir="t">
                    <a:rot lat="0" lon="0" rev="1500000"/>
                  </a:lightRig>
                </a:scene3d>
                <a:sp3d prstMaterial="metal">
                  <a:bevelT w="88900" h="88900"/>
                </a:sp3d>
              </p:spPr>
              <p:txBody>
                <a:bodyPr wrap="square" lIns="0" tIns="0" rIns="0" bIns="0" rtlCol="0">
                  <a:spAutoFit/>
                </a:bodyPr>
                <a:lstStyle/>
                <a:p>
                  <a:pPr algn="ctr"/>
                  <a:r>
                    <a:rPr lang="fr-FR" sz="1000" dirty="0">
                      <a:solidFill>
                        <a:schemeClr val="bg1"/>
                      </a:solidFill>
                      <a:latin typeface="Wolf Sans" panose="020F0704030504030204" pitchFamily="34" charset="0"/>
                    </a:rPr>
                    <a:t>1</a:t>
                  </a:r>
                </a:p>
              </p:txBody>
            </p:sp>
            <p:sp>
              <p:nvSpPr>
                <p:cNvPr id="131" name="ZoneTexte 130">
                  <a:extLst>
                    <a:ext uri="{FF2B5EF4-FFF2-40B4-BE49-F238E27FC236}">
                      <a16:creationId xmlns:a16="http://schemas.microsoft.com/office/drawing/2014/main" id="{5DA1F892-18D9-435C-9C71-1ED84F4C51FB}"/>
                    </a:ext>
                  </a:extLst>
                </p:cNvPr>
                <p:cNvSpPr txBox="1"/>
                <p:nvPr/>
              </p:nvSpPr>
              <p:spPr>
                <a:xfrm>
                  <a:off x="5702377" y="183050"/>
                  <a:ext cx="216000" cy="216396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scene3d>
                  <a:camera prst="orthographicFront">
                    <a:rot lat="0" lon="0" rev="0"/>
                  </a:camera>
                  <a:lightRig rig="contrasting" dir="t">
                    <a:rot lat="0" lon="0" rev="1500000"/>
                  </a:lightRig>
                </a:scene3d>
                <a:sp3d prstMaterial="metal">
                  <a:bevelT w="88900" h="88900"/>
                </a:sp3d>
              </p:spPr>
              <p:txBody>
                <a:bodyPr wrap="square" lIns="0" tIns="0" rIns="0" bIns="0" rtlCol="0">
                  <a:spAutoFit/>
                </a:bodyPr>
                <a:lstStyle/>
                <a:p>
                  <a:pPr algn="ctr"/>
                  <a:r>
                    <a:rPr lang="fr-FR" sz="1000" dirty="0">
                      <a:solidFill>
                        <a:schemeClr val="bg1"/>
                      </a:solidFill>
                      <a:latin typeface="Wolf Sans" panose="020F0704030504030204" pitchFamily="34" charset="0"/>
                    </a:rPr>
                    <a:t>1</a:t>
                  </a:r>
                </a:p>
              </p:txBody>
            </p:sp>
          </p:grpSp>
          <p:grpSp>
            <p:nvGrpSpPr>
              <p:cNvPr id="133" name="Groupe 132">
                <a:extLst>
                  <a:ext uri="{FF2B5EF4-FFF2-40B4-BE49-F238E27FC236}">
                    <a16:creationId xmlns:a16="http://schemas.microsoft.com/office/drawing/2014/main" id="{D5B56201-082F-4EB8-A567-4D50372BEB2F}"/>
                  </a:ext>
                </a:extLst>
              </p:cNvPr>
              <p:cNvGrpSpPr/>
              <p:nvPr/>
            </p:nvGrpSpPr>
            <p:grpSpPr>
              <a:xfrm>
                <a:off x="735748" y="1831818"/>
                <a:ext cx="6875336" cy="291775"/>
                <a:chOff x="686996" y="145997"/>
                <a:chExt cx="6875336" cy="291775"/>
              </a:xfrm>
            </p:grpSpPr>
            <p:sp>
              <p:nvSpPr>
                <p:cNvPr id="134" name="ZoneTexte 133">
                  <a:extLst>
                    <a:ext uri="{FF2B5EF4-FFF2-40B4-BE49-F238E27FC236}">
                      <a16:creationId xmlns:a16="http://schemas.microsoft.com/office/drawing/2014/main" id="{2127C882-27FF-49A9-96FC-3A00D1A8787F}"/>
                    </a:ext>
                  </a:extLst>
                </p:cNvPr>
                <p:cNvSpPr txBox="1"/>
                <p:nvPr/>
              </p:nvSpPr>
              <p:spPr>
                <a:xfrm>
                  <a:off x="856565" y="145997"/>
                  <a:ext cx="1698480" cy="276999"/>
                </a:xfrm>
                <a:prstGeom prst="rect">
                  <a:avLst/>
                </a:prstGeom>
                <a:noFill/>
              </p:spPr>
              <p:txBody>
                <a:bodyPr vert="horz" wrap="square" rtlCol="0">
                  <a:spAutoFit/>
                </a:bodyPr>
                <a:lstStyle/>
                <a:p>
                  <a:r>
                    <a:rPr lang="fr-FR" sz="1200" b="1" u="sng" dirty="0">
                      <a:latin typeface="Quicksand Bold" pitchFamily="50" charset="0"/>
                    </a:rPr>
                    <a:t>Calcule en ligne :</a:t>
                  </a:r>
                </a:p>
              </p:txBody>
            </p:sp>
            <p:sp>
              <p:nvSpPr>
                <p:cNvPr id="136" name="ZoneTexte 135">
                  <a:extLst>
                    <a:ext uri="{FF2B5EF4-FFF2-40B4-BE49-F238E27FC236}">
                      <a16:creationId xmlns:a16="http://schemas.microsoft.com/office/drawing/2014/main" id="{53137B8D-380D-4331-8851-8ED005EB74F0}"/>
                    </a:ext>
                  </a:extLst>
                </p:cNvPr>
                <p:cNvSpPr txBox="1"/>
                <p:nvPr/>
              </p:nvSpPr>
              <p:spPr>
                <a:xfrm>
                  <a:off x="5863852" y="160773"/>
                  <a:ext cx="1698480" cy="276999"/>
                </a:xfrm>
                <a:prstGeom prst="rect">
                  <a:avLst/>
                </a:prstGeom>
                <a:noFill/>
              </p:spPr>
              <p:txBody>
                <a:bodyPr vert="horz" wrap="square" rtlCol="0">
                  <a:spAutoFit/>
                </a:bodyPr>
                <a:lstStyle/>
                <a:p>
                  <a:r>
                    <a:rPr lang="fr-FR" sz="1200" b="1" u="sng" dirty="0">
                      <a:latin typeface="Quicksand Bold" pitchFamily="50" charset="0"/>
                    </a:rPr>
                    <a:t>Calcule en ligne :</a:t>
                  </a:r>
                </a:p>
              </p:txBody>
            </p:sp>
            <p:sp>
              <p:nvSpPr>
                <p:cNvPr id="142" name="ZoneTexte 141">
                  <a:extLst>
                    <a:ext uri="{FF2B5EF4-FFF2-40B4-BE49-F238E27FC236}">
                      <a16:creationId xmlns:a16="http://schemas.microsoft.com/office/drawing/2014/main" id="{448CDF7B-2164-4AF8-B1D6-F3BD4EE200A3}"/>
                    </a:ext>
                  </a:extLst>
                </p:cNvPr>
                <p:cNvSpPr txBox="1"/>
                <p:nvPr/>
              </p:nvSpPr>
              <p:spPr>
                <a:xfrm>
                  <a:off x="686996" y="178347"/>
                  <a:ext cx="216000" cy="216396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scene3d>
                  <a:camera prst="orthographicFront">
                    <a:rot lat="0" lon="0" rev="0"/>
                  </a:camera>
                  <a:lightRig rig="contrasting" dir="t">
                    <a:rot lat="0" lon="0" rev="1500000"/>
                  </a:lightRig>
                </a:scene3d>
                <a:sp3d prstMaterial="metal">
                  <a:bevelT w="88900" h="88900"/>
                </a:sp3d>
              </p:spPr>
              <p:txBody>
                <a:bodyPr wrap="square" lIns="0" tIns="0" rIns="0" bIns="0" rtlCol="0">
                  <a:spAutoFit/>
                </a:bodyPr>
                <a:lstStyle/>
                <a:p>
                  <a:pPr algn="ctr"/>
                  <a:r>
                    <a:rPr lang="fr-FR" sz="1000" dirty="0">
                      <a:solidFill>
                        <a:schemeClr val="bg1"/>
                      </a:solidFill>
                      <a:latin typeface="Wolf Sans" panose="020F0704030504030204" pitchFamily="34" charset="0"/>
                    </a:rPr>
                    <a:t>1</a:t>
                  </a:r>
                </a:p>
              </p:txBody>
            </p:sp>
            <p:sp>
              <p:nvSpPr>
                <p:cNvPr id="140" name="ZoneTexte 139">
                  <a:extLst>
                    <a:ext uri="{FF2B5EF4-FFF2-40B4-BE49-F238E27FC236}">
                      <a16:creationId xmlns:a16="http://schemas.microsoft.com/office/drawing/2014/main" id="{058C3005-E835-4287-BE8E-023C14B12C85}"/>
                    </a:ext>
                  </a:extLst>
                </p:cNvPr>
                <p:cNvSpPr txBox="1"/>
                <p:nvPr/>
              </p:nvSpPr>
              <p:spPr>
                <a:xfrm>
                  <a:off x="5702377" y="183050"/>
                  <a:ext cx="216000" cy="216396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scene3d>
                  <a:camera prst="orthographicFront">
                    <a:rot lat="0" lon="0" rev="0"/>
                  </a:camera>
                  <a:lightRig rig="contrasting" dir="t">
                    <a:rot lat="0" lon="0" rev="1500000"/>
                  </a:lightRig>
                </a:scene3d>
                <a:sp3d prstMaterial="metal">
                  <a:bevelT w="88900" h="88900"/>
                </a:sp3d>
              </p:spPr>
              <p:txBody>
                <a:bodyPr wrap="square" lIns="0" tIns="0" rIns="0" bIns="0" rtlCol="0">
                  <a:spAutoFit/>
                </a:bodyPr>
                <a:lstStyle/>
                <a:p>
                  <a:pPr algn="ctr"/>
                  <a:r>
                    <a:rPr lang="fr-FR" sz="1000" dirty="0">
                      <a:solidFill>
                        <a:schemeClr val="bg1"/>
                      </a:solidFill>
                      <a:latin typeface="Wolf Sans" panose="020F0704030504030204" pitchFamily="34" charset="0"/>
                    </a:rPr>
                    <a:t>1</a:t>
                  </a:r>
                </a:p>
              </p:txBody>
            </p:sp>
          </p:grpSp>
          <p:grpSp>
            <p:nvGrpSpPr>
              <p:cNvPr id="144" name="Groupe 143">
                <a:extLst>
                  <a:ext uri="{FF2B5EF4-FFF2-40B4-BE49-F238E27FC236}">
                    <a16:creationId xmlns:a16="http://schemas.microsoft.com/office/drawing/2014/main" id="{7E23E42D-6FDE-4B29-A8AF-DDC5B55C3CDC}"/>
                  </a:ext>
                </a:extLst>
              </p:cNvPr>
              <p:cNvGrpSpPr/>
              <p:nvPr/>
            </p:nvGrpSpPr>
            <p:grpSpPr>
              <a:xfrm>
                <a:off x="735748" y="3517444"/>
                <a:ext cx="6875336" cy="291775"/>
                <a:chOff x="686996" y="145997"/>
                <a:chExt cx="6875336" cy="291775"/>
              </a:xfrm>
            </p:grpSpPr>
            <p:sp>
              <p:nvSpPr>
                <p:cNvPr id="145" name="ZoneTexte 144">
                  <a:extLst>
                    <a:ext uri="{FF2B5EF4-FFF2-40B4-BE49-F238E27FC236}">
                      <a16:creationId xmlns:a16="http://schemas.microsoft.com/office/drawing/2014/main" id="{8912E56A-B320-4240-B94D-5FF9A2E52F89}"/>
                    </a:ext>
                  </a:extLst>
                </p:cNvPr>
                <p:cNvSpPr txBox="1"/>
                <p:nvPr/>
              </p:nvSpPr>
              <p:spPr>
                <a:xfrm>
                  <a:off x="856565" y="145997"/>
                  <a:ext cx="1698480" cy="276999"/>
                </a:xfrm>
                <a:prstGeom prst="rect">
                  <a:avLst/>
                </a:prstGeom>
                <a:noFill/>
              </p:spPr>
              <p:txBody>
                <a:bodyPr vert="horz" wrap="square" rtlCol="0">
                  <a:spAutoFit/>
                </a:bodyPr>
                <a:lstStyle/>
                <a:p>
                  <a:r>
                    <a:rPr lang="fr-FR" sz="1200" b="1" u="sng" dirty="0">
                      <a:latin typeface="Quicksand Bold" pitchFamily="50" charset="0"/>
                    </a:rPr>
                    <a:t>Calcule en ligne :</a:t>
                  </a:r>
                </a:p>
              </p:txBody>
            </p:sp>
            <p:sp>
              <p:nvSpPr>
                <p:cNvPr id="147" name="ZoneTexte 146">
                  <a:extLst>
                    <a:ext uri="{FF2B5EF4-FFF2-40B4-BE49-F238E27FC236}">
                      <a16:creationId xmlns:a16="http://schemas.microsoft.com/office/drawing/2014/main" id="{C31B973E-81F2-41DA-92D1-F6206B6C3CEC}"/>
                    </a:ext>
                  </a:extLst>
                </p:cNvPr>
                <p:cNvSpPr txBox="1"/>
                <p:nvPr/>
              </p:nvSpPr>
              <p:spPr>
                <a:xfrm>
                  <a:off x="5863852" y="160773"/>
                  <a:ext cx="1698480" cy="276999"/>
                </a:xfrm>
                <a:prstGeom prst="rect">
                  <a:avLst/>
                </a:prstGeom>
                <a:noFill/>
              </p:spPr>
              <p:txBody>
                <a:bodyPr vert="horz" wrap="square" rtlCol="0">
                  <a:spAutoFit/>
                </a:bodyPr>
                <a:lstStyle/>
                <a:p>
                  <a:r>
                    <a:rPr lang="fr-FR" sz="1200" b="1" u="sng" dirty="0">
                      <a:latin typeface="Quicksand Bold" pitchFamily="50" charset="0"/>
                    </a:rPr>
                    <a:t>Calcule en ligne :</a:t>
                  </a:r>
                </a:p>
              </p:txBody>
            </p:sp>
            <p:sp>
              <p:nvSpPr>
                <p:cNvPr id="153" name="ZoneTexte 152">
                  <a:extLst>
                    <a:ext uri="{FF2B5EF4-FFF2-40B4-BE49-F238E27FC236}">
                      <a16:creationId xmlns:a16="http://schemas.microsoft.com/office/drawing/2014/main" id="{A8019667-442B-4377-A654-F46707D4DD66}"/>
                    </a:ext>
                  </a:extLst>
                </p:cNvPr>
                <p:cNvSpPr txBox="1"/>
                <p:nvPr/>
              </p:nvSpPr>
              <p:spPr>
                <a:xfrm>
                  <a:off x="686996" y="178347"/>
                  <a:ext cx="216000" cy="216396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scene3d>
                  <a:camera prst="orthographicFront">
                    <a:rot lat="0" lon="0" rev="0"/>
                  </a:camera>
                  <a:lightRig rig="contrasting" dir="t">
                    <a:rot lat="0" lon="0" rev="1500000"/>
                  </a:lightRig>
                </a:scene3d>
                <a:sp3d prstMaterial="metal">
                  <a:bevelT w="88900" h="88900"/>
                </a:sp3d>
              </p:spPr>
              <p:txBody>
                <a:bodyPr wrap="square" lIns="0" tIns="0" rIns="0" bIns="0" rtlCol="0">
                  <a:spAutoFit/>
                </a:bodyPr>
                <a:lstStyle/>
                <a:p>
                  <a:pPr algn="ctr"/>
                  <a:r>
                    <a:rPr lang="fr-FR" sz="1000" dirty="0">
                      <a:solidFill>
                        <a:schemeClr val="bg1"/>
                      </a:solidFill>
                      <a:latin typeface="Wolf Sans" panose="020F0704030504030204" pitchFamily="34" charset="0"/>
                    </a:rPr>
                    <a:t>1</a:t>
                  </a:r>
                </a:p>
              </p:txBody>
            </p:sp>
            <p:sp>
              <p:nvSpPr>
                <p:cNvPr id="151" name="ZoneTexte 150">
                  <a:extLst>
                    <a:ext uri="{FF2B5EF4-FFF2-40B4-BE49-F238E27FC236}">
                      <a16:creationId xmlns:a16="http://schemas.microsoft.com/office/drawing/2014/main" id="{3FEFA5CB-0E3D-4828-9AF1-59460A8E53FD}"/>
                    </a:ext>
                  </a:extLst>
                </p:cNvPr>
                <p:cNvSpPr txBox="1"/>
                <p:nvPr/>
              </p:nvSpPr>
              <p:spPr>
                <a:xfrm>
                  <a:off x="5702377" y="183050"/>
                  <a:ext cx="216000" cy="216396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scene3d>
                  <a:camera prst="orthographicFront">
                    <a:rot lat="0" lon="0" rev="0"/>
                  </a:camera>
                  <a:lightRig rig="contrasting" dir="t">
                    <a:rot lat="0" lon="0" rev="1500000"/>
                  </a:lightRig>
                </a:scene3d>
                <a:sp3d prstMaterial="metal">
                  <a:bevelT w="88900" h="88900"/>
                </a:sp3d>
              </p:spPr>
              <p:txBody>
                <a:bodyPr wrap="square" lIns="0" tIns="0" rIns="0" bIns="0" rtlCol="0">
                  <a:spAutoFit/>
                </a:bodyPr>
                <a:lstStyle/>
                <a:p>
                  <a:pPr algn="ctr"/>
                  <a:r>
                    <a:rPr lang="fr-FR" sz="1000" dirty="0">
                      <a:solidFill>
                        <a:schemeClr val="bg1"/>
                      </a:solidFill>
                      <a:latin typeface="Wolf Sans" panose="020F0704030504030204" pitchFamily="34" charset="0"/>
                    </a:rPr>
                    <a:t>1</a:t>
                  </a:r>
                </a:p>
              </p:txBody>
            </p:sp>
          </p:grpSp>
          <p:grpSp>
            <p:nvGrpSpPr>
              <p:cNvPr id="155" name="Groupe 154">
                <a:extLst>
                  <a:ext uri="{FF2B5EF4-FFF2-40B4-BE49-F238E27FC236}">
                    <a16:creationId xmlns:a16="http://schemas.microsoft.com/office/drawing/2014/main" id="{C37B1C61-CD61-4A4A-A0C2-77B7054D6700}"/>
                  </a:ext>
                </a:extLst>
              </p:cNvPr>
              <p:cNvGrpSpPr/>
              <p:nvPr/>
            </p:nvGrpSpPr>
            <p:grpSpPr>
              <a:xfrm>
                <a:off x="732566" y="5202941"/>
                <a:ext cx="6875336" cy="291775"/>
                <a:chOff x="686996" y="145997"/>
                <a:chExt cx="6875336" cy="291775"/>
              </a:xfrm>
            </p:grpSpPr>
            <p:sp>
              <p:nvSpPr>
                <p:cNvPr id="156" name="ZoneTexte 155">
                  <a:extLst>
                    <a:ext uri="{FF2B5EF4-FFF2-40B4-BE49-F238E27FC236}">
                      <a16:creationId xmlns:a16="http://schemas.microsoft.com/office/drawing/2014/main" id="{B5DFE4AE-4319-4162-8B81-432027C1657E}"/>
                    </a:ext>
                  </a:extLst>
                </p:cNvPr>
                <p:cNvSpPr txBox="1"/>
                <p:nvPr/>
              </p:nvSpPr>
              <p:spPr>
                <a:xfrm>
                  <a:off x="856565" y="145997"/>
                  <a:ext cx="1698480" cy="276999"/>
                </a:xfrm>
                <a:prstGeom prst="rect">
                  <a:avLst/>
                </a:prstGeom>
                <a:noFill/>
              </p:spPr>
              <p:txBody>
                <a:bodyPr vert="horz" wrap="square" rtlCol="0">
                  <a:spAutoFit/>
                </a:bodyPr>
                <a:lstStyle/>
                <a:p>
                  <a:r>
                    <a:rPr lang="fr-FR" sz="1200" b="1" u="sng" dirty="0">
                      <a:latin typeface="Quicksand Bold" pitchFamily="50" charset="0"/>
                    </a:rPr>
                    <a:t>Calcule en ligne :</a:t>
                  </a:r>
                </a:p>
              </p:txBody>
            </p:sp>
            <p:sp>
              <p:nvSpPr>
                <p:cNvPr id="158" name="ZoneTexte 157">
                  <a:extLst>
                    <a:ext uri="{FF2B5EF4-FFF2-40B4-BE49-F238E27FC236}">
                      <a16:creationId xmlns:a16="http://schemas.microsoft.com/office/drawing/2014/main" id="{E0D4C934-14F6-429C-95C7-9CB38AD06CFC}"/>
                    </a:ext>
                  </a:extLst>
                </p:cNvPr>
                <p:cNvSpPr txBox="1"/>
                <p:nvPr/>
              </p:nvSpPr>
              <p:spPr>
                <a:xfrm>
                  <a:off x="5863852" y="160773"/>
                  <a:ext cx="1698480" cy="276999"/>
                </a:xfrm>
                <a:prstGeom prst="rect">
                  <a:avLst/>
                </a:prstGeom>
                <a:noFill/>
              </p:spPr>
              <p:txBody>
                <a:bodyPr vert="horz" wrap="square" rtlCol="0">
                  <a:spAutoFit/>
                </a:bodyPr>
                <a:lstStyle/>
                <a:p>
                  <a:r>
                    <a:rPr lang="fr-FR" sz="1200" b="1" u="sng" dirty="0">
                      <a:latin typeface="Quicksand Bold" pitchFamily="50" charset="0"/>
                    </a:rPr>
                    <a:t>Calcule en ligne :</a:t>
                  </a:r>
                </a:p>
              </p:txBody>
            </p:sp>
            <p:sp>
              <p:nvSpPr>
                <p:cNvPr id="164" name="ZoneTexte 163">
                  <a:extLst>
                    <a:ext uri="{FF2B5EF4-FFF2-40B4-BE49-F238E27FC236}">
                      <a16:creationId xmlns:a16="http://schemas.microsoft.com/office/drawing/2014/main" id="{249D69EB-1104-4EAF-97E0-3328ABE1DC1A}"/>
                    </a:ext>
                  </a:extLst>
                </p:cNvPr>
                <p:cNvSpPr txBox="1"/>
                <p:nvPr/>
              </p:nvSpPr>
              <p:spPr>
                <a:xfrm>
                  <a:off x="686996" y="178347"/>
                  <a:ext cx="216000" cy="216396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scene3d>
                  <a:camera prst="orthographicFront">
                    <a:rot lat="0" lon="0" rev="0"/>
                  </a:camera>
                  <a:lightRig rig="contrasting" dir="t">
                    <a:rot lat="0" lon="0" rev="1500000"/>
                  </a:lightRig>
                </a:scene3d>
                <a:sp3d prstMaterial="metal">
                  <a:bevelT w="88900" h="88900"/>
                </a:sp3d>
              </p:spPr>
              <p:txBody>
                <a:bodyPr wrap="square" lIns="0" tIns="0" rIns="0" bIns="0" rtlCol="0">
                  <a:spAutoFit/>
                </a:bodyPr>
                <a:lstStyle/>
                <a:p>
                  <a:pPr algn="ctr"/>
                  <a:r>
                    <a:rPr lang="fr-FR" sz="1000" dirty="0">
                      <a:solidFill>
                        <a:schemeClr val="bg1"/>
                      </a:solidFill>
                      <a:latin typeface="Wolf Sans" panose="020F0704030504030204" pitchFamily="34" charset="0"/>
                    </a:rPr>
                    <a:t>1</a:t>
                  </a:r>
                </a:p>
              </p:txBody>
            </p:sp>
            <p:sp>
              <p:nvSpPr>
                <p:cNvPr id="162" name="ZoneTexte 161">
                  <a:extLst>
                    <a:ext uri="{FF2B5EF4-FFF2-40B4-BE49-F238E27FC236}">
                      <a16:creationId xmlns:a16="http://schemas.microsoft.com/office/drawing/2014/main" id="{357877A5-02DF-432C-AC9C-590A5F23F1C7}"/>
                    </a:ext>
                  </a:extLst>
                </p:cNvPr>
                <p:cNvSpPr txBox="1"/>
                <p:nvPr/>
              </p:nvSpPr>
              <p:spPr>
                <a:xfrm>
                  <a:off x="5702377" y="183050"/>
                  <a:ext cx="216000" cy="216396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scene3d>
                  <a:camera prst="orthographicFront">
                    <a:rot lat="0" lon="0" rev="0"/>
                  </a:camera>
                  <a:lightRig rig="contrasting" dir="t">
                    <a:rot lat="0" lon="0" rev="1500000"/>
                  </a:lightRig>
                </a:scene3d>
                <a:sp3d prstMaterial="metal">
                  <a:bevelT w="88900" h="88900"/>
                </a:sp3d>
              </p:spPr>
              <p:txBody>
                <a:bodyPr wrap="square" lIns="0" tIns="0" rIns="0" bIns="0" rtlCol="0">
                  <a:spAutoFit/>
                </a:bodyPr>
                <a:lstStyle/>
                <a:p>
                  <a:pPr algn="ctr"/>
                  <a:r>
                    <a:rPr lang="fr-FR" sz="1000" dirty="0">
                      <a:solidFill>
                        <a:schemeClr val="bg1"/>
                      </a:solidFill>
                      <a:latin typeface="Wolf Sans" panose="020F0704030504030204" pitchFamily="34" charset="0"/>
                    </a:rPr>
                    <a:t>1</a:t>
                  </a:r>
                </a:p>
              </p:txBody>
            </p:sp>
          </p:grpSp>
        </p:grpSp>
      </p:grpSp>
      <p:sp>
        <p:nvSpPr>
          <p:cNvPr id="41" name="ZoneTexte 40">
            <a:extLst>
              <a:ext uri="{FF2B5EF4-FFF2-40B4-BE49-F238E27FC236}">
                <a16:creationId xmlns:a16="http://schemas.microsoft.com/office/drawing/2014/main" id="{7F09AD4A-D2C0-45D8-B520-9A27AE61D800}"/>
              </a:ext>
            </a:extLst>
          </p:cNvPr>
          <p:cNvSpPr txBox="1"/>
          <p:nvPr/>
        </p:nvSpPr>
        <p:spPr>
          <a:xfrm>
            <a:off x="854938" y="331909"/>
            <a:ext cx="1663711" cy="1336841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marL="228600" indent="-228600">
              <a:lnSpc>
                <a:spcPct val="150000"/>
              </a:lnSpc>
              <a:buFont typeface="+mj-lt"/>
              <a:buAutoNum type="alphaLcParenR"/>
            </a:pPr>
            <a:r>
              <a:rPr lang="fr-FR" sz="1100" dirty="0">
                <a:latin typeface="Script cole" panose="00000400000000000000" pitchFamily="2" charset="0"/>
              </a:rPr>
              <a:t>2 + 3 = ........</a:t>
            </a:r>
          </a:p>
          <a:p>
            <a:pPr marL="228600" indent="-228600">
              <a:lnSpc>
                <a:spcPct val="150000"/>
              </a:lnSpc>
              <a:buAutoNum type="alphaLcParenR"/>
            </a:pPr>
            <a:r>
              <a:rPr lang="fr-FR" sz="1100" dirty="0">
                <a:latin typeface="Script cole" panose="00000400000000000000" pitchFamily="2" charset="0"/>
              </a:rPr>
              <a:t>5 – 1 = ........</a:t>
            </a:r>
          </a:p>
          <a:p>
            <a:pPr marL="228600" indent="-228600">
              <a:lnSpc>
                <a:spcPct val="150000"/>
              </a:lnSpc>
              <a:buAutoNum type="alphaLcParenR"/>
            </a:pPr>
            <a:r>
              <a:rPr lang="fr-FR" sz="1100" dirty="0">
                <a:latin typeface="Script cole" panose="00000400000000000000" pitchFamily="2" charset="0"/>
              </a:rPr>
              <a:t>0 + 7 = ........</a:t>
            </a:r>
          </a:p>
          <a:p>
            <a:pPr marL="228600" indent="-228600">
              <a:lnSpc>
                <a:spcPct val="150000"/>
              </a:lnSpc>
              <a:buAutoNum type="alphaLcParenR"/>
            </a:pPr>
            <a:r>
              <a:rPr lang="fr-FR" sz="1100" dirty="0">
                <a:latin typeface="Script cole" panose="00000400000000000000" pitchFamily="2" charset="0"/>
              </a:rPr>
              <a:t>3 – 4 = ........</a:t>
            </a:r>
          </a:p>
          <a:p>
            <a:pPr marL="228600" indent="-228600">
              <a:lnSpc>
                <a:spcPct val="150000"/>
              </a:lnSpc>
              <a:buAutoNum type="alphaLcParenR"/>
            </a:pPr>
            <a:r>
              <a:rPr lang="fr-FR" sz="1100" dirty="0">
                <a:latin typeface="Script cole" panose="00000400000000000000" pitchFamily="2" charset="0"/>
              </a:rPr>
              <a:t>2 + ........ = 7</a:t>
            </a:r>
          </a:p>
        </p:txBody>
      </p:sp>
      <p:sp>
        <p:nvSpPr>
          <p:cNvPr id="42" name="ZoneTexte 41">
            <a:extLst>
              <a:ext uri="{FF2B5EF4-FFF2-40B4-BE49-F238E27FC236}">
                <a16:creationId xmlns:a16="http://schemas.microsoft.com/office/drawing/2014/main" id="{80C0BF7E-2B3B-4701-A51E-59024CB42AF4}"/>
              </a:ext>
            </a:extLst>
          </p:cNvPr>
          <p:cNvSpPr txBox="1"/>
          <p:nvPr/>
        </p:nvSpPr>
        <p:spPr>
          <a:xfrm>
            <a:off x="2531389" y="353936"/>
            <a:ext cx="1606282" cy="1336841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marL="228600" indent="-228600">
              <a:lnSpc>
                <a:spcPct val="150000"/>
              </a:lnSpc>
              <a:buFont typeface="+mj-lt"/>
              <a:buAutoNum type="alphaLcParenR" startAt="6"/>
            </a:pPr>
            <a:r>
              <a:rPr lang="fr-FR" sz="1100" dirty="0">
                <a:latin typeface="Script cole" panose="00000400000000000000" pitchFamily="2" charset="0"/>
              </a:rPr>
              <a:t>5 + 3 + 1 = ........</a:t>
            </a:r>
          </a:p>
          <a:p>
            <a:pPr marL="228600" indent="-228600">
              <a:lnSpc>
                <a:spcPct val="150000"/>
              </a:lnSpc>
              <a:buAutoNum type="alphaLcParenR" startAt="6"/>
            </a:pPr>
            <a:r>
              <a:rPr lang="fr-FR" sz="1100" dirty="0">
                <a:latin typeface="Script cole" panose="00000400000000000000" pitchFamily="2" charset="0"/>
              </a:rPr>
              <a:t>3 – 3 = ........</a:t>
            </a:r>
          </a:p>
          <a:p>
            <a:pPr marL="228600" indent="-228600">
              <a:lnSpc>
                <a:spcPct val="150000"/>
              </a:lnSpc>
              <a:buAutoNum type="alphaLcParenR" startAt="6"/>
            </a:pPr>
            <a:r>
              <a:rPr lang="fr-FR" sz="1100" dirty="0">
                <a:latin typeface="Script cole" panose="00000400000000000000" pitchFamily="2" charset="0"/>
              </a:rPr>
              <a:t>........ + 1 = 5</a:t>
            </a:r>
          </a:p>
          <a:p>
            <a:pPr marL="228600" indent="-228600">
              <a:lnSpc>
                <a:spcPct val="150000"/>
              </a:lnSpc>
              <a:buAutoNum type="alphaLcParenR" startAt="6"/>
            </a:pPr>
            <a:r>
              <a:rPr lang="fr-FR" sz="1100" dirty="0">
                <a:latin typeface="Script cole" panose="00000400000000000000" pitchFamily="2" charset="0"/>
              </a:rPr>
              <a:t>6 + 2 = ........</a:t>
            </a:r>
          </a:p>
          <a:p>
            <a:pPr marL="228600" indent="-228600">
              <a:lnSpc>
                <a:spcPct val="150000"/>
              </a:lnSpc>
              <a:buAutoNum type="alphaLcParenR" startAt="6"/>
            </a:pPr>
            <a:r>
              <a:rPr lang="fr-FR" sz="1100" dirty="0">
                <a:latin typeface="Script cole" panose="00000400000000000000" pitchFamily="2" charset="0"/>
              </a:rPr>
              <a:t>9 – 4 = ........</a:t>
            </a:r>
          </a:p>
        </p:txBody>
      </p:sp>
      <p:sp>
        <p:nvSpPr>
          <p:cNvPr id="63" name="ZoneTexte 62">
            <a:extLst>
              <a:ext uri="{FF2B5EF4-FFF2-40B4-BE49-F238E27FC236}">
                <a16:creationId xmlns:a16="http://schemas.microsoft.com/office/drawing/2014/main" id="{B140D717-9D75-4111-9A68-DE76DE5D66CC}"/>
              </a:ext>
            </a:extLst>
          </p:cNvPr>
          <p:cNvSpPr txBox="1"/>
          <p:nvPr/>
        </p:nvSpPr>
        <p:spPr>
          <a:xfrm>
            <a:off x="854939" y="2015108"/>
            <a:ext cx="1663710" cy="1336841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marL="228600" indent="-228600">
              <a:lnSpc>
                <a:spcPct val="150000"/>
              </a:lnSpc>
              <a:buFont typeface="+mj-lt"/>
              <a:buAutoNum type="alphaLcParenR"/>
            </a:pPr>
            <a:r>
              <a:rPr lang="fr-FR" sz="1100" dirty="0">
                <a:latin typeface="Script cole" panose="00000400000000000000" pitchFamily="2" charset="0"/>
              </a:rPr>
              <a:t>5 + 2 = ........</a:t>
            </a:r>
          </a:p>
          <a:p>
            <a:pPr marL="228600" indent="-228600">
              <a:lnSpc>
                <a:spcPct val="150000"/>
              </a:lnSpc>
              <a:buAutoNum type="alphaLcParenR"/>
            </a:pPr>
            <a:r>
              <a:rPr lang="fr-FR" sz="1100" dirty="0">
                <a:latin typeface="Script cole" panose="00000400000000000000" pitchFamily="2" charset="0"/>
              </a:rPr>
              <a:t>8 – 5 = ........</a:t>
            </a:r>
          </a:p>
          <a:p>
            <a:pPr marL="228600" indent="-228600">
              <a:lnSpc>
                <a:spcPct val="150000"/>
              </a:lnSpc>
              <a:buAutoNum type="alphaLcParenR"/>
            </a:pPr>
            <a:r>
              <a:rPr lang="fr-FR" sz="1100" dirty="0">
                <a:latin typeface="Script cole" panose="00000400000000000000" pitchFamily="2" charset="0"/>
              </a:rPr>
              <a:t>3 + … = 8</a:t>
            </a:r>
          </a:p>
          <a:p>
            <a:pPr marL="228600" indent="-228600">
              <a:lnSpc>
                <a:spcPct val="150000"/>
              </a:lnSpc>
              <a:buAutoNum type="alphaLcParenR"/>
            </a:pPr>
            <a:r>
              <a:rPr lang="fr-FR" sz="1100" dirty="0">
                <a:latin typeface="Script cole" panose="00000400000000000000" pitchFamily="2" charset="0"/>
              </a:rPr>
              <a:t>6 – 6 = ........</a:t>
            </a:r>
          </a:p>
          <a:p>
            <a:pPr marL="228600" indent="-228600">
              <a:lnSpc>
                <a:spcPct val="150000"/>
              </a:lnSpc>
              <a:buAutoNum type="alphaLcParenR"/>
            </a:pPr>
            <a:r>
              <a:rPr lang="fr-FR" sz="1100" dirty="0">
                <a:latin typeface="Script cole" panose="00000400000000000000" pitchFamily="2" charset="0"/>
              </a:rPr>
              <a:t>9 + 0 = ........</a:t>
            </a:r>
          </a:p>
        </p:txBody>
      </p:sp>
      <p:sp>
        <p:nvSpPr>
          <p:cNvPr id="64" name="ZoneTexte 63">
            <a:extLst>
              <a:ext uri="{FF2B5EF4-FFF2-40B4-BE49-F238E27FC236}">
                <a16:creationId xmlns:a16="http://schemas.microsoft.com/office/drawing/2014/main" id="{9ED966DB-94D7-45A1-B827-FA10A299B302}"/>
              </a:ext>
            </a:extLst>
          </p:cNvPr>
          <p:cNvSpPr txBox="1"/>
          <p:nvPr/>
        </p:nvSpPr>
        <p:spPr>
          <a:xfrm>
            <a:off x="2531389" y="2037135"/>
            <a:ext cx="1663710" cy="1336841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marL="228600" indent="-228600">
              <a:lnSpc>
                <a:spcPct val="150000"/>
              </a:lnSpc>
              <a:buFont typeface="+mj-lt"/>
              <a:buAutoNum type="alphaLcParenR" startAt="6"/>
            </a:pPr>
            <a:r>
              <a:rPr lang="fr-FR" sz="1100" dirty="0">
                <a:latin typeface="Script cole" panose="00000400000000000000" pitchFamily="2" charset="0"/>
              </a:rPr>
              <a:t>3 + 4 + 2 = ........</a:t>
            </a:r>
          </a:p>
          <a:p>
            <a:pPr marL="228600" indent="-228600">
              <a:lnSpc>
                <a:spcPct val="150000"/>
              </a:lnSpc>
              <a:buAutoNum type="alphaLcParenR" startAt="6"/>
            </a:pPr>
            <a:r>
              <a:rPr lang="fr-FR" sz="1100" dirty="0">
                <a:latin typeface="Script cole" panose="00000400000000000000" pitchFamily="2" charset="0"/>
              </a:rPr>
              <a:t>2 – 7 = ........</a:t>
            </a:r>
          </a:p>
          <a:p>
            <a:pPr marL="228600" indent="-228600">
              <a:lnSpc>
                <a:spcPct val="150000"/>
              </a:lnSpc>
              <a:buAutoNum type="alphaLcParenR" startAt="6"/>
            </a:pPr>
            <a:r>
              <a:rPr lang="fr-FR" sz="1100" dirty="0">
                <a:latin typeface="Script cole" panose="00000400000000000000" pitchFamily="2" charset="0"/>
              </a:rPr>
              <a:t>…. + 1 = 4</a:t>
            </a:r>
          </a:p>
          <a:p>
            <a:pPr marL="228600" indent="-228600">
              <a:lnSpc>
                <a:spcPct val="150000"/>
              </a:lnSpc>
              <a:buAutoNum type="alphaLcParenR" startAt="6"/>
            </a:pPr>
            <a:r>
              <a:rPr lang="fr-FR" sz="1100" dirty="0">
                <a:latin typeface="Script cole" panose="00000400000000000000" pitchFamily="2" charset="0"/>
              </a:rPr>
              <a:t>7 + 2 = ........</a:t>
            </a:r>
          </a:p>
          <a:p>
            <a:pPr marL="228600" indent="-228600">
              <a:lnSpc>
                <a:spcPct val="150000"/>
              </a:lnSpc>
              <a:buAutoNum type="alphaLcParenR" startAt="6"/>
            </a:pPr>
            <a:r>
              <a:rPr lang="fr-FR" sz="1100" dirty="0">
                <a:latin typeface="Script cole" panose="00000400000000000000" pitchFamily="2" charset="0"/>
              </a:rPr>
              <a:t>10 – 3 = ........</a:t>
            </a:r>
          </a:p>
        </p:txBody>
      </p:sp>
      <p:sp>
        <p:nvSpPr>
          <p:cNvPr id="77" name="ZoneTexte 76">
            <a:extLst>
              <a:ext uri="{FF2B5EF4-FFF2-40B4-BE49-F238E27FC236}">
                <a16:creationId xmlns:a16="http://schemas.microsoft.com/office/drawing/2014/main" id="{F44C4B0C-0D1A-4597-97F2-54EEF396F5A1}"/>
              </a:ext>
            </a:extLst>
          </p:cNvPr>
          <p:cNvSpPr txBox="1"/>
          <p:nvPr/>
        </p:nvSpPr>
        <p:spPr>
          <a:xfrm>
            <a:off x="854939" y="3712710"/>
            <a:ext cx="1691399" cy="1336841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marL="228600" indent="-228600">
              <a:lnSpc>
                <a:spcPct val="150000"/>
              </a:lnSpc>
              <a:buFont typeface="+mj-lt"/>
              <a:buAutoNum type="alphaLcParenR"/>
            </a:pPr>
            <a:r>
              <a:rPr lang="fr-FR" sz="1100" dirty="0">
                <a:latin typeface="Script cole" panose="00000400000000000000" pitchFamily="2" charset="0"/>
              </a:rPr>
              <a:t>5 + 0 = ........</a:t>
            </a:r>
          </a:p>
          <a:p>
            <a:pPr marL="228600" indent="-228600">
              <a:lnSpc>
                <a:spcPct val="150000"/>
              </a:lnSpc>
              <a:buAutoNum type="alphaLcParenR"/>
            </a:pPr>
            <a:r>
              <a:rPr lang="fr-FR" sz="1100" dirty="0">
                <a:latin typeface="Script cole" panose="00000400000000000000" pitchFamily="2" charset="0"/>
              </a:rPr>
              <a:t>10 – 3 = ........</a:t>
            </a:r>
          </a:p>
          <a:p>
            <a:pPr marL="228600" indent="-228600">
              <a:lnSpc>
                <a:spcPct val="150000"/>
              </a:lnSpc>
              <a:buAutoNum type="alphaLcParenR"/>
            </a:pPr>
            <a:r>
              <a:rPr lang="fr-FR" sz="1100" dirty="0">
                <a:latin typeface="Script cole" panose="00000400000000000000" pitchFamily="2" charset="0"/>
              </a:rPr>
              <a:t>3 + 4 = ........</a:t>
            </a:r>
          </a:p>
          <a:p>
            <a:pPr marL="228600" indent="-228600">
              <a:lnSpc>
                <a:spcPct val="150000"/>
              </a:lnSpc>
              <a:buAutoNum type="alphaLcParenR"/>
            </a:pPr>
            <a:r>
              <a:rPr lang="fr-FR" sz="1100" dirty="0">
                <a:latin typeface="Script cole" panose="00000400000000000000" pitchFamily="2" charset="0"/>
              </a:rPr>
              <a:t>6 – 3 = ........</a:t>
            </a:r>
          </a:p>
          <a:p>
            <a:pPr marL="228600" indent="-228600">
              <a:lnSpc>
                <a:spcPct val="150000"/>
              </a:lnSpc>
              <a:buAutoNum type="alphaLcParenR"/>
            </a:pPr>
            <a:r>
              <a:rPr lang="fr-FR" sz="1100" dirty="0">
                <a:latin typeface="Script cole" panose="00000400000000000000" pitchFamily="2" charset="0"/>
              </a:rPr>
              <a:t>2 + … = 5</a:t>
            </a:r>
          </a:p>
        </p:txBody>
      </p:sp>
      <p:sp>
        <p:nvSpPr>
          <p:cNvPr id="78" name="ZoneTexte 77">
            <a:extLst>
              <a:ext uri="{FF2B5EF4-FFF2-40B4-BE49-F238E27FC236}">
                <a16:creationId xmlns:a16="http://schemas.microsoft.com/office/drawing/2014/main" id="{3D9E14BC-A4B3-426A-81E0-8EF9604BCB87}"/>
              </a:ext>
            </a:extLst>
          </p:cNvPr>
          <p:cNvSpPr txBox="1"/>
          <p:nvPr/>
        </p:nvSpPr>
        <p:spPr>
          <a:xfrm>
            <a:off x="2531389" y="3734737"/>
            <a:ext cx="1606282" cy="1336841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marL="228600" indent="-228600">
              <a:lnSpc>
                <a:spcPct val="150000"/>
              </a:lnSpc>
              <a:buFont typeface="+mj-lt"/>
              <a:buAutoNum type="alphaLcParenR" startAt="6"/>
            </a:pPr>
            <a:r>
              <a:rPr lang="fr-FR" sz="1100" dirty="0">
                <a:latin typeface="Script cole" panose="00000400000000000000" pitchFamily="2" charset="0"/>
              </a:rPr>
              <a:t>5 + 1 + 4 = ........</a:t>
            </a:r>
          </a:p>
          <a:p>
            <a:pPr marL="228600" indent="-228600">
              <a:lnSpc>
                <a:spcPct val="150000"/>
              </a:lnSpc>
              <a:buAutoNum type="alphaLcParenR" startAt="6"/>
            </a:pPr>
            <a:r>
              <a:rPr lang="fr-FR" sz="1100" dirty="0">
                <a:latin typeface="Script cole" panose="00000400000000000000" pitchFamily="2" charset="0"/>
              </a:rPr>
              <a:t>8 – 2 = ........</a:t>
            </a:r>
          </a:p>
          <a:p>
            <a:pPr marL="228600" indent="-228600">
              <a:lnSpc>
                <a:spcPct val="150000"/>
              </a:lnSpc>
              <a:buAutoNum type="alphaLcParenR" startAt="6"/>
            </a:pPr>
            <a:r>
              <a:rPr lang="fr-FR" sz="1100" dirty="0">
                <a:latin typeface="Script cole" panose="00000400000000000000" pitchFamily="2" charset="0"/>
              </a:rPr>
              <a:t>… + 7 = 9</a:t>
            </a:r>
          </a:p>
          <a:p>
            <a:pPr marL="228600" indent="-228600">
              <a:lnSpc>
                <a:spcPct val="150000"/>
              </a:lnSpc>
              <a:buAutoNum type="alphaLcParenR" startAt="6"/>
            </a:pPr>
            <a:r>
              <a:rPr lang="fr-FR" sz="1100" dirty="0">
                <a:latin typeface="Script cole" panose="00000400000000000000" pitchFamily="2" charset="0"/>
              </a:rPr>
              <a:t>9 – 9 = ........</a:t>
            </a:r>
          </a:p>
          <a:p>
            <a:pPr marL="228600" indent="-228600">
              <a:lnSpc>
                <a:spcPct val="150000"/>
              </a:lnSpc>
              <a:buAutoNum type="alphaLcParenR" startAt="6"/>
            </a:pPr>
            <a:r>
              <a:rPr lang="fr-FR" sz="1100" dirty="0">
                <a:latin typeface="Script cole" panose="00000400000000000000" pitchFamily="2" charset="0"/>
              </a:rPr>
              <a:t>4 – 6 = ........</a:t>
            </a:r>
          </a:p>
        </p:txBody>
      </p:sp>
      <p:sp>
        <p:nvSpPr>
          <p:cNvPr id="91" name="ZoneTexte 90">
            <a:extLst>
              <a:ext uri="{FF2B5EF4-FFF2-40B4-BE49-F238E27FC236}">
                <a16:creationId xmlns:a16="http://schemas.microsoft.com/office/drawing/2014/main" id="{BA4AE28D-3720-4F35-8F3A-D13C86D721A7}"/>
              </a:ext>
            </a:extLst>
          </p:cNvPr>
          <p:cNvSpPr txBox="1"/>
          <p:nvPr/>
        </p:nvSpPr>
        <p:spPr>
          <a:xfrm>
            <a:off x="854939" y="5386988"/>
            <a:ext cx="1691399" cy="1336841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marL="228600" indent="-228600">
              <a:lnSpc>
                <a:spcPct val="150000"/>
              </a:lnSpc>
              <a:buFont typeface="+mj-lt"/>
              <a:buAutoNum type="alphaLcParenR"/>
            </a:pPr>
            <a:r>
              <a:rPr lang="fr-FR" sz="1100" dirty="0">
                <a:latin typeface="Script cole" panose="00000400000000000000" pitchFamily="2" charset="0"/>
              </a:rPr>
              <a:t>4 + 6 = ........</a:t>
            </a:r>
          </a:p>
          <a:p>
            <a:pPr marL="228600" indent="-228600">
              <a:lnSpc>
                <a:spcPct val="150000"/>
              </a:lnSpc>
              <a:buAutoNum type="alphaLcParenR"/>
            </a:pPr>
            <a:r>
              <a:rPr lang="fr-FR" sz="1100" dirty="0">
                <a:latin typeface="Script cole" panose="00000400000000000000" pitchFamily="2" charset="0"/>
              </a:rPr>
              <a:t>5 – 7 = ........</a:t>
            </a:r>
          </a:p>
          <a:p>
            <a:pPr marL="228600" indent="-228600">
              <a:lnSpc>
                <a:spcPct val="150000"/>
              </a:lnSpc>
              <a:buAutoNum type="alphaLcParenR"/>
            </a:pPr>
            <a:r>
              <a:rPr lang="fr-FR" sz="1100" dirty="0">
                <a:latin typeface="Script cole" panose="00000400000000000000" pitchFamily="2" charset="0"/>
              </a:rPr>
              <a:t>0 + 8 = ........</a:t>
            </a:r>
          </a:p>
          <a:p>
            <a:pPr marL="228600" indent="-228600">
              <a:lnSpc>
                <a:spcPct val="150000"/>
              </a:lnSpc>
              <a:buAutoNum type="alphaLcParenR"/>
            </a:pPr>
            <a:r>
              <a:rPr lang="fr-FR" sz="1100" dirty="0">
                <a:latin typeface="Script cole" panose="00000400000000000000" pitchFamily="2" charset="0"/>
              </a:rPr>
              <a:t>5 – 1 = ........</a:t>
            </a:r>
          </a:p>
          <a:p>
            <a:pPr marL="228600" indent="-228600">
              <a:lnSpc>
                <a:spcPct val="150000"/>
              </a:lnSpc>
              <a:buAutoNum type="alphaLcParenR"/>
            </a:pPr>
            <a:r>
              <a:rPr lang="fr-FR" sz="1100" dirty="0">
                <a:latin typeface="Script cole" panose="00000400000000000000" pitchFamily="2" charset="0"/>
              </a:rPr>
              <a:t>5 + … = 6</a:t>
            </a:r>
          </a:p>
        </p:txBody>
      </p:sp>
      <p:sp>
        <p:nvSpPr>
          <p:cNvPr id="92" name="ZoneTexte 91">
            <a:extLst>
              <a:ext uri="{FF2B5EF4-FFF2-40B4-BE49-F238E27FC236}">
                <a16:creationId xmlns:a16="http://schemas.microsoft.com/office/drawing/2014/main" id="{0FCC247E-55E1-4CF4-A726-82A1729F64EC}"/>
              </a:ext>
            </a:extLst>
          </p:cNvPr>
          <p:cNvSpPr txBox="1"/>
          <p:nvPr/>
        </p:nvSpPr>
        <p:spPr>
          <a:xfrm>
            <a:off x="2531389" y="5409015"/>
            <a:ext cx="1825390" cy="1361911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marL="228600" indent="-228600">
              <a:lnSpc>
                <a:spcPct val="150000"/>
              </a:lnSpc>
              <a:buFont typeface="+mj-lt"/>
              <a:buAutoNum type="alphaLcParenR" startAt="6"/>
            </a:pPr>
            <a:r>
              <a:rPr lang="fr-FR" sz="1100" dirty="0">
                <a:latin typeface="Script cole" panose="00000400000000000000" pitchFamily="2" charset="0"/>
              </a:rPr>
              <a:t>2 + 3 + 3 = ........</a:t>
            </a:r>
          </a:p>
          <a:p>
            <a:pPr marL="228600" indent="-228600">
              <a:lnSpc>
                <a:spcPct val="150000"/>
              </a:lnSpc>
              <a:buAutoNum type="alphaLcParenR" startAt="6"/>
            </a:pPr>
            <a:r>
              <a:rPr lang="fr-FR" sz="1100" dirty="0">
                <a:latin typeface="Script cole" panose="00000400000000000000" pitchFamily="2" charset="0"/>
              </a:rPr>
              <a:t>9 – 3 = ........</a:t>
            </a:r>
          </a:p>
          <a:p>
            <a:pPr marL="228600" indent="-228600">
              <a:lnSpc>
                <a:spcPct val="150000"/>
              </a:lnSpc>
              <a:buAutoNum type="alphaLcParenR" startAt="6"/>
            </a:pPr>
            <a:r>
              <a:rPr lang="fr-FR" sz="1100" dirty="0">
                <a:latin typeface="Script cole" panose="00000400000000000000" pitchFamily="2" charset="0"/>
              </a:rPr>
              <a:t>… + 3 = 7</a:t>
            </a:r>
          </a:p>
          <a:p>
            <a:pPr marL="228600" indent="-228600">
              <a:lnSpc>
                <a:spcPct val="150000"/>
              </a:lnSpc>
              <a:buAutoNum type="alphaLcParenR" startAt="6"/>
            </a:pPr>
            <a:r>
              <a:rPr lang="fr-FR" sz="1100" dirty="0">
                <a:latin typeface="Script cole" panose="00000400000000000000" pitchFamily="2" charset="0"/>
              </a:rPr>
              <a:t>9 – 5 = ........</a:t>
            </a:r>
          </a:p>
          <a:p>
            <a:pPr marL="228600" indent="-228600">
              <a:lnSpc>
                <a:spcPct val="150000"/>
              </a:lnSpc>
              <a:buAutoNum type="alphaLcParenR" startAt="6"/>
            </a:pPr>
            <a:r>
              <a:rPr lang="fr-FR" sz="1100" dirty="0">
                <a:latin typeface="Script cole" panose="00000400000000000000" pitchFamily="2" charset="0"/>
              </a:rPr>
              <a:t>4 – 4 = ........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890B2251-20CD-495E-805D-B8E01305E813}"/>
              </a:ext>
            </a:extLst>
          </p:cNvPr>
          <p:cNvSpPr/>
          <p:nvPr/>
        </p:nvSpPr>
        <p:spPr>
          <a:xfrm>
            <a:off x="138021" y="112144"/>
            <a:ext cx="4597880" cy="1578634"/>
          </a:xfrm>
          <a:prstGeom prst="round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0D8FE4D9-3B2A-4BD8-AD2C-FDF19D801096}"/>
              </a:ext>
            </a:extLst>
          </p:cNvPr>
          <p:cNvSpPr/>
          <p:nvPr/>
        </p:nvSpPr>
        <p:spPr>
          <a:xfrm>
            <a:off x="138021" y="1798607"/>
            <a:ext cx="4597880" cy="1578634"/>
          </a:xfrm>
          <a:prstGeom prst="round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5B349983-8D3F-4406-9529-537108E9CE7D}"/>
              </a:ext>
            </a:extLst>
          </p:cNvPr>
          <p:cNvSpPr/>
          <p:nvPr/>
        </p:nvSpPr>
        <p:spPr>
          <a:xfrm>
            <a:off x="138021" y="3485071"/>
            <a:ext cx="4597880" cy="1578634"/>
          </a:xfrm>
          <a:prstGeom prst="round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97FA7496-88C5-40AF-9707-81AC92F18350}"/>
              </a:ext>
            </a:extLst>
          </p:cNvPr>
          <p:cNvSpPr/>
          <p:nvPr/>
        </p:nvSpPr>
        <p:spPr>
          <a:xfrm>
            <a:off x="138021" y="5171535"/>
            <a:ext cx="4597880" cy="1578634"/>
          </a:xfrm>
          <a:prstGeom prst="round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5" name="ZoneTexte 114">
            <a:extLst>
              <a:ext uri="{FF2B5EF4-FFF2-40B4-BE49-F238E27FC236}">
                <a16:creationId xmlns:a16="http://schemas.microsoft.com/office/drawing/2014/main" id="{9A2C31B0-0819-41D7-B035-BCBBA86D502B}"/>
              </a:ext>
            </a:extLst>
          </p:cNvPr>
          <p:cNvSpPr txBox="1"/>
          <p:nvPr/>
        </p:nvSpPr>
        <p:spPr>
          <a:xfrm>
            <a:off x="5844073" y="341288"/>
            <a:ext cx="1663711" cy="1336841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marL="228600" indent="-228600">
              <a:lnSpc>
                <a:spcPct val="150000"/>
              </a:lnSpc>
              <a:buFont typeface="+mj-lt"/>
              <a:buAutoNum type="alphaLcParenR"/>
            </a:pPr>
            <a:r>
              <a:rPr lang="fr-FR" sz="1100" dirty="0">
                <a:latin typeface="Script cole" panose="00000400000000000000" pitchFamily="2" charset="0"/>
              </a:rPr>
              <a:t>2 + 3 = ........</a:t>
            </a:r>
          </a:p>
          <a:p>
            <a:pPr marL="228600" indent="-228600">
              <a:lnSpc>
                <a:spcPct val="150000"/>
              </a:lnSpc>
              <a:buAutoNum type="alphaLcParenR"/>
            </a:pPr>
            <a:r>
              <a:rPr lang="fr-FR" sz="1100" dirty="0">
                <a:latin typeface="Script cole" panose="00000400000000000000" pitchFamily="2" charset="0"/>
              </a:rPr>
              <a:t>5 – 1 = ........</a:t>
            </a:r>
          </a:p>
          <a:p>
            <a:pPr marL="228600" indent="-228600">
              <a:lnSpc>
                <a:spcPct val="150000"/>
              </a:lnSpc>
              <a:buAutoNum type="alphaLcParenR"/>
            </a:pPr>
            <a:r>
              <a:rPr lang="fr-FR" sz="1100" dirty="0">
                <a:latin typeface="Script cole" panose="00000400000000000000" pitchFamily="2" charset="0"/>
              </a:rPr>
              <a:t>0 + 7 = ........</a:t>
            </a:r>
          </a:p>
          <a:p>
            <a:pPr marL="228600" indent="-228600">
              <a:lnSpc>
                <a:spcPct val="150000"/>
              </a:lnSpc>
              <a:buAutoNum type="alphaLcParenR"/>
            </a:pPr>
            <a:r>
              <a:rPr lang="fr-FR" sz="1100" dirty="0">
                <a:latin typeface="Script cole" panose="00000400000000000000" pitchFamily="2" charset="0"/>
              </a:rPr>
              <a:t>3 – 4 = ........</a:t>
            </a:r>
          </a:p>
          <a:p>
            <a:pPr marL="228600" indent="-228600">
              <a:lnSpc>
                <a:spcPct val="150000"/>
              </a:lnSpc>
              <a:buAutoNum type="alphaLcParenR"/>
            </a:pPr>
            <a:r>
              <a:rPr lang="fr-FR" sz="1100" dirty="0">
                <a:latin typeface="Script cole" panose="00000400000000000000" pitchFamily="2" charset="0"/>
              </a:rPr>
              <a:t>2 + ........ = 7</a:t>
            </a:r>
          </a:p>
        </p:txBody>
      </p:sp>
      <p:sp>
        <p:nvSpPr>
          <p:cNvPr id="116" name="ZoneTexte 115">
            <a:extLst>
              <a:ext uri="{FF2B5EF4-FFF2-40B4-BE49-F238E27FC236}">
                <a16:creationId xmlns:a16="http://schemas.microsoft.com/office/drawing/2014/main" id="{9629813E-FFAA-4365-B468-647138A22485}"/>
              </a:ext>
            </a:extLst>
          </p:cNvPr>
          <p:cNvSpPr txBox="1"/>
          <p:nvPr/>
        </p:nvSpPr>
        <p:spPr>
          <a:xfrm>
            <a:off x="7520524" y="363315"/>
            <a:ext cx="1586018" cy="1336841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marL="228600" indent="-228600">
              <a:lnSpc>
                <a:spcPct val="150000"/>
              </a:lnSpc>
              <a:buFont typeface="+mj-lt"/>
              <a:buAutoNum type="alphaLcParenR" startAt="6"/>
            </a:pPr>
            <a:r>
              <a:rPr lang="fr-FR" sz="1100" dirty="0">
                <a:latin typeface="Script cole" panose="00000400000000000000" pitchFamily="2" charset="0"/>
              </a:rPr>
              <a:t>5 + 3 + 1 = ........</a:t>
            </a:r>
          </a:p>
          <a:p>
            <a:pPr marL="228600" indent="-228600">
              <a:lnSpc>
                <a:spcPct val="150000"/>
              </a:lnSpc>
              <a:buAutoNum type="alphaLcParenR" startAt="6"/>
            </a:pPr>
            <a:r>
              <a:rPr lang="fr-FR" sz="1100" dirty="0">
                <a:latin typeface="Script cole" panose="00000400000000000000" pitchFamily="2" charset="0"/>
              </a:rPr>
              <a:t>3 – 3 = ........</a:t>
            </a:r>
          </a:p>
          <a:p>
            <a:pPr marL="228600" indent="-228600">
              <a:lnSpc>
                <a:spcPct val="150000"/>
              </a:lnSpc>
              <a:buAutoNum type="alphaLcParenR" startAt="6"/>
            </a:pPr>
            <a:r>
              <a:rPr lang="fr-FR" sz="1100" dirty="0">
                <a:latin typeface="Script cole" panose="00000400000000000000" pitchFamily="2" charset="0"/>
              </a:rPr>
              <a:t>........ + 1 = 5</a:t>
            </a:r>
          </a:p>
          <a:p>
            <a:pPr marL="228600" indent="-228600">
              <a:lnSpc>
                <a:spcPct val="150000"/>
              </a:lnSpc>
              <a:buAutoNum type="alphaLcParenR" startAt="6"/>
            </a:pPr>
            <a:r>
              <a:rPr lang="fr-FR" sz="1100" dirty="0">
                <a:latin typeface="Script cole" panose="00000400000000000000" pitchFamily="2" charset="0"/>
              </a:rPr>
              <a:t>6 + 2 = ........</a:t>
            </a:r>
          </a:p>
          <a:p>
            <a:pPr marL="228600" indent="-228600">
              <a:lnSpc>
                <a:spcPct val="150000"/>
              </a:lnSpc>
              <a:buAutoNum type="alphaLcParenR" startAt="6"/>
            </a:pPr>
            <a:r>
              <a:rPr lang="fr-FR" sz="1100" dirty="0">
                <a:latin typeface="Script cole" panose="00000400000000000000" pitchFamily="2" charset="0"/>
              </a:rPr>
              <a:t>9 – 4 = ........</a:t>
            </a:r>
          </a:p>
        </p:txBody>
      </p:sp>
      <p:sp>
        <p:nvSpPr>
          <p:cNvPr id="109" name="ZoneTexte 108">
            <a:extLst>
              <a:ext uri="{FF2B5EF4-FFF2-40B4-BE49-F238E27FC236}">
                <a16:creationId xmlns:a16="http://schemas.microsoft.com/office/drawing/2014/main" id="{C2809DA2-2F26-48E8-B9FE-E087E94C2E19}"/>
              </a:ext>
            </a:extLst>
          </p:cNvPr>
          <p:cNvSpPr txBox="1"/>
          <p:nvPr/>
        </p:nvSpPr>
        <p:spPr>
          <a:xfrm>
            <a:off x="5844074" y="2024487"/>
            <a:ext cx="1663710" cy="1336841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marL="228600" indent="-228600">
              <a:lnSpc>
                <a:spcPct val="150000"/>
              </a:lnSpc>
              <a:buFont typeface="+mj-lt"/>
              <a:buAutoNum type="alphaLcParenR"/>
            </a:pPr>
            <a:r>
              <a:rPr lang="fr-FR" sz="1100" dirty="0">
                <a:latin typeface="Script cole" panose="00000400000000000000" pitchFamily="2" charset="0"/>
              </a:rPr>
              <a:t>5 + 2 = ........</a:t>
            </a:r>
          </a:p>
          <a:p>
            <a:pPr marL="228600" indent="-228600">
              <a:lnSpc>
                <a:spcPct val="150000"/>
              </a:lnSpc>
              <a:buAutoNum type="alphaLcParenR"/>
            </a:pPr>
            <a:r>
              <a:rPr lang="fr-FR" sz="1100" dirty="0">
                <a:latin typeface="Script cole" panose="00000400000000000000" pitchFamily="2" charset="0"/>
              </a:rPr>
              <a:t>8 – 5 = ........</a:t>
            </a:r>
          </a:p>
          <a:p>
            <a:pPr marL="228600" indent="-228600">
              <a:lnSpc>
                <a:spcPct val="150000"/>
              </a:lnSpc>
              <a:buAutoNum type="alphaLcParenR"/>
            </a:pPr>
            <a:r>
              <a:rPr lang="fr-FR" sz="1100" dirty="0">
                <a:latin typeface="Script cole" panose="00000400000000000000" pitchFamily="2" charset="0"/>
              </a:rPr>
              <a:t>3 + … = 8</a:t>
            </a:r>
          </a:p>
          <a:p>
            <a:pPr marL="228600" indent="-228600">
              <a:lnSpc>
                <a:spcPct val="150000"/>
              </a:lnSpc>
              <a:buAutoNum type="alphaLcParenR"/>
            </a:pPr>
            <a:r>
              <a:rPr lang="fr-FR" sz="1100" dirty="0">
                <a:latin typeface="Script cole" panose="00000400000000000000" pitchFamily="2" charset="0"/>
              </a:rPr>
              <a:t>6 – 6 = ........</a:t>
            </a:r>
          </a:p>
          <a:p>
            <a:pPr marL="228600" indent="-228600">
              <a:lnSpc>
                <a:spcPct val="150000"/>
              </a:lnSpc>
              <a:buAutoNum type="alphaLcParenR"/>
            </a:pPr>
            <a:r>
              <a:rPr lang="fr-FR" sz="1100" dirty="0">
                <a:latin typeface="Script cole" panose="00000400000000000000" pitchFamily="2" charset="0"/>
              </a:rPr>
              <a:t>9 + 0 = ........</a:t>
            </a:r>
          </a:p>
        </p:txBody>
      </p:sp>
      <p:sp>
        <p:nvSpPr>
          <p:cNvPr id="110" name="ZoneTexte 109">
            <a:extLst>
              <a:ext uri="{FF2B5EF4-FFF2-40B4-BE49-F238E27FC236}">
                <a16:creationId xmlns:a16="http://schemas.microsoft.com/office/drawing/2014/main" id="{B9F5B0EF-63E7-4D86-8311-5E65C2300A55}"/>
              </a:ext>
            </a:extLst>
          </p:cNvPr>
          <p:cNvSpPr txBox="1"/>
          <p:nvPr/>
        </p:nvSpPr>
        <p:spPr>
          <a:xfrm>
            <a:off x="7520524" y="2046514"/>
            <a:ext cx="1754395" cy="1336841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marL="228600" indent="-228600">
              <a:lnSpc>
                <a:spcPct val="150000"/>
              </a:lnSpc>
              <a:buFont typeface="+mj-lt"/>
              <a:buAutoNum type="alphaLcParenR" startAt="6"/>
            </a:pPr>
            <a:r>
              <a:rPr lang="fr-FR" sz="1100" dirty="0">
                <a:latin typeface="Script cole" panose="00000400000000000000" pitchFamily="2" charset="0"/>
              </a:rPr>
              <a:t>3 + 4 + 2 = ........</a:t>
            </a:r>
          </a:p>
          <a:p>
            <a:pPr marL="228600" indent="-228600">
              <a:lnSpc>
                <a:spcPct val="150000"/>
              </a:lnSpc>
              <a:buAutoNum type="alphaLcParenR" startAt="6"/>
            </a:pPr>
            <a:r>
              <a:rPr lang="fr-FR" sz="1100" dirty="0">
                <a:latin typeface="Script cole" panose="00000400000000000000" pitchFamily="2" charset="0"/>
              </a:rPr>
              <a:t>2 – 7 = ........</a:t>
            </a:r>
          </a:p>
          <a:p>
            <a:pPr marL="228600" indent="-228600">
              <a:lnSpc>
                <a:spcPct val="150000"/>
              </a:lnSpc>
              <a:buAutoNum type="alphaLcParenR" startAt="6"/>
            </a:pPr>
            <a:r>
              <a:rPr lang="fr-FR" sz="1100" dirty="0">
                <a:latin typeface="Script cole" panose="00000400000000000000" pitchFamily="2" charset="0"/>
              </a:rPr>
              <a:t>…. + 1 = 4</a:t>
            </a:r>
          </a:p>
          <a:p>
            <a:pPr marL="228600" indent="-228600">
              <a:lnSpc>
                <a:spcPct val="150000"/>
              </a:lnSpc>
              <a:buAutoNum type="alphaLcParenR" startAt="6"/>
            </a:pPr>
            <a:r>
              <a:rPr lang="fr-FR" sz="1100" dirty="0">
                <a:latin typeface="Script cole" panose="00000400000000000000" pitchFamily="2" charset="0"/>
              </a:rPr>
              <a:t>7 + 2 = ........</a:t>
            </a:r>
          </a:p>
          <a:p>
            <a:pPr marL="228600" indent="-228600">
              <a:lnSpc>
                <a:spcPct val="150000"/>
              </a:lnSpc>
              <a:buAutoNum type="alphaLcParenR" startAt="6"/>
            </a:pPr>
            <a:r>
              <a:rPr lang="fr-FR" sz="1100" dirty="0">
                <a:latin typeface="Script cole" panose="00000400000000000000" pitchFamily="2" charset="0"/>
              </a:rPr>
              <a:t>10 – 3 = ........</a:t>
            </a:r>
          </a:p>
        </p:txBody>
      </p:sp>
      <p:sp>
        <p:nvSpPr>
          <p:cNvPr id="99" name="ZoneTexte 98">
            <a:extLst>
              <a:ext uri="{FF2B5EF4-FFF2-40B4-BE49-F238E27FC236}">
                <a16:creationId xmlns:a16="http://schemas.microsoft.com/office/drawing/2014/main" id="{A3203D8A-1126-46D2-BAE7-CC716F339BB6}"/>
              </a:ext>
            </a:extLst>
          </p:cNvPr>
          <p:cNvSpPr txBox="1"/>
          <p:nvPr/>
        </p:nvSpPr>
        <p:spPr>
          <a:xfrm>
            <a:off x="5844074" y="3722089"/>
            <a:ext cx="1691399" cy="1336841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marL="228600" indent="-228600">
              <a:lnSpc>
                <a:spcPct val="150000"/>
              </a:lnSpc>
              <a:buFont typeface="+mj-lt"/>
              <a:buAutoNum type="alphaLcParenR"/>
            </a:pPr>
            <a:r>
              <a:rPr lang="fr-FR" sz="1100" dirty="0">
                <a:latin typeface="Script cole" panose="00000400000000000000" pitchFamily="2" charset="0"/>
              </a:rPr>
              <a:t>5 + 0 = ........</a:t>
            </a:r>
          </a:p>
          <a:p>
            <a:pPr marL="228600" indent="-228600">
              <a:lnSpc>
                <a:spcPct val="150000"/>
              </a:lnSpc>
              <a:buAutoNum type="alphaLcParenR"/>
            </a:pPr>
            <a:r>
              <a:rPr lang="fr-FR" sz="1100" dirty="0">
                <a:latin typeface="Script cole" panose="00000400000000000000" pitchFamily="2" charset="0"/>
              </a:rPr>
              <a:t>10 – 3 = ........</a:t>
            </a:r>
          </a:p>
          <a:p>
            <a:pPr marL="228600" indent="-228600">
              <a:lnSpc>
                <a:spcPct val="150000"/>
              </a:lnSpc>
              <a:buAutoNum type="alphaLcParenR"/>
            </a:pPr>
            <a:r>
              <a:rPr lang="fr-FR" sz="1100" dirty="0">
                <a:latin typeface="Script cole" panose="00000400000000000000" pitchFamily="2" charset="0"/>
              </a:rPr>
              <a:t>3 + 4 = ........</a:t>
            </a:r>
          </a:p>
          <a:p>
            <a:pPr marL="228600" indent="-228600">
              <a:lnSpc>
                <a:spcPct val="150000"/>
              </a:lnSpc>
              <a:buAutoNum type="alphaLcParenR"/>
            </a:pPr>
            <a:r>
              <a:rPr lang="fr-FR" sz="1100" dirty="0">
                <a:latin typeface="Script cole" panose="00000400000000000000" pitchFamily="2" charset="0"/>
              </a:rPr>
              <a:t>6 – 3 = ........</a:t>
            </a:r>
          </a:p>
          <a:p>
            <a:pPr marL="228600" indent="-228600">
              <a:lnSpc>
                <a:spcPct val="150000"/>
              </a:lnSpc>
              <a:buAutoNum type="alphaLcParenR"/>
            </a:pPr>
            <a:r>
              <a:rPr lang="fr-FR" sz="1100" dirty="0">
                <a:latin typeface="Script cole" panose="00000400000000000000" pitchFamily="2" charset="0"/>
              </a:rPr>
              <a:t>2 + … = 5</a:t>
            </a:r>
          </a:p>
        </p:txBody>
      </p:sp>
      <p:sp>
        <p:nvSpPr>
          <p:cNvPr id="104" name="ZoneTexte 103">
            <a:extLst>
              <a:ext uri="{FF2B5EF4-FFF2-40B4-BE49-F238E27FC236}">
                <a16:creationId xmlns:a16="http://schemas.microsoft.com/office/drawing/2014/main" id="{A4CA8485-3ACA-41DD-A641-B87C920CDCE6}"/>
              </a:ext>
            </a:extLst>
          </p:cNvPr>
          <p:cNvSpPr txBox="1"/>
          <p:nvPr/>
        </p:nvSpPr>
        <p:spPr>
          <a:xfrm>
            <a:off x="7520524" y="3744116"/>
            <a:ext cx="1530537" cy="1336841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marL="228600" indent="-228600">
              <a:lnSpc>
                <a:spcPct val="150000"/>
              </a:lnSpc>
              <a:buFont typeface="+mj-lt"/>
              <a:buAutoNum type="alphaLcParenR" startAt="6"/>
            </a:pPr>
            <a:r>
              <a:rPr lang="fr-FR" sz="1100" dirty="0">
                <a:latin typeface="Script cole" panose="00000400000000000000" pitchFamily="2" charset="0"/>
              </a:rPr>
              <a:t>5 + 1 + 4 = ........</a:t>
            </a:r>
          </a:p>
          <a:p>
            <a:pPr marL="228600" indent="-228600">
              <a:lnSpc>
                <a:spcPct val="150000"/>
              </a:lnSpc>
              <a:buAutoNum type="alphaLcParenR" startAt="6"/>
            </a:pPr>
            <a:r>
              <a:rPr lang="fr-FR" sz="1100" dirty="0">
                <a:latin typeface="Script cole" panose="00000400000000000000" pitchFamily="2" charset="0"/>
              </a:rPr>
              <a:t>8 – 2 = ........</a:t>
            </a:r>
          </a:p>
          <a:p>
            <a:pPr marL="228600" indent="-228600">
              <a:lnSpc>
                <a:spcPct val="150000"/>
              </a:lnSpc>
              <a:buAutoNum type="alphaLcParenR" startAt="6"/>
            </a:pPr>
            <a:r>
              <a:rPr lang="fr-FR" sz="1100" dirty="0">
                <a:latin typeface="Script cole" panose="00000400000000000000" pitchFamily="2" charset="0"/>
              </a:rPr>
              <a:t>… + 7 = 9</a:t>
            </a:r>
          </a:p>
          <a:p>
            <a:pPr marL="228600" indent="-228600">
              <a:lnSpc>
                <a:spcPct val="150000"/>
              </a:lnSpc>
              <a:buAutoNum type="alphaLcParenR" startAt="6"/>
            </a:pPr>
            <a:r>
              <a:rPr lang="fr-FR" sz="1100" dirty="0">
                <a:latin typeface="Script cole" panose="00000400000000000000" pitchFamily="2" charset="0"/>
              </a:rPr>
              <a:t>9 – 9 = ........</a:t>
            </a:r>
          </a:p>
          <a:p>
            <a:pPr marL="228600" indent="-228600">
              <a:lnSpc>
                <a:spcPct val="150000"/>
              </a:lnSpc>
              <a:buAutoNum type="alphaLcParenR" startAt="6"/>
            </a:pPr>
            <a:r>
              <a:rPr lang="fr-FR" sz="1100" dirty="0">
                <a:latin typeface="Script cole" panose="00000400000000000000" pitchFamily="2" charset="0"/>
              </a:rPr>
              <a:t>4 – 6 = ........</a:t>
            </a:r>
          </a:p>
        </p:txBody>
      </p:sp>
      <p:sp>
        <p:nvSpPr>
          <p:cNvPr id="81" name="ZoneTexte 80">
            <a:extLst>
              <a:ext uri="{FF2B5EF4-FFF2-40B4-BE49-F238E27FC236}">
                <a16:creationId xmlns:a16="http://schemas.microsoft.com/office/drawing/2014/main" id="{24A4BE77-3E23-4A41-8A05-06C3DD005492}"/>
              </a:ext>
            </a:extLst>
          </p:cNvPr>
          <p:cNvSpPr txBox="1"/>
          <p:nvPr/>
        </p:nvSpPr>
        <p:spPr>
          <a:xfrm>
            <a:off x="5844074" y="5396367"/>
            <a:ext cx="1691399" cy="1336841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marL="228600" indent="-228600">
              <a:lnSpc>
                <a:spcPct val="150000"/>
              </a:lnSpc>
              <a:buFont typeface="+mj-lt"/>
              <a:buAutoNum type="alphaLcParenR"/>
            </a:pPr>
            <a:r>
              <a:rPr lang="fr-FR" sz="1100" dirty="0">
                <a:latin typeface="Script cole" panose="00000400000000000000" pitchFamily="2" charset="0"/>
              </a:rPr>
              <a:t>4 + 6 = ........</a:t>
            </a:r>
          </a:p>
          <a:p>
            <a:pPr marL="228600" indent="-228600">
              <a:lnSpc>
                <a:spcPct val="150000"/>
              </a:lnSpc>
              <a:buAutoNum type="alphaLcParenR"/>
            </a:pPr>
            <a:r>
              <a:rPr lang="fr-FR" sz="1100" dirty="0">
                <a:latin typeface="Script cole" panose="00000400000000000000" pitchFamily="2" charset="0"/>
              </a:rPr>
              <a:t>5 – 7 = ........</a:t>
            </a:r>
          </a:p>
          <a:p>
            <a:pPr marL="228600" indent="-228600">
              <a:lnSpc>
                <a:spcPct val="150000"/>
              </a:lnSpc>
              <a:buAutoNum type="alphaLcParenR"/>
            </a:pPr>
            <a:r>
              <a:rPr lang="fr-FR" sz="1100" dirty="0">
                <a:latin typeface="Script cole" panose="00000400000000000000" pitchFamily="2" charset="0"/>
              </a:rPr>
              <a:t>0 + 8 = ........</a:t>
            </a:r>
          </a:p>
          <a:p>
            <a:pPr marL="228600" indent="-228600">
              <a:lnSpc>
                <a:spcPct val="150000"/>
              </a:lnSpc>
              <a:buAutoNum type="alphaLcParenR"/>
            </a:pPr>
            <a:r>
              <a:rPr lang="fr-FR" sz="1100" dirty="0">
                <a:latin typeface="Script cole" panose="00000400000000000000" pitchFamily="2" charset="0"/>
              </a:rPr>
              <a:t>5 – 1 = ........</a:t>
            </a:r>
          </a:p>
          <a:p>
            <a:pPr marL="228600" indent="-228600">
              <a:lnSpc>
                <a:spcPct val="150000"/>
              </a:lnSpc>
              <a:buAutoNum type="alphaLcParenR"/>
            </a:pPr>
            <a:r>
              <a:rPr lang="fr-FR" sz="1100" dirty="0">
                <a:latin typeface="Script cole" panose="00000400000000000000" pitchFamily="2" charset="0"/>
              </a:rPr>
              <a:t>5 + … = 6</a:t>
            </a:r>
          </a:p>
        </p:txBody>
      </p:sp>
      <p:sp>
        <p:nvSpPr>
          <p:cNvPr id="82" name="ZoneTexte 81">
            <a:extLst>
              <a:ext uri="{FF2B5EF4-FFF2-40B4-BE49-F238E27FC236}">
                <a16:creationId xmlns:a16="http://schemas.microsoft.com/office/drawing/2014/main" id="{C44B83B9-C393-4931-A56C-B15FFBDB4219}"/>
              </a:ext>
            </a:extLst>
          </p:cNvPr>
          <p:cNvSpPr txBox="1"/>
          <p:nvPr/>
        </p:nvSpPr>
        <p:spPr>
          <a:xfrm>
            <a:off x="7520524" y="5418394"/>
            <a:ext cx="1825390" cy="1336841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marL="228600" indent="-228600">
              <a:lnSpc>
                <a:spcPct val="150000"/>
              </a:lnSpc>
              <a:buFont typeface="+mj-lt"/>
              <a:buAutoNum type="alphaLcParenR" startAt="6"/>
            </a:pPr>
            <a:r>
              <a:rPr lang="fr-FR" sz="1100" dirty="0">
                <a:latin typeface="Script cole" panose="00000400000000000000" pitchFamily="2" charset="0"/>
              </a:rPr>
              <a:t>2 + 3 + 3 = ........</a:t>
            </a:r>
          </a:p>
          <a:p>
            <a:pPr marL="228600" indent="-228600">
              <a:lnSpc>
                <a:spcPct val="150000"/>
              </a:lnSpc>
              <a:buAutoNum type="alphaLcParenR" startAt="6"/>
            </a:pPr>
            <a:r>
              <a:rPr lang="fr-FR" sz="1100" dirty="0">
                <a:latin typeface="Script cole" panose="00000400000000000000" pitchFamily="2" charset="0"/>
              </a:rPr>
              <a:t>9 – 3 = ........</a:t>
            </a:r>
          </a:p>
          <a:p>
            <a:pPr marL="228600" indent="-228600">
              <a:lnSpc>
                <a:spcPct val="150000"/>
              </a:lnSpc>
              <a:buAutoNum type="alphaLcParenR" startAt="6"/>
            </a:pPr>
            <a:r>
              <a:rPr lang="fr-FR" sz="1100" dirty="0">
                <a:latin typeface="Script cole" panose="00000400000000000000" pitchFamily="2" charset="0"/>
              </a:rPr>
              <a:t>… + 3 = 7</a:t>
            </a:r>
          </a:p>
          <a:p>
            <a:pPr marL="228600" indent="-228600">
              <a:lnSpc>
                <a:spcPct val="150000"/>
              </a:lnSpc>
              <a:buAutoNum type="alphaLcParenR" startAt="6"/>
            </a:pPr>
            <a:r>
              <a:rPr lang="fr-FR" sz="1100" dirty="0">
                <a:latin typeface="Script cole" panose="00000400000000000000" pitchFamily="2" charset="0"/>
              </a:rPr>
              <a:t>9 – 5 = ........</a:t>
            </a:r>
          </a:p>
          <a:p>
            <a:pPr marL="228600" indent="-228600">
              <a:lnSpc>
                <a:spcPct val="150000"/>
              </a:lnSpc>
              <a:buAutoNum type="alphaLcParenR" startAt="6"/>
            </a:pPr>
            <a:r>
              <a:rPr lang="fr-FR" sz="1100" dirty="0">
                <a:latin typeface="Script cole" panose="00000400000000000000" pitchFamily="2" charset="0"/>
              </a:rPr>
              <a:t>4 – 4 = ........</a:t>
            </a:r>
          </a:p>
        </p:txBody>
      </p:sp>
      <p:sp>
        <p:nvSpPr>
          <p:cNvPr id="50" name="Rectangle : coins arrondis 49">
            <a:extLst>
              <a:ext uri="{FF2B5EF4-FFF2-40B4-BE49-F238E27FC236}">
                <a16:creationId xmlns:a16="http://schemas.microsoft.com/office/drawing/2014/main" id="{3FF520BD-263E-48CF-9CE4-C6ECD2A60084}"/>
              </a:ext>
            </a:extLst>
          </p:cNvPr>
          <p:cNvSpPr/>
          <p:nvPr/>
        </p:nvSpPr>
        <p:spPr>
          <a:xfrm>
            <a:off x="5127156" y="121523"/>
            <a:ext cx="4597880" cy="1578634"/>
          </a:xfrm>
          <a:prstGeom prst="round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D3D1024A-BD00-46FB-B9FC-A282F63F3A06}"/>
              </a:ext>
            </a:extLst>
          </p:cNvPr>
          <p:cNvSpPr/>
          <p:nvPr/>
        </p:nvSpPr>
        <p:spPr>
          <a:xfrm>
            <a:off x="5127156" y="1807986"/>
            <a:ext cx="4597880" cy="1578634"/>
          </a:xfrm>
          <a:prstGeom prst="round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2" name="Rectangle : coins arrondis 51">
            <a:extLst>
              <a:ext uri="{FF2B5EF4-FFF2-40B4-BE49-F238E27FC236}">
                <a16:creationId xmlns:a16="http://schemas.microsoft.com/office/drawing/2014/main" id="{60957A5B-1C15-44C3-A5E1-6466F29515EB}"/>
              </a:ext>
            </a:extLst>
          </p:cNvPr>
          <p:cNvSpPr/>
          <p:nvPr/>
        </p:nvSpPr>
        <p:spPr>
          <a:xfrm>
            <a:off x="5127156" y="3494450"/>
            <a:ext cx="4597880" cy="1578634"/>
          </a:xfrm>
          <a:prstGeom prst="round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3" name="Rectangle : coins arrondis 52">
            <a:extLst>
              <a:ext uri="{FF2B5EF4-FFF2-40B4-BE49-F238E27FC236}">
                <a16:creationId xmlns:a16="http://schemas.microsoft.com/office/drawing/2014/main" id="{B4197ADC-FEBD-439C-BC58-F5964A21A5BF}"/>
              </a:ext>
            </a:extLst>
          </p:cNvPr>
          <p:cNvSpPr/>
          <p:nvPr/>
        </p:nvSpPr>
        <p:spPr>
          <a:xfrm>
            <a:off x="5127156" y="5180914"/>
            <a:ext cx="4597880" cy="1578634"/>
          </a:xfrm>
          <a:prstGeom prst="round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34" name="Groupe 33">
            <a:extLst>
              <a:ext uri="{FF2B5EF4-FFF2-40B4-BE49-F238E27FC236}">
                <a16:creationId xmlns:a16="http://schemas.microsoft.com/office/drawing/2014/main" id="{F85D083C-5110-519A-6BCF-97BFD5D40A85}"/>
              </a:ext>
            </a:extLst>
          </p:cNvPr>
          <p:cNvGrpSpPr/>
          <p:nvPr/>
        </p:nvGrpSpPr>
        <p:grpSpPr>
          <a:xfrm>
            <a:off x="300196" y="181851"/>
            <a:ext cx="9319252" cy="6414173"/>
            <a:chOff x="300196" y="181851"/>
            <a:chExt cx="9319252" cy="6414173"/>
          </a:xfrm>
        </p:grpSpPr>
        <p:grpSp>
          <p:nvGrpSpPr>
            <p:cNvPr id="23" name="Groupe 22">
              <a:extLst>
                <a:ext uri="{FF2B5EF4-FFF2-40B4-BE49-F238E27FC236}">
                  <a16:creationId xmlns:a16="http://schemas.microsoft.com/office/drawing/2014/main" id="{1B8D8936-A2F8-2A23-0ECC-7232C0FF8465}"/>
                </a:ext>
              </a:extLst>
            </p:cNvPr>
            <p:cNvGrpSpPr/>
            <p:nvPr/>
          </p:nvGrpSpPr>
          <p:grpSpPr>
            <a:xfrm>
              <a:off x="4270758" y="1193986"/>
              <a:ext cx="5348690" cy="5402038"/>
              <a:chOff x="4270758" y="1193986"/>
              <a:chExt cx="5348690" cy="5402038"/>
            </a:xfrm>
          </p:grpSpPr>
          <p:grpSp>
            <p:nvGrpSpPr>
              <p:cNvPr id="16" name="Groupe 15">
                <a:extLst>
                  <a:ext uri="{FF2B5EF4-FFF2-40B4-BE49-F238E27FC236}">
                    <a16:creationId xmlns:a16="http://schemas.microsoft.com/office/drawing/2014/main" id="{F06A8339-33F4-FC6A-0882-61518E732AE4}"/>
                  </a:ext>
                </a:extLst>
              </p:cNvPr>
              <p:cNvGrpSpPr/>
              <p:nvPr/>
            </p:nvGrpSpPr>
            <p:grpSpPr>
              <a:xfrm>
                <a:off x="4270758" y="1193986"/>
                <a:ext cx="395335" cy="5396859"/>
                <a:chOff x="4270758" y="1193986"/>
                <a:chExt cx="395335" cy="5396859"/>
              </a:xfrm>
            </p:grpSpPr>
            <p:pic>
              <p:nvPicPr>
                <p:cNvPr id="3" name="Image 2">
                  <a:extLst>
                    <a:ext uri="{FF2B5EF4-FFF2-40B4-BE49-F238E27FC236}">
                      <a16:creationId xmlns:a16="http://schemas.microsoft.com/office/drawing/2014/main" id="{3DEDBCC0-1D1E-EBD0-498B-55F8B1CACF97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285343" y="1193986"/>
                  <a:ext cx="344529" cy="344529"/>
                </a:xfrm>
                <a:prstGeom prst="rect">
                  <a:avLst/>
                </a:prstGeom>
              </p:spPr>
            </p:pic>
            <p:pic>
              <p:nvPicPr>
                <p:cNvPr id="9" name="Image 8">
                  <a:extLst>
                    <a:ext uri="{FF2B5EF4-FFF2-40B4-BE49-F238E27FC236}">
                      <a16:creationId xmlns:a16="http://schemas.microsoft.com/office/drawing/2014/main" id="{4D741568-6A97-5F1A-BDAF-E0F5C6B1D41B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270758" y="2930834"/>
                  <a:ext cx="344529" cy="344529"/>
                </a:xfrm>
                <a:prstGeom prst="rect">
                  <a:avLst/>
                </a:prstGeom>
              </p:spPr>
            </p:pic>
            <p:pic>
              <p:nvPicPr>
                <p:cNvPr id="11" name="Image 10">
                  <a:extLst>
                    <a:ext uri="{FF2B5EF4-FFF2-40B4-BE49-F238E27FC236}">
                      <a16:creationId xmlns:a16="http://schemas.microsoft.com/office/drawing/2014/main" id="{E2E61C4B-CE11-4FC4-21F0-95B2348C3EFD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278093" y="4596552"/>
                  <a:ext cx="344529" cy="344529"/>
                </a:xfrm>
                <a:prstGeom prst="rect">
                  <a:avLst/>
                </a:prstGeom>
              </p:spPr>
            </p:pic>
            <p:pic>
              <p:nvPicPr>
                <p:cNvPr id="12" name="Image 11">
                  <a:extLst>
                    <a:ext uri="{FF2B5EF4-FFF2-40B4-BE49-F238E27FC236}">
                      <a16:creationId xmlns:a16="http://schemas.microsoft.com/office/drawing/2014/main" id="{8660CD81-B0C2-0A00-3BE1-4773C3E403E3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321564" y="6246316"/>
                  <a:ext cx="344529" cy="344529"/>
                </a:xfrm>
                <a:prstGeom prst="rect">
                  <a:avLst/>
                </a:prstGeom>
              </p:spPr>
            </p:pic>
          </p:grpSp>
          <p:grpSp>
            <p:nvGrpSpPr>
              <p:cNvPr id="17" name="Groupe 16">
                <a:extLst>
                  <a:ext uri="{FF2B5EF4-FFF2-40B4-BE49-F238E27FC236}">
                    <a16:creationId xmlns:a16="http://schemas.microsoft.com/office/drawing/2014/main" id="{D071E1BF-1751-AD82-BEED-2FEAAACE1CC6}"/>
                  </a:ext>
                </a:extLst>
              </p:cNvPr>
              <p:cNvGrpSpPr/>
              <p:nvPr/>
            </p:nvGrpSpPr>
            <p:grpSpPr>
              <a:xfrm>
                <a:off x="9224113" y="1199165"/>
                <a:ext cx="395335" cy="5396859"/>
                <a:chOff x="4270758" y="1193986"/>
                <a:chExt cx="395335" cy="5396859"/>
              </a:xfrm>
            </p:grpSpPr>
            <p:pic>
              <p:nvPicPr>
                <p:cNvPr id="18" name="Image 17">
                  <a:extLst>
                    <a:ext uri="{FF2B5EF4-FFF2-40B4-BE49-F238E27FC236}">
                      <a16:creationId xmlns:a16="http://schemas.microsoft.com/office/drawing/2014/main" id="{BD6515E5-8463-CFF7-413A-DCA56AB7E106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285343" y="1193986"/>
                  <a:ext cx="344529" cy="344529"/>
                </a:xfrm>
                <a:prstGeom prst="rect">
                  <a:avLst/>
                </a:prstGeom>
              </p:spPr>
            </p:pic>
            <p:pic>
              <p:nvPicPr>
                <p:cNvPr id="19" name="Image 18">
                  <a:extLst>
                    <a:ext uri="{FF2B5EF4-FFF2-40B4-BE49-F238E27FC236}">
                      <a16:creationId xmlns:a16="http://schemas.microsoft.com/office/drawing/2014/main" id="{73797902-8EF8-1C6C-0787-AA0278336FBB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270758" y="2930834"/>
                  <a:ext cx="344529" cy="344529"/>
                </a:xfrm>
                <a:prstGeom prst="rect">
                  <a:avLst/>
                </a:prstGeom>
              </p:spPr>
            </p:pic>
            <p:pic>
              <p:nvPicPr>
                <p:cNvPr id="20" name="Image 19">
                  <a:extLst>
                    <a:ext uri="{FF2B5EF4-FFF2-40B4-BE49-F238E27FC236}">
                      <a16:creationId xmlns:a16="http://schemas.microsoft.com/office/drawing/2014/main" id="{3EC95231-6AA2-F717-0F31-EFD368497DCE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278093" y="4596552"/>
                  <a:ext cx="344529" cy="344529"/>
                </a:xfrm>
                <a:prstGeom prst="rect">
                  <a:avLst/>
                </a:prstGeom>
              </p:spPr>
            </p:pic>
            <p:pic>
              <p:nvPicPr>
                <p:cNvPr id="21" name="Image 20">
                  <a:extLst>
                    <a:ext uri="{FF2B5EF4-FFF2-40B4-BE49-F238E27FC236}">
                      <a16:creationId xmlns:a16="http://schemas.microsoft.com/office/drawing/2014/main" id="{8C7777E9-5E84-68B7-AC06-FCD8C76ECD1F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321564" y="6246316"/>
                  <a:ext cx="344529" cy="344529"/>
                </a:xfrm>
                <a:prstGeom prst="rect">
                  <a:avLst/>
                </a:prstGeom>
              </p:spPr>
            </p:pic>
          </p:grpSp>
        </p:grpSp>
        <p:grpSp>
          <p:nvGrpSpPr>
            <p:cNvPr id="28" name="Groupe 27">
              <a:extLst>
                <a:ext uri="{FF2B5EF4-FFF2-40B4-BE49-F238E27FC236}">
                  <a16:creationId xmlns:a16="http://schemas.microsoft.com/office/drawing/2014/main" id="{FAED80E5-DC90-58A7-B083-9FB25F517639}"/>
                </a:ext>
              </a:extLst>
            </p:cNvPr>
            <p:cNvGrpSpPr/>
            <p:nvPr/>
          </p:nvGrpSpPr>
          <p:grpSpPr>
            <a:xfrm>
              <a:off x="300196" y="181851"/>
              <a:ext cx="430867" cy="5404468"/>
              <a:chOff x="300196" y="181851"/>
              <a:chExt cx="430867" cy="5404468"/>
            </a:xfrm>
          </p:grpSpPr>
          <p:pic>
            <p:nvPicPr>
              <p:cNvPr id="24" name="Image 23">
                <a:extLst>
                  <a:ext uri="{FF2B5EF4-FFF2-40B4-BE49-F238E27FC236}">
                    <a16:creationId xmlns:a16="http://schemas.microsoft.com/office/drawing/2014/main" id="{C43BCF82-002F-652E-65ED-B105A171BEE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300196" y="181851"/>
                <a:ext cx="369454" cy="357240"/>
              </a:xfrm>
              <a:prstGeom prst="rect">
                <a:avLst/>
              </a:prstGeom>
            </p:spPr>
          </p:pic>
          <p:pic>
            <p:nvPicPr>
              <p:cNvPr id="25" name="Image 24">
                <a:extLst>
                  <a:ext uri="{FF2B5EF4-FFF2-40B4-BE49-F238E27FC236}">
                    <a16:creationId xmlns:a16="http://schemas.microsoft.com/office/drawing/2014/main" id="{AE7A58AB-B2A8-2C2A-2444-A140C64A24E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339457" y="1857863"/>
                <a:ext cx="369454" cy="357240"/>
              </a:xfrm>
              <a:prstGeom prst="rect">
                <a:avLst/>
              </a:prstGeom>
            </p:spPr>
          </p:pic>
          <p:pic>
            <p:nvPicPr>
              <p:cNvPr id="26" name="Image 25">
                <a:extLst>
                  <a:ext uri="{FF2B5EF4-FFF2-40B4-BE49-F238E27FC236}">
                    <a16:creationId xmlns:a16="http://schemas.microsoft.com/office/drawing/2014/main" id="{00A5F55A-4EDB-8E4F-AFA3-BA0DBF943A9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361609" y="3533311"/>
                <a:ext cx="369454" cy="357240"/>
              </a:xfrm>
              <a:prstGeom prst="rect">
                <a:avLst/>
              </a:prstGeom>
            </p:spPr>
          </p:pic>
          <p:pic>
            <p:nvPicPr>
              <p:cNvPr id="27" name="Image 26">
                <a:extLst>
                  <a:ext uri="{FF2B5EF4-FFF2-40B4-BE49-F238E27FC236}">
                    <a16:creationId xmlns:a16="http://schemas.microsoft.com/office/drawing/2014/main" id="{48660999-F8EC-2CC7-693C-06DB9200C5A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337054" y="5229079"/>
                <a:ext cx="369454" cy="357240"/>
              </a:xfrm>
              <a:prstGeom prst="rect">
                <a:avLst/>
              </a:prstGeom>
            </p:spPr>
          </p:pic>
        </p:grpSp>
        <p:grpSp>
          <p:nvGrpSpPr>
            <p:cNvPr id="29" name="Groupe 28">
              <a:extLst>
                <a:ext uri="{FF2B5EF4-FFF2-40B4-BE49-F238E27FC236}">
                  <a16:creationId xmlns:a16="http://schemas.microsoft.com/office/drawing/2014/main" id="{9396E9D4-C7FF-D0B9-98D0-9499844D61F4}"/>
                </a:ext>
              </a:extLst>
            </p:cNvPr>
            <p:cNvGrpSpPr/>
            <p:nvPr/>
          </p:nvGrpSpPr>
          <p:grpSpPr>
            <a:xfrm>
              <a:off x="5338228" y="181851"/>
              <a:ext cx="393256" cy="5423090"/>
              <a:chOff x="289648" y="181851"/>
              <a:chExt cx="393256" cy="5423090"/>
            </a:xfrm>
          </p:grpSpPr>
          <p:pic>
            <p:nvPicPr>
              <p:cNvPr id="30" name="Image 29">
                <a:extLst>
                  <a:ext uri="{FF2B5EF4-FFF2-40B4-BE49-F238E27FC236}">
                    <a16:creationId xmlns:a16="http://schemas.microsoft.com/office/drawing/2014/main" id="{C2AD96D1-1EA0-B640-F5EB-9F5B1397A5F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300196" y="181851"/>
                <a:ext cx="369454" cy="357240"/>
              </a:xfrm>
              <a:prstGeom prst="rect">
                <a:avLst/>
              </a:prstGeom>
            </p:spPr>
          </p:pic>
          <p:pic>
            <p:nvPicPr>
              <p:cNvPr id="31" name="Image 30">
                <a:extLst>
                  <a:ext uri="{FF2B5EF4-FFF2-40B4-BE49-F238E27FC236}">
                    <a16:creationId xmlns:a16="http://schemas.microsoft.com/office/drawing/2014/main" id="{37C93A3A-3453-2A93-7F57-B87BF03C7A4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289648" y="1856987"/>
                <a:ext cx="369454" cy="357240"/>
              </a:xfrm>
              <a:prstGeom prst="rect">
                <a:avLst/>
              </a:prstGeom>
            </p:spPr>
          </p:pic>
          <p:pic>
            <p:nvPicPr>
              <p:cNvPr id="32" name="Image 31">
                <a:extLst>
                  <a:ext uri="{FF2B5EF4-FFF2-40B4-BE49-F238E27FC236}">
                    <a16:creationId xmlns:a16="http://schemas.microsoft.com/office/drawing/2014/main" id="{A0848BC3-7C78-D804-D163-E82654D319F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313450" y="3571518"/>
                <a:ext cx="369454" cy="357240"/>
              </a:xfrm>
              <a:prstGeom prst="rect">
                <a:avLst/>
              </a:prstGeom>
            </p:spPr>
          </p:pic>
          <p:pic>
            <p:nvPicPr>
              <p:cNvPr id="33" name="Image 32">
                <a:extLst>
                  <a:ext uri="{FF2B5EF4-FFF2-40B4-BE49-F238E27FC236}">
                    <a16:creationId xmlns:a16="http://schemas.microsoft.com/office/drawing/2014/main" id="{CCE564C5-E1DE-2D14-CBE5-1541F17B709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289648" y="5247701"/>
                <a:ext cx="369454" cy="357240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39828366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e 9">
            <a:extLst>
              <a:ext uri="{FF2B5EF4-FFF2-40B4-BE49-F238E27FC236}">
                <a16:creationId xmlns:a16="http://schemas.microsoft.com/office/drawing/2014/main" id="{F894A4E0-EB6E-44FA-9FA6-DEDA02A5C384}"/>
              </a:ext>
            </a:extLst>
          </p:cNvPr>
          <p:cNvGrpSpPr/>
          <p:nvPr/>
        </p:nvGrpSpPr>
        <p:grpSpPr>
          <a:xfrm>
            <a:off x="91038" y="106555"/>
            <a:ext cx="7520046" cy="6636651"/>
            <a:chOff x="91038" y="106555"/>
            <a:chExt cx="7520046" cy="6636651"/>
          </a:xfrm>
        </p:grpSpPr>
        <p:grpSp>
          <p:nvGrpSpPr>
            <p:cNvPr id="7" name="Groupe 6">
              <a:extLst>
                <a:ext uri="{FF2B5EF4-FFF2-40B4-BE49-F238E27FC236}">
                  <a16:creationId xmlns:a16="http://schemas.microsoft.com/office/drawing/2014/main" id="{AB681B0F-5E66-4E60-AA19-1D81F546D9FA}"/>
                </a:ext>
              </a:extLst>
            </p:cNvPr>
            <p:cNvGrpSpPr/>
            <p:nvPr/>
          </p:nvGrpSpPr>
          <p:grpSpPr>
            <a:xfrm>
              <a:off x="91038" y="106555"/>
              <a:ext cx="871271" cy="6636651"/>
              <a:chOff x="91038" y="106555"/>
              <a:chExt cx="871271" cy="6636651"/>
            </a:xfrm>
          </p:grpSpPr>
          <p:sp>
            <p:nvSpPr>
              <p:cNvPr id="22" name="ZoneTexte 21">
                <a:extLst>
                  <a:ext uri="{FF2B5EF4-FFF2-40B4-BE49-F238E27FC236}">
                    <a16:creationId xmlns:a16="http://schemas.microsoft.com/office/drawing/2014/main" id="{373570C6-6256-4994-86BC-94289C184DA6}"/>
                  </a:ext>
                </a:extLst>
              </p:cNvPr>
              <p:cNvSpPr txBox="1"/>
              <p:nvPr/>
            </p:nvSpPr>
            <p:spPr>
              <a:xfrm>
                <a:off x="188821" y="616005"/>
                <a:ext cx="461665" cy="1072122"/>
              </a:xfrm>
              <a:prstGeom prst="rect">
                <a:avLst/>
              </a:prstGeom>
              <a:noFill/>
            </p:spPr>
            <p:txBody>
              <a:bodyPr vert="vert270" wrap="square" rtlCol="0">
                <a:spAutoFit/>
              </a:bodyPr>
              <a:lstStyle/>
              <a:p>
                <a:pPr algn="ctr"/>
                <a:r>
                  <a:rPr lang="fr-FR" sz="900" dirty="0">
                    <a:latin typeface="Quicksand Bold" pitchFamily="50" charset="0"/>
                  </a:rPr>
                  <a:t>CALCUL POSE</a:t>
                </a:r>
              </a:p>
              <a:p>
                <a:r>
                  <a:rPr lang="fr-FR" sz="900" dirty="0">
                    <a:latin typeface="Quicksand Bold" pitchFamily="50" charset="0"/>
                  </a:rPr>
                  <a:t>Etoile jaune</a:t>
                </a:r>
              </a:p>
            </p:txBody>
          </p:sp>
          <p:sp>
            <p:nvSpPr>
              <p:cNvPr id="39" name="ZoneTexte 38">
                <a:extLst>
                  <a:ext uri="{FF2B5EF4-FFF2-40B4-BE49-F238E27FC236}">
                    <a16:creationId xmlns:a16="http://schemas.microsoft.com/office/drawing/2014/main" id="{BB105B0C-16CC-459B-9249-BBC97A20360D}"/>
                  </a:ext>
                </a:extLst>
              </p:cNvPr>
              <p:cNvSpPr txBox="1"/>
              <p:nvPr/>
            </p:nvSpPr>
            <p:spPr>
              <a:xfrm>
                <a:off x="91038" y="515576"/>
                <a:ext cx="871271" cy="200055"/>
              </a:xfrm>
              <a:prstGeom prst="rect">
                <a:avLst/>
              </a:prstGeom>
              <a:noFill/>
            </p:spPr>
            <p:txBody>
              <a:bodyPr vert="horz" wrap="square" rtlCol="0">
                <a:spAutoFit/>
              </a:bodyPr>
              <a:lstStyle/>
              <a:p>
                <a:pPr algn="ctr"/>
                <a:r>
                  <a:rPr lang="fr-FR" sz="700" dirty="0">
                    <a:latin typeface="Script Ecole 2" panose="02000400000000000000" pitchFamily="2" charset="0"/>
                    <a:ea typeface="Script Ecole 2" panose="02000400000000000000" pitchFamily="2" charset="0"/>
                  </a:rPr>
                  <a:t>Objectif 8/10</a:t>
                </a:r>
              </a:p>
            </p:txBody>
          </p:sp>
          <p:sp>
            <p:nvSpPr>
              <p:cNvPr id="60" name="ZoneTexte 59">
                <a:extLst>
                  <a:ext uri="{FF2B5EF4-FFF2-40B4-BE49-F238E27FC236}">
                    <a16:creationId xmlns:a16="http://schemas.microsoft.com/office/drawing/2014/main" id="{29295F59-DE2C-4817-9907-97AE040A2DF7}"/>
                  </a:ext>
                </a:extLst>
              </p:cNvPr>
              <p:cNvSpPr txBox="1"/>
              <p:nvPr/>
            </p:nvSpPr>
            <p:spPr>
              <a:xfrm>
                <a:off x="214221" y="2279106"/>
                <a:ext cx="461665" cy="1073170"/>
              </a:xfrm>
              <a:prstGeom prst="rect">
                <a:avLst/>
              </a:prstGeom>
              <a:noFill/>
            </p:spPr>
            <p:txBody>
              <a:bodyPr vert="vert270" wrap="square" rtlCol="0">
                <a:spAutoFit/>
              </a:bodyPr>
              <a:lstStyle/>
              <a:p>
                <a:pPr algn="ctr"/>
                <a:r>
                  <a:rPr lang="fr-FR" sz="900" dirty="0">
                    <a:latin typeface="Quicksand Bold" pitchFamily="50" charset="0"/>
                  </a:rPr>
                  <a:t>CALCUL POSE</a:t>
                </a:r>
              </a:p>
              <a:p>
                <a:r>
                  <a:rPr lang="fr-FR" sz="900" dirty="0">
                    <a:latin typeface="Quicksand Bold" pitchFamily="50" charset="0"/>
                  </a:rPr>
                  <a:t>Etoile jaune</a:t>
                </a:r>
              </a:p>
            </p:txBody>
          </p:sp>
          <p:sp>
            <p:nvSpPr>
              <p:cNvPr id="61" name="ZoneTexte 60">
                <a:extLst>
                  <a:ext uri="{FF2B5EF4-FFF2-40B4-BE49-F238E27FC236}">
                    <a16:creationId xmlns:a16="http://schemas.microsoft.com/office/drawing/2014/main" id="{D0FC2495-9D52-4CCD-91BB-BF70940EB5F3}"/>
                  </a:ext>
                </a:extLst>
              </p:cNvPr>
              <p:cNvSpPr txBox="1"/>
              <p:nvPr/>
            </p:nvSpPr>
            <p:spPr>
              <a:xfrm>
                <a:off x="91038" y="2176025"/>
                <a:ext cx="871271" cy="200055"/>
              </a:xfrm>
              <a:prstGeom prst="rect">
                <a:avLst/>
              </a:prstGeom>
              <a:noFill/>
            </p:spPr>
            <p:txBody>
              <a:bodyPr vert="horz" wrap="square" rtlCol="0">
                <a:spAutoFit/>
              </a:bodyPr>
              <a:lstStyle/>
              <a:p>
                <a:pPr algn="ctr"/>
                <a:r>
                  <a:rPr lang="fr-FR" sz="700" dirty="0">
                    <a:latin typeface="Script Ecole 2" panose="02000400000000000000" pitchFamily="2" charset="0"/>
                    <a:ea typeface="Script Ecole 2" panose="02000400000000000000" pitchFamily="2" charset="0"/>
                  </a:rPr>
                  <a:t>Objectif 8/10</a:t>
                </a:r>
              </a:p>
            </p:txBody>
          </p:sp>
          <p:sp>
            <p:nvSpPr>
              <p:cNvPr id="74" name="ZoneTexte 73">
                <a:extLst>
                  <a:ext uri="{FF2B5EF4-FFF2-40B4-BE49-F238E27FC236}">
                    <a16:creationId xmlns:a16="http://schemas.microsoft.com/office/drawing/2014/main" id="{1A12775D-5ED8-4EF0-87EB-BC22700E5C81}"/>
                  </a:ext>
                </a:extLst>
              </p:cNvPr>
              <p:cNvSpPr txBox="1"/>
              <p:nvPr/>
            </p:nvSpPr>
            <p:spPr>
              <a:xfrm>
                <a:off x="214221" y="3960674"/>
                <a:ext cx="461665" cy="1108254"/>
              </a:xfrm>
              <a:prstGeom prst="rect">
                <a:avLst/>
              </a:prstGeom>
              <a:noFill/>
            </p:spPr>
            <p:txBody>
              <a:bodyPr vert="vert270" wrap="square" rtlCol="0">
                <a:spAutoFit/>
              </a:bodyPr>
              <a:lstStyle/>
              <a:p>
                <a:pPr algn="ctr"/>
                <a:r>
                  <a:rPr lang="fr-FR" sz="900" dirty="0">
                    <a:latin typeface="Quicksand Bold" pitchFamily="50" charset="0"/>
                  </a:rPr>
                  <a:t>CALCUL POSE</a:t>
                </a:r>
              </a:p>
              <a:p>
                <a:r>
                  <a:rPr lang="fr-FR" sz="900" dirty="0">
                    <a:latin typeface="Quicksand Bold" pitchFamily="50" charset="0"/>
                  </a:rPr>
                  <a:t>Etoile jaune</a:t>
                </a:r>
              </a:p>
            </p:txBody>
          </p:sp>
          <p:sp>
            <p:nvSpPr>
              <p:cNvPr id="75" name="ZoneTexte 74">
                <a:extLst>
                  <a:ext uri="{FF2B5EF4-FFF2-40B4-BE49-F238E27FC236}">
                    <a16:creationId xmlns:a16="http://schemas.microsoft.com/office/drawing/2014/main" id="{C5DDEEB1-7A13-4898-A119-485898BBC0EE}"/>
                  </a:ext>
                </a:extLst>
              </p:cNvPr>
              <p:cNvSpPr txBox="1"/>
              <p:nvPr/>
            </p:nvSpPr>
            <p:spPr>
              <a:xfrm>
                <a:off x="91038" y="3881172"/>
                <a:ext cx="871271" cy="200055"/>
              </a:xfrm>
              <a:prstGeom prst="rect">
                <a:avLst/>
              </a:prstGeom>
              <a:noFill/>
            </p:spPr>
            <p:txBody>
              <a:bodyPr vert="horz" wrap="square" rtlCol="0">
                <a:spAutoFit/>
              </a:bodyPr>
              <a:lstStyle/>
              <a:p>
                <a:pPr algn="ctr"/>
                <a:r>
                  <a:rPr lang="fr-FR" sz="700" dirty="0">
                    <a:latin typeface="Script Ecole 2" panose="02000400000000000000" pitchFamily="2" charset="0"/>
                    <a:ea typeface="Script Ecole 2" panose="02000400000000000000" pitchFamily="2" charset="0"/>
                  </a:rPr>
                  <a:t>Objectif 8/10</a:t>
                </a:r>
              </a:p>
            </p:txBody>
          </p:sp>
          <p:sp>
            <p:nvSpPr>
              <p:cNvPr id="88" name="ZoneTexte 87">
                <a:extLst>
                  <a:ext uri="{FF2B5EF4-FFF2-40B4-BE49-F238E27FC236}">
                    <a16:creationId xmlns:a16="http://schemas.microsoft.com/office/drawing/2014/main" id="{24E6A81C-94EB-410F-A0C3-C6FF04EA6C51}"/>
                  </a:ext>
                </a:extLst>
              </p:cNvPr>
              <p:cNvSpPr txBox="1"/>
              <p:nvPr/>
            </p:nvSpPr>
            <p:spPr>
              <a:xfrm>
                <a:off x="214221" y="5612649"/>
                <a:ext cx="461665" cy="1130557"/>
              </a:xfrm>
              <a:prstGeom prst="rect">
                <a:avLst/>
              </a:prstGeom>
              <a:noFill/>
            </p:spPr>
            <p:txBody>
              <a:bodyPr vert="vert270" wrap="square" rtlCol="0">
                <a:spAutoFit/>
              </a:bodyPr>
              <a:lstStyle/>
              <a:p>
                <a:pPr algn="ctr"/>
                <a:r>
                  <a:rPr lang="fr-FR" sz="900" dirty="0">
                    <a:latin typeface="Quicksand Bold" pitchFamily="50" charset="0"/>
                  </a:rPr>
                  <a:t>CALCUL POSE</a:t>
                </a:r>
              </a:p>
              <a:p>
                <a:r>
                  <a:rPr lang="fr-FR" sz="900" dirty="0">
                    <a:latin typeface="Quicksand Bold" pitchFamily="50" charset="0"/>
                  </a:rPr>
                  <a:t>Etoile jaune</a:t>
                </a:r>
              </a:p>
            </p:txBody>
          </p:sp>
          <p:sp>
            <p:nvSpPr>
              <p:cNvPr id="89" name="ZoneTexte 88">
                <a:extLst>
                  <a:ext uri="{FF2B5EF4-FFF2-40B4-BE49-F238E27FC236}">
                    <a16:creationId xmlns:a16="http://schemas.microsoft.com/office/drawing/2014/main" id="{9B7E541D-3520-4A2B-8C61-C2295D32BEF3}"/>
                  </a:ext>
                </a:extLst>
              </p:cNvPr>
              <p:cNvSpPr txBox="1"/>
              <p:nvPr/>
            </p:nvSpPr>
            <p:spPr>
              <a:xfrm>
                <a:off x="91038" y="5564893"/>
                <a:ext cx="871271" cy="200055"/>
              </a:xfrm>
              <a:prstGeom prst="rect">
                <a:avLst/>
              </a:prstGeom>
              <a:noFill/>
            </p:spPr>
            <p:txBody>
              <a:bodyPr vert="horz" wrap="square" rtlCol="0">
                <a:spAutoFit/>
              </a:bodyPr>
              <a:lstStyle/>
              <a:p>
                <a:pPr algn="ctr"/>
                <a:r>
                  <a:rPr lang="fr-FR" sz="700" dirty="0">
                    <a:latin typeface="Script Ecole 2" panose="02000400000000000000" pitchFamily="2" charset="0"/>
                    <a:ea typeface="Script Ecole 2" panose="02000400000000000000" pitchFamily="2" charset="0"/>
                  </a:rPr>
                  <a:t>Objectif 8/10</a:t>
                </a:r>
              </a:p>
            </p:txBody>
          </p:sp>
          <p:sp>
            <p:nvSpPr>
              <p:cNvPr id="85" name="ZoneTexte 84">
                <a:extLst>
                  <a:ext uri="{FF2B5EF4-FFF2-40B4-BE49-F238E27FC236}">
                    <a16:creationId xmlns:a16="http://schemas.microsoft.com/office/drawing/2014/main" id="{2A68718A-9F14-4CD3-805D-9535D520E6BE}"/>
                  </a:ext>
                </a:extLst>
              </p:cNvPr>
              <p:cNvSpPr txBox="1"/>
              <p:nvPr/>
            </p:nvSpPr>
            <p:spPr>
              <a:xfrm>
                <a:off x="166687" y="106555"/>
                <a:ext cx="264838" cy="2539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1050" dirty="0">
                    <a:solidFill>
                      <a:schemeClr val="bg1">
                        <a:lumMod val="50000"/>
                      </a:schemeClr>
                    </a:solidFill>
                  </a:rPr>
                  <a:t>A</a:t>
                </a:r>
              </a:p>
            </p:txBody>
          </p:sp>
          <p:sp>
            <p:nvSpPr>
              <p:cNvPr id="93" name="ZoneTexte 92">
                <a:extLst>
                  <a:ext uri="{FF2B5EF4-FFF2-40B4-BE49-F238E27FC236}">
                    <a16:creationId xmlns:a16="http://schemas.microsoft.com/office/drawing/2014/main" id="{88EDD358-E943-4280-8D29-E5147AF3AF39}"/>
                  </a:ext>
                </a:extLst>
              </p:cNvPr>
              <p:cNvSpPr txBox="1"/>
              <p:nvPr/>
            </p:nvSpPr>
            <p:spPr>
              <a:xfrm>
                <a:off x="180127" y="1804311"/>
                <a:ext cx="262368" cy="2539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1050" dirty="0">
                    <a:solidFill>
                      <a:schemeClr val="bg1">
                        <a:lumMod val="50000"/>
                      </a:schemeClr>
                    </a:solidFill>
                  </a:rPr>
                  <a:t>B</a:t>
                </a:r>
              </a:p>
            </p:txBody>
          </p:sp>
          <p:sp>
            <p:nvSpPr>
              <p:cNvPr id="94" name="ZoneTexte 93">
                <a:extLst>
                  <a:ext uri="{FF2B5EF4-FFF2-40B4-BE49-F238E27FC236}">
                    <a16:creationId xmlns:a16="http://schemas.microsoft.com/office/drawing/2014/main" id="{C2474558-BE69-4D70-9C3D-90E29BC44F47}"/>
                  </a:ext>
                </a:extLst>
              </p:cNvPr>
              <p:cNvSpPr txBox="1"/>
              <p:nvPr/>
            </p:nvSpPr>
            <p:spPr>
              <a:xfrm>
                <a:off x="188191" y="3479911"/>
                <a:ext cx="281291" cy="2539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1050" dirty="0">
                    <a:solidFill>
                      <a:schemeClr val="bg1">
                        <a:lumMod val="50000"/>
                      </a:schemeClr>
                    </a:solidFill>
                  </a:rPr>
                  <a:t>C</a:t>
                </a:r>
              </a:p>
            </p:txBody>
          </p:sp>
          <p:sp>
            <p:nvSpPr>
              <p:cNvPr id="95" name="ZoneTexte 94">
                <a:extLst>
                  <a:ext uri="{FF2B5EF4-FFF2-40B4-BE49-F238E27FC236}">
                    <a16:creationId xmlns:a16="http://schemas.microsoft.com/office/drawing/2014/main" id="{667205AB-4197-4CBF-9824-744DCF8EDD78}"/>
                  </a:ext>
                </a:extLst>
              </p:cNvPr>
              <p:cNvSpPr txBox="1"/>
              <p:nvPr/>
            </p:nvSpPr>
            <p:spPr>
              <a:xfrm>
                <a:off x="169941" y="5178590"/>
                <a:ext cx="245818" cy="2539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1050" dirty="0">
                    <a:solidFill>
                      <a:schemeClr val="bg1">
                        <a:lumMod val="50000"/>
                      </a:schemeClr>
                    </a:solidFill>
                  </a:rPr>
                  <a:t>D</a:t>
                </a:r>
              </a:p>
            </p:txBody>
          </p:sp>
        </p:grpSp>
        <p:grpSp>
          <p:nvGrpSpPr>
            <p:cNvPr id="8" name="Groupe 7">
              <a:extLst>
                <a:ext uri="{FF2B5EF4-FFF2-40B4-BE49-F238E27FC236}">
                  <a16:creationId xmlns:a16="http://schemas.microsoft.com/office/drawing/2014/main" id="{B28C5285-4F64-432F-AF67-4637CC83337B}"/>
                </a:ext>
              </a:extLst>
            </p:cNvPr>
            <p:cNvGrpSpPr/>
            <p:nvPr/>
          </p:nvGrpSpPr>
          <p:grpSpPr>
            <a:xfrm>
              <a:off x="5080173" y="119738"/>
              <a:ext cx="871271" cy="6623322"/>
              <a:chOff x="5080173" y="119738"/>
              <a:chExt cx="871271" cy="6623322"/>
            </a:xfrm>
          </p:grpSpPr>
          <p:sp>
            <p:nvSpPr>
              <p:cNvPr id="112" name="ZoneTexte 111">
                <a:extLst>
                  <a:ext uri="{FF2B5EF4-FFF2-40B4-BE49-F238E27FC236}">
                    <a16:creationId xmlns:a16="http://schemas.microsoft.com/office/drawing/2014/main" id="{0EA8E86C-18BC-4EA4-8844-C297957D2F40}"/>
                  </a:ext>
                </a:extLst>
              </p:cNvPr>
              <p:cNvSpPr txBox="1"/>
              <p:nvPr/>
            </p:nvSpPr>
            <p:spPr>
              <a:xfrm>
                <a:off x="5203356" y="648478"/>
                <a:ext cx="461665" cy="1039503"/>
              </a:xfrm>
              <a:prstGeom prst="rect">
                <a:avLst/>
              </a:prstGeom>
              <a:noFill/>
            </p:spPr>
            <p:txBody>
              <a:bodyPr vert="vert270" wrap="square" rtlCol="0">
                <a:spAutoFit/>
              </a:bodyPr>
              <a:lstStyle/>
              <a:p>
                <a:pPr algn="ctr"/>
                <a:r>
                  <a:rPr lang="fr-FR" sz="900" dirty="0">
                    <a:latin typeface="Quicksand Bold" pitchFamily="50" charset="0"/>
                  </a:rPr>
                  <a:t>CALCUL POSE</a:t>
                </a:r>
              </a:p>
              <a:p>
                <a:r>
                  <a:rPr lang="fr-FR" sz="900" dirty="0">
                    <a:latin typeface="Quicksand Bold" pitchFamily="50" charset="0"/>
                  </a:rPr>
                  <a:t>Etoile jaune</a:t>
                </a:r>
              </a:p>
            </p:txBody>
          </p:sp>
          <p:sp>
            <p:nvSpPr>
              <p:cNvPr id="113" name="ZoneTexte 112">
                <a:extLst>
                  <a:ext uri="{FF2B5EF4-FFF2-40B4-BE49-F238E27FC236}">
                    <a16:creationId xmlns:a16="http://schemas.microsoft.com/office/drawing/2014/main" id="{C563DD2B-E1B1-4FA8-85DC-410047F87D4A}"/>
                  </a:ext>
                </a:extLst>
              </p:cNvPr>
              <p:cNvSpPr txBox="1"/>
              <p:nvPr/>
            </p:nvSpPr>
            <p:spPr>
              <a:xfrm>
                <a:off x="5080173" y="518605"/>
                <a:ext cx="871271" cy="200055"/>
              </a:xfrm>
              <a:prstGeom prst="rect">
                <a:avLst/>
              </a:prstGeom>
              <a:noFill/>
            </p:spPr>
            <p:txBody>
              <a:bodyPr vert="horz" wrap="square" rtlCol="0">
                <a:spAutoFit/>
              </a:bodyPr>
              <a:lstStyle/>
              <a:p>
                <a:pPr algn="ctr"/>
                <a:r>
                  <a:rPr lang="fr-FR" sz="700" dirty="0">
                    <a:latin typeface="Script Ecole 2" panose="02000400000000000000" pitchFamily="2" charset="0"/>
                    <a:ea typeface="Script Ecole 2" panose="02000400000000000000" pitchFamily="2" charset="0"/>
                  </a:rPr>
                  <a:t>Objectif 8/10</a:t>
                </a:r>
              </a:p>
            </p:txBody>
          </p:sp>
          <p:sp>
            <p:nvSpPr>
              <p:cNvPr id="106" name="ZoneTexte 105">
                <a:extLst>
                  <a:ext uri="{FF2B5EF4-FFF2-40B4-BE49-F238E27FC236}">
                    <a16:creationId xmlns:a16="http://schemas.microsoft.com/office/drawing/2014/main" id="{C85E0CC2-F232-4A21-A83A-38ABF3225DF7}"/>
                  </a:ext>
                </a:extLst>
              </p:cNvPr>
              <p:cNvSpPr txBox="1"/>
              <p:nvPr/>
            </p:nvSpPr>
            <p:spPr>
              <a:xfrm>
                <a:off x="5203356" y="2269544"/>
                <a:ext cx="461665" cy="1101635"/>
              </a:xfrm>
              <a:prstGeom prst="rect">
                <a:avLst/>
              </a:prstGeom>
              <a:noFill/>
            </p:spPr>
            <p:txBody>
              <a:bodyPr vert="vert270" wrap="square" rtlCol="0">
                <a:spAutoFit/>
              </a:bodyPr>
              <a:lstStyle/>
              <a:p>
                <a:pPr algn="ctr"/>
                <a:r>
                  <a:rPr lang="fr-FR" sz="900" dirty="0">
                    <a:latin typeface="Quicksand Bold" pitchFamily="50" charset="0"/>
                  </a:rPr>
                  <a:t>CALCUL POSE</a:t>
                </a:r>
              </a:p>
              <a:p>
                <a:r>
                  <a:rPr lang="fr-FR" sz="900" dirty="0">
                    <a:latin typeface="Quicksand Bold" pitchFamily="50" charset="0"/>
                  </a:rPr>
                  <a:t>Etoile jaune</a:t>
                </a:r>
              </a:p>
            </p:txBody>
          </p:sp>
          <p:sp>
            <p:nvSpPr>
              <p:cNvPr id="107" name="ZoneTexte 106">
                <a:extLst>
                  <a:ext uri="{FF2B5EF4-FFF2-40B4-BE49-F238E27FC236}">
                    <a16:creationId xmlns:a16="http://schemas.microsoft.com/office/drawing/2014/main" id="{DA6EB7F6-C522-40D4-BD5F-BD15C5F73412}"/>
                  </a:ext>
                </a:extLst>
              </p:cNvPr>
              <p:cNvSpPr txBox="1"/>
              <p:nvPr/>
            </p:nvSpPr>
            <p:spPr>
              <a:xfrm>
                <a:off x="5080173" y="2194929"/>
                <a:ext cx="871271" cy="200055"/>
              </a:xfrm>
              <a:prstGeom prst="rect">
                <a:avLst/>
              </a:prstGeom>
              <a:noFill/>
            </p:spPr>
            <p:txBody>
              <a:bodyPr vert="horz" wrap="square" rtlCol="0">
                <a:spAutoFit/>
              </a:bodyPr>
              <a:lstStyle/>
              <a:p>
                <a:pPr algn="ctr"/>
                <a:r>
                  <a:rPr lang="fr-FR" sz="700" dirty="0">
                    <a:latin typeface="Script Ecole 2" panose="02000400000000000000" pitchFamily="2" charset="0"/>
                    <a:ea typeface="Script Ecole 2" panose="02000400000000000000" pitchFamily="2" charset="0"/>
                  </a:rPr>
                  <a:t>Objectif 8/10</a:t>
                </a:r>
              </a:p>
            </p:txBody>
          </p:sp>
          <p:sp>
            <p:nvSpPr>
              <p:cNvPr id="96" name="ZoneTexte 95">
                <a:extLst>
                  <a:ext uri="{FF2B5EF4-FFF2-40B4-BE49-F238E27FC236}">
                    <a16:creationId xmlns:a16="http://schemas.microsoft.com/office/drawing/2014/main" id="{BC3486C4-64A0-495F-8769-533075FBEE12}"/>
                  </a:ext>
                </a:extLst>
              </p:cNvPr>
              <p:cNvSpPr txBox="1"/>
              <p:nvPr/>
            </p:nvSpPr>
            <p:spPr>
              <a:xfrm>
                <a:off x="5203356" y="3991180"/>
                <a:ext cx="461665" cy="1058552"/>
              </a:xfrm>
              <a:prstGeom prst="rect">
                <a:avLst/>
              </a:prstGeom>
              <a:noFill/>
            </p:spPr>
            <p:txBody>
              <a:bodyPr vert="vert270" wrap="square" rtlCol="0">
                <a:spAutoFit/>
              </a:bodyPr>
              <a:lstStyle/>
              <a:p>
                <a:pPr algn="ctr"/>
                <a:r>
                  <a:rPr lang="fr-FR" sz="900" dirty="0">
                    <a:latin typeface="Quicksand Bold" pitchFamily="50" charset="0"/>
                  </a:rPr>
                  <a:t>CALCUL POSE</a:t>
                </a:r>
              </a:p>
              <a:p>
                <a:r>
                  <a:rPr lang="fr-FR" sz="900" dirty="0">
                    <a:latin typeface="Quicksand Bold" pitchFamily="50" charset="0"/>
                  </a:rPr>
                  <a:t>Etoile jaune</a:t>
                </a:r>
              </a:p>
            </p:txBody>
          </p:sp>
          <p:sp>
            <p:nvSpPr>
              <p:cNvPr id="97" name="ZoneTexte 96">
                <a:extLst>
                  <a:ext uri="{FF2B5EF4-FFF2-40B4-BE49-F238E27FC236}">
                    <a16:creationId xmlns:a16="http://schemas.microsoft.com/office/drawing/2014/main" id="{FE5D0B3E-5B4E-4E72-A73C-AA112FBECAD1}"/>
                  </a:ext>
                </a:extLst>
              </p:cNvPr>
              <p:cNvSpPr txBox="1"/>
              <p:nvPr/>
            </p:nvSpPr>
            <p:spPr>
              <a:xfrm>
                <a:off x="5080173" y="3890551"/>
                <a:ext cx="871271" cy="200055"/>
              </a:xfrm>
              <a:prstGeom prst="rect">
                <a:avLst/>
              </a:prstGeom>
              <a:noFill/>
            </p:spPr>
            <p:txBody>
              <a:bodyPr vert="horz" wrap="square" rtlCol="0">
                <a:spAutoFit/>
              </a:bodyPr>
              <a:lstStyle/>
              <a:p>
                <a:pPr algn="ctr"/>
                <a:r>
                  <a:rPr lang="fr-FR" sz="700" dirty="0">
                    <a:latin typeface="Script Ecole 2" panose="02000400000000000000" pitchFamily="2" charset="0"/>
                    <a:ea typeface="Script Ecole 2" panose="02000400000000000000" pitchFamily="2" charset="0"/>
                  </a:rPr>
                  <a:t>Objectif 8/10</a:t>
                </a:r>
              </a:p>
            </p:txBody>
          </p:sp>
          <p:sp>
            <p:nvSpPr>
              <p:cNvPr id="71" name="ZoneTexte 70">
                <a:extLst>
                  <a:ext uri="{FF2B5EF4-FFF2-40B4-BE49-F238E27FC236}">
                    <a16:creationId xmlns:a16="http://schemas.microsoft.com/office/drawing/2014/main" id="{FC91964E-D301-41AD-BA06-22AD06BD5C05}"/>
                  </a:ext>
                </a:extLst>
              </p:cNvPr>
              <p:cNvSpPr txBox="1"/>
              <p:nvPr/>
            </p:nvSpPr>
            <p:spPr>
              <a:xfrm>
                <a:off x="5203356" y="5679416"/>
                <a:ext cx="461665" cy="1063644"/>
              </a:xfrm>
              <a:prstGeom prst="rect">
                <a:avLst/>
              </a:prstGeom>
              <a:noFill/>
            </p:spPr>
            <p:txBody>
              <a:bodyPr vert="vert270" wrap="square" rtlCol="0">
                <a:spAutoFit/>
              </a:bodyPr>
              <a:lstStyle/>
              <a:p>
                <a:pPr algn="ctr"/>
                <a:r>
                  <a:rPr lang="fr-FR" sz="900" dirty="0">
                    <a:latin typeface="Quicksand Bold" pitchFamily="50" charset="0"/>
                  </a:rPr>
                  <a:t>CALCUL POSE</a:t>
                </a:r>
              </a:p>
              <a:p>
                <a:r>
                  <a:rPr lang="fr-FR" sz="900" dirty="0">
                    <a:latin typeface="Quicksand Bold" pitchFamily="50" charset="0"/>
                  </a:rPr>
                  <a:t>Etoile jaune</a:t>
                </a:r>
              </a:p>
            </p:txBody>
          </p:sp>
          <p:sp>
            <p:nvSpPr>
              <p:cNvPr id="79" name="ZoneTexte 78">
                <a:extLst>
                  <a:ext uri="{FF2B5EF4-FFF2-40B4-BE49-F238E27FC236}">
                    <a16:creationId xmlns:a16="http://schemas.microsoft.com/office/drawing/2014/main" id="{932B3740-7DB0-4FDE-AC97-4C6AB1C3B4D5}"/>
                  </a:ext>
                </a:extLst>
              </p:cNvPr>
              <p:cNvSpPr txBox="1"/>
              <p:nvPr/>
            </p:nvSpPr>
            <p:spPr>
              <a:xfrm>
                <a:off x="5080173" y="5574272"/>
                <a:ext cx="871271" cy="200055"/>
              </a:xfrm>
              <a:prstGeom prst="rect">
                <a:avLst/>
              </a:prstGeom>
              <a:noFill/>
            </p:spPr>
            <p:txBody>
              <a:bodyPr vert="horz" wrap="square" rtlCol="0">
                <a:spAutoFit/>
              </a:bodyPr>
              <a:lstStyle/>
              <a:p>
                <a:pPr algn="ctr"/>
                <a:r>
                  <a:rPr lang="fr-FR" sz="700" dirty="0">
                    <a:latin typeface="Script Ecole 2" panose="02000400000000000000" pitchFamily="2" charset="0"/>
                    <a:ea typeface="Script Ecole 2" panose="02000400000000000000" pitchFamily="2" charset="0"/>
                  </a:rPr>
                  <a:t>Objectif 8/10</a:t>
                </a:r>
              </a:p>
            </p:txBody>
          </p:sp>
          <p:sp>
            <p:nvSpPr>
              <p:cNvPr id="66" name="ZoneTexte 65">
                <a:extLst>
                  <a:ext uri="{FF2B5EF4-FFF2-40B4-BE49-F238E27FC236}">
                    <a16:creationId xmlns:a16="http://schemas.microsoft.com/office/drawing/2014/main" id="{24DEEACD-6396-4512-BA5B-04AF9919DBD1}"/>
                  </a:ext>
                </a:extLst>
              </p:cNvPr>
              <p:cNvSpPr txBox="1"/>
              <p:nvPr/>
            </p:nvSpPr>
            <p:spPr>
              <a:xfrm>
                <a:off x="5151456" y="119738"/>
                <a:ext cx="248173" cy="2539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1050" dirty="0">
                    <a:solidFill>
                      <a:schemeClr val="bg1">
                        <a:lumMod val="50000"/>
                      </a:schemeClr>
                    </a:solidFill>
                  </a:rPr>
                  <a:t>A</a:t>
                </a:r>
              </a:p>
            </p:txBody>
          </p:sp>
          <p:sp>
            <p:nvSpPr>
              <p:cNvPr id="67" name="ZoneTexte 66">
                <a:extLst>
                  <a:ext uri="{FF2B5EF4-FFF2-40B4-BE49-F238E27FC236}">
                    <a16:creationId xmlns:a16="http://schemas.microsoft.com/office/drawing/2014/main" id="{8B369335-F6A1-4247-AD73-0F183F87D18B}"/>
                  </a:ext>
                </a:extLst>
              </p:cNvPr>
              <p:cNvSpPr txBox="1"/>
              <p:nvPr/>
            </p:nvSpPr>
            <p:spPr>
              <a:xfrm>
                <a:off x="5186478" y="1790161"/>
                <a:ext cx="273892" cy="2539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1050" dirty="0">
                    <a:solidFill>
                      <a:schemeClr val="bg1">
                        <a:lumMod val="50000"/>
                      </a:schemeClr>
                    </a:solidFill>
                  </a:rPr>
                  <a:t>B</a:t>
                </a:r>
              </a:p>
            </p:txBody>
          </p:sp>
          <p:sp>
            <p:nvSpPr>
              <p:cNvPr id="68" name="ZoneTexte 67">
                <a:extLst>
                  <a:ext uri="{FF2B5EF4-FFF2-40B4-BE49-F238E27FC236}">
                    <a16:creationId xmlns:a16="http://schemas.microsoft.com/office/drawing/2014/main" id="{7F8A876C-3C37-4ED7-89A7-12C1D3CA7186}"/>
                  </a:ext>
                </a:extLst>
              </p:cNvPr>
              <p:cNvSpPr txBox="1"/>
              <p:nvPr/>
            </p:nvSpPr>
            <p:spPr>
              <a:xfrm>
                <a:off x="5175437" y="3487978"/>
                <a:ext cx="256419" cy="2539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1050" dirty="0">
                    <a:solidFill>
                      <a:schemeClr val="bg1">
                        <a:lumMod val="50000"/>
                      </a:schemeClr>
                    </a:solidFill>
                  </a:rPr>
                  <a:t>C</a:t>
                </a:r>
              </a:p>
            </p:txBody>
          </p:sp>
          <p:sp>
            <p:nvSpPr>
              <p:cNvPr id="69" name="ZoneTexte 68">
                <a:extLst>
                  <a:ext uri="{FF2B5EF4-FFF2-40B4-BE49-F238E27FC236}">
                    <a16:creationId xmlns:a16="http://schemas.microsoft.com/office/drawing/2014/main" id="{A52E9AE9-E537-4B55-8DEB-4BB1B016FB39}"/>
                  </a:ext>
                </a:extLst>
              </p:cNvPr>
              <p:cNvSpPr txBox="1"/>
              <p:nvPr/>
            </p:nvSpPr>
            <p:spPr>
              <a:xfrm>
                <a:off x="5175081" y="5177963"/>
                <a:ext cx="257133" cy="2539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1050" dirty="0">
                    <a:solidFill>
                      <a:schemeClr val="bg1">
                        <a:lumMod val="50000"/>
                      </a:schemeClr>
                    </a:solidFill>
                  </a:rPr>
                  <a:t>D</a:t>
                </a:r>
              </a:p>
            </p:txBody>
          </p:sp>
        </p:grpSp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66685697-FF77-403E-909C-DDBD63357933}"/>
                </a:ext>
              </a:extLst>
            </p:cNvPr>
            <p:cNvGrpSpPr/>
            <p:nvPr/>
          </p:nvGrpSpPr>
          <p:grpSpPr>
            <a:xfrm>
              <a:off x="732566" y="126870"/>
              <a:ext cx="6878518" cy="5367846"/>
              <a:chOff x="732566" y="126870"/>
              <a:chExt cx="6878518" cy="5367846"/>
            </a:xfrm>
          </p:grpSpPr>
          <p:grpSp>
            <p:nvGrpSpPr>
              <p:cNvPr id="5" name="Groupe 4">
                <a:extLst>
                  <a:ext uri="{FF2B5EF4-FFF2-40B4-BE49-F238E27FC236}">
                    <a16:creationId xmlns:a16="http://schemas.microsoft.com/office/drawing/2014/main" id="{F7723E97-529F-4919-941B-1E0E6DBE6F1D}"/>
                  </a:ext>
                </a:extLst>
              </p:cNvPr>
              <p:cNvGrpSpPr/>
              <p:nvPr/>
            </p:nvGrpSpPr>
            <p:grpSpPr>
              <a:xfrm>
                <a:off x="735748" y="126870"/>
                <a:ext cx="6875336" cy="291775"/>
                <a:chOff x="686996" y="145997"/>
                <a:chExt cx="6875336" cy="291775"/>
              </a:xfrm>
            </p:grpSpPr>
            <p:sp>
              <p:nvSpPr>
                <p:cNvPr id="40" name="ZoneTexte 39">
                  <a:extLst>
                    <a:ext uri="{FF2B5EF4-FFF2-40B4-BE49-F238E27FC236}">
                      <a16:creationId xmlns:a16="http://schemas.microsoft.com/office/drawing/2014/main" id="{7EF90402-8E19-43A3-A971-44433E57F4FC}"/>
                    </a:ext>
                  </a:extLst>
                </p:cNvPr>
                <p:cNvSpPr txBox="1"/>
                <p:nvPr/>
              </p:nvSpPr>
              <p:spPr>
                <a:xfrm>
                  <a:off x="856565" y="145997"/>
                  <a:ext cx="1698480" cy="276999"/>
                </a:xfrm>
                <a:prstGeom prst="rect">
                  <a:avLst/>
                </a:prstGeom>
                <a:noFill/>
              </p:spPr>
              <p:txBody>
                <a:bodyPr vert="horz" wrap="square" rtlCol="0">
                  <a:spAutoFit/>
                </a:bodyPr>
                <a:lstStyle/>
                <a:p>
                  <a:r>
                    <a:rPr lang="fr-FR" sz="1200" b="1" u="sng" dirty="0">
                      <a:latin typeface="Quicksand Bold" pitchFamily="50" charset="0"/>
                    </a:rPr>
                    <a:t>Calcule en ligne:</a:t>
                  </a:r>
                </a:p>
              </p:txBody>
            </p:sp>
            <p:sp>
              <p:nvSpPr>
                <p:cNvPr id="114" name="ZoneTexte 113">
                  <a:extLst>
                    <a:ext uri="{FF2B5EF4-FFF2-40B4-BE49-F238E27FC236}">
                      <a16:creationId xmlns:a16="http://schemas.microsoft.com/office/drawing/2014/main" id="{1FBF758F-97F3-4889-B734-83AAEA128717}"/>
                    </a:ext>
                  </a:extLst>
                </p:cNvPr>
                <p:cNvSpPr txBox="1"/>
                <p:nvPr/>
              </p:nvSpPr>
              <p:spPr>
                <a:xfrm>
                  <a:off x="5863852" y="160773"/>
                  <a:ext cx="1698480" cy="276999"/>
                </a:xfrm>
                <a:prstGeom prst="rect">
                  <a:avLst/>
                </a:prstGeom>
                <a:noFill/>
              </p:spPr>
              <p:txBody>
                <a:bodyPr vert="horz" wrap="square" rtlCol="0">
                  <a:spAutoFit/>
                </a:bodyPr>
                <a:lstStyle/>
                <a:p>
                  <a:r>
                    <a:rPr lang="fr-FR" sz="1200" b="1" u="sng" dirty="0">
                      <a:latin typeface="Quicksand Bold" pitchFamily="50" charset="0"/>
                    </a:rPr>
                    <a:t>Calcule en ligne :</a:t>
                  </a:r>
                </a:p>
              </p:txBody>
            </p:sp>
            <p:sp>
              <p:nvSpPr>
                <p:cNvPr id="128" name="ZoneTexte 127">
                  <a:extLst>
                    <a:ext uri="{FF2B5EF4-FFF2-40B4-BE49-F238E27FC236}">
                      <a16:creationId xmlns:a16="http://schemas.microsoft.com/office/drawing/2014/main" id="{F866B112-3A20-471E-8533-34340EEE7A93}"/>
                    </a:ext>
                  </a:extLst>
                </p:cNvPr>
                <p:cNvSpPr txBox="1"/>
                <p:nvPr/>
              </p:nvSpPr>
              <p:spPr>
                <a:xfrm>
                  <a:off x="686996" y="178347"/>
                  <a:ext cx="216000" cy="216396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scene3d>
                  <a:camera prst="orthographicFront">
                    <a:rot lat="0" lon="0" rev="0"/>
                  </a:camera>
                  <a:lightRig rig="contrasting" dir="t">
                    <a:rot lat="0" lon="0" rev="1500000"/>
                  </a:lightRig>
                </a:scene3d>
                <a:sp3d prstMaterial="metal">
                  <a:bevelT w="88900" h="88900"/>
                </a:sp3d>
              </p:spPr>
              <p:txBody>
                <a:bodyPr wrap="square" lIns="0" tIns="0" rIns="0" bIns="0" rtlCol="0">
                  <a:spAutoFit/>
                </a:bodyPr>
                <a:lstStyle/>
                <a:p>
                  <a:pPr algn="ctr"/>
                  <a:r>
                    <a:rPr lang="fr-FR" sz="1000" dirty="0">
                      <a:solidFill>
                        <a:schemeClr val="bg1"/>
                      </a:solidFill>
                      <a:latin typeface="Wolf Sans" panose="020F0704030504030204" pitchFamily="34" charset="0"/>
                    </a:rPr>
                    <a:t>1</a:t>
                  </a:r>
                </a:p>
              </p:txBody>
            </p:sp>
            <p:sp>
              <p:nvSpPr>
                <p:cNvPr id="131" name="ZoneTexte 130">
                  <a:extLst>
                    <a:ext uri="{FF2B5EF4-FFF2-40B4-BE49-F238E27FC236}">
                      <a16:creationId xmlns:a16="http://schemas.microsoft.com/office/drawing/2014/main" id="{5DA1F892-18D9-435C-9C71-1ED84F4C51FB}"/>
                    </a:ext>
                  </a:extLst>
                </p:cNvPr>
                <p:cNvSpPr txBox="1"/>
                <p:nvPr/>
              </p:nvSpPr>
              <p:spPr>
                <a:xfrm>
                  <a:off x="5702377" y="183050"/>
                  <a:ext cx="216000" cy="216396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scene3d>
                  <a:camera prst="orthographicFront">
                    <a:rot lat="0" lon="0" rev="0"/>
                  </a:camera>
                  <a:lightRig rig="contrasting" dir="t">
                    <a:rot lat="0" lon="0" rev="1500000"/>
                  </a:lightRig>
                </a:scene3d>
                <a:sp3d prstMaterial="metal">
                  <a:bevelT w="88900" h="88900"/>
                </a:sp3d>
              </p:spPr>
              <p:txBody>
                <a:bodyPr wrap="square" lIns="0" tIns="0" rIns="0" bIns="0" rtlCol="0">
                  <a:spAutoFit/>
                </a:bodyPr>
                <a:lstStyle/>
                <a:p>
                  <a:pPr algn="ctr"/>
                  <a:r>
                    <a:rPr lang="fr-FR" sz="1000" dirty="0">
                      <a:solidFill>
                        <a:schemeClr val="bg1"/>
                      </a:solidFill>
                      <a:latin typeface="Wolf Sans" panose="020F0704030504030204" pitchFamily="34" charset="0"/>
                    </a:rPr>
                    <a:t>1</a:t>
                  </a:r>
                </a:p>
              </p:txBody>
            </p:sp>
          </p:grpSp>
          <p:grpSp>
            <p:nvGrpSpPr>
              <p:cNvPr id="133" name="Groupe 132">
                <a:extLst>
                  <a:ext uri="{FF2B5EF4-FFF2-40B4-BE49-F238E27FC236}">
                    <a16:creationId xmlns:a16="http://schemas.microsoft.com/office/drawing/2014/main" id="{D5B56201-082F-4EB8-A567-4D50372BEB2F}"/>
                  </a:ext>
                </a:extLst>
              </p:cNvPr>
              <p:cNvGrpSpPr/>
              <p:nvPr/>
            </p:nvGrpSpPr>
            <p:grpSpPr>
              <a:xfrm>
                <a:off x="735748" y="1831818"/>
                <a:ext cx="6875336" cy="291775"/>
                <a:chOff x="686996" y="145997"/>
                <a:chExt cx="6875336" cy="291775"/>
              </a:xfrm>
            </p:grpSpPr>
            <p:sp>
              <p:nvSpPr>
                <p:cNvPr id="134" name="ZoneTexte 133">
                  <a:extLst>
                    <a:ext uri="{FF2B5EF4-FFF2-40B4-BE49-F238E27FC236}">
                      <a16:creationId xmlns:a16="http://schemas.microsoft.com/office/drawing/2014/main" id="{2127C882-27FF-49A9-96FC-3A00D1A8787F}"/>
                    </a:ext>
                  </a:extLst>
                </p:cNvPr>
                <p:cNvSpPr txBox="1"/>
                <p:nvPr/>
              </p:nvSpPr>
              <p:spPr>
                <a:xfrm>
                  <a:off x="856565" y="145997"/>
                  <a:ext cx="1698480" cy="276999"/>
                </a:xfrm>
                <a:prstGeom prst="rect">
                  <a:avLst/>
                </a:prstGeom>
                <a:noFill/>
              </p:spPr>
              <p:txBody>
                <a:bodyPr vert="horz" wrap="square" rtlCol="0">
                  <a:spAutoFit/>
                </a:bodyPr>
                <a:lstStyle/>
                <a:p>
                  <a:r>
                    <a:rPr lang="fr-FR" sz="1200" b="1" u="sng" dirty="0">
                      <a:latin typeface="Quicksand Bold" pitchFamily="50" charset="0"/>
                    </a:rPr>
                    <a:t>Calcule en ligne :</a:t>
                  </a:r>
                </a:p>
              </p:txBody>
            </p:sp>
            <p:sp>
              <p:nvSpPr>
                <p:cNvPr id="136" name="ZoneTexte 135">
                  <a:extLst>
                    <a:ext uri="{FF2B5EF4-FFF2-40B4-BE49-F238E27FC236}">
                      <a16:creationId xmlns:a16="http://schemas.microsoft.com/office/drawing/2014/main" id="{53137B8D-380D-4331-8851-8ED005EB74F0}"/>
                    </a:ext>
                  </a:extLst>
                </p:cNvPr>
                <p:cNvSpPr txBox="1"/>
                <p:nvPr/>
              </p:nvSpPr>
              <p:spPr>
                <a:xfrm>
                  <a:off x="5863852" y="160773"/>
                  <a:ext cx="1698480" cy="276999"/>
                </a:xfrm>
                <a:prstGeom prst="rect">
                  <a:avLst/>
                </a:prstGeom>
                <a:noFill/>
              </p:spPr>
              <p:txBody>
                <a:bodyPr vert="horz" wrap="square" rtlCol="0">
                  <a:spAutoFit/>
                </a:bodyPr>
                <a:lstStyle/>
                <a:p>
                  <a:r>
                    <a:rPr lang="fr-FR" sz="1200" b="1" u="sng" dirty="0">
                      <a:latin typeface="Quicksand Bold" pitchFamily="50" charset="0"/>
                    </a:rPr>
                    <a:t>Calcule en ligne :</a:t>
                  </a:r>
                </a:p>
              </p:txBody>
            </p:sp>
            <p:sp>
              <p:nvSpPr>
                <p:cNvPr id="142" name="ZoneTexte 141">
                  <a:extLst>
                    <a:ext uri="{FF2B5EF4-FFF2-40B4-BE49-F238E27FC236}">
                      <a16:creationId xmlns:a16="http://schemas.microsoft.com/office/drawing/2014/main" id="{448CDF7B-2164-4AF8-B1D6-F3BD4EE200A3}"/>
                    </a:ext>
                  </a:extLst>
                </p:cNvPr>
                <p:cNvSpPr txBox="1"/>
                <p:nvPr/>
              </p:nvSpPr>
              <p:spPr>
                <a:xfrm>
                  <a:off x="686996" y="178347"/>
                  <a:ext cx="216000" cy="216396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scene3d>
                  <a:camera prst="orthographicFront">
                    <a:rot lat="0" lon="0" rev="0"/>
                  </a:camera>
                  <a:lightRig rig="contrasting" dir="t">
                    <a:rot lat="0" lon="0" rev="1500000"/>
                  </a:lightRig>
                </a:scene3d>
                <a:sp3d prstMaterial="metal">
                  <a:bevelT w="88900" h="88900"/>
                </a:sp3d>
              </p:spPr>
              <p:txBody>
                <a:bodyPr wrap="square" lIns="0" tIns="0" rIns="0" bIns="0" rtlCol="0">
                  <a:spAutoFit/>
                </a:bodyPr>
                <a:lstStyle/>
                <a:p>
                  <a:pPr algn="ctr"/>
                  <a:r>
                    <a:rPr lang="fr-FR" sz="1000" dirty="0">
                      <a:solidFill>
                        <a:schemeClr val="bg1"/>
                      </a:solidFill>
                      <a:latin typeface="Wolf Sans" panose="020F0704030504030204" pitchFamily="34" charset="0"/>
                    </a:rPr>
                    <a:t>1</a:t>
                  </a:r>
                </a:p>
              </p:txBody>
            </p:sp>
            <p:sp>
              <p:nvSpPr>
                <p:cNvPr id="140" name="ZoneTexte 139">
                  <a:extLst>
                    <a:ext uri="{FF2B5EF4-FFF2-40B4-BE49-F238E27FC236}">
                      <a16:creationId xmlns:a16="http://schemas.microsoft.com/office/drawing/2014/main" id="{058C3005-E835-4287-BE8E-023C14B12C85}"/>
                    </a:ext>
                  </a:extLst>
                </p:cNvPr>
                <p:cNvSpPr txBox="1"/>
                <p:nvPr/>
              </p:nvSpPr>
              <p:spPr>
                <a:xfrm>
                  <a:off x="5702377" y="183050"/>
                  <a:ext cx="216000" cy="216396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scene3d>
                  <a:camera prst="orthographicFront">
                    <a:rot lat="0" lon="0" rev="0"/>
                  </a:camera>
                  <a:lightRig rig="contrasting" dir="t">
                    <a:rot lat="0" lon="0" rev="1500000"/>
                  </a:lightRig>
                </a:scene3d>
                <a:sp3d prstMaterial="metal">
                  <a:bevelT w="88900" h="88900"/>
                </a:sp3d>
              </p:spPr>
              <p:txBody>
                <a:bodyPr wrap="square" lIns="0" tIns="0" rIns="0" bIns="0" rtlCol="0">
                  <a:spAutoFit/>
                </a:bodyPr>
                <a:lstStyle/>
                <a:p>
                  <a:pPr algn="ctr"/>
                  <a:r>
                    <a:rPr lang="fr-FR" sz="1000" dirty="0">
                      <a:solidFill>
                        <a:schemeClr val="bg1"/>
                      </a:solidFill>
                      <a:latin typeface="Wolf Sans" panose="020F0704030504030204" pitchFamily="34" charset="0"/>
                    </a:rPr>
                    <a:t>1</a:t>
                  </a:r>
                </a:p>
              </p:txBody>
            </p:sp>
          </p:grpSp>
          <p:grpSp>
            <p:nvGrpSpPr>
              <p:cNvPr id="144" name="Groupe 143">
                <a:extLst>
                  <a:ext uri="{FF2B5EF4-FFF2-40B4-BE49-F238E27FC236}">
                    <a16:creationId xmlns:a16="http://schemas.microsoft.com/office/drawing/2014/main" id="{7E23E42D-6FDE-4B29-A8AF-DDC5B55C3CDC}"/>
                  </a:ext>
                </a:extLst>
              </p:cNvPr>
              <p:cNvGrpSpPr/>
              <p:nvPr/>
            </p:nvGrpSpPr>
            <p:grpSpPr>
              <a:xfrm>
                <a:off x="735748" y="3517444"/>
                <a:ext cx="6875336" cy="291775"/>
                <a:chOff x="686996" y="145997"/>
                <a:chExt cx="6875336" cy="291775"/>
              </a:xfrm>
            </p:grpSpPr>
            <p:sp>
              <p:nvSpPr>
                <p:cNvPr id="145" name="ZoneTexte 144">
                  <a:extLst>
                    <a:ext uri="{FF2B5EF4-FFF2-40B4-BE49-F238E27FC236}">
                      <a16:creationId xmlns:a16="http://schemas.microsoft.com/office/drawing/2014/main" id="{8912E56A-B320-4240-B94D-5FF9A2E52F89}"/>
                    </a:ext>
                  </a:extLst>
                </p:cNvPr>
                <p:cNvSpPr txBox="1"/>
                <p:nvPr/>
              </p:nvSpPr>
              <p:spPr>
                <a:xfrm>
                  <a:off x="856565" y="145997"/>
                  <a:ext cx="1698480" cy="276999"/>
                </a:xfrm>
                <a:prstGeom prst="rect">
                  <a:avLst/>
                </a:prstGeom>
                <a:noFill/>
              </p:spPr>
              <p:txBody>
                <a:bodyPr vert="horz" wrap="square" rtlCol="0">
                  <a:spAutoFit/>
                </a:bodyPr>
                <a:lstStyle/>
                <a:p>
                  <a:r>
                    <a:rPr lang="fr-FR" sz="1200" b="1" u="sng" dirty="0">
                      <a:latin typeface="Quicksand Bold" pitchFamily="50" charset="0"/>
                    </a:rPr>
                    <a:t>Calcule en ligne :</a:t>
                  </a:r>
                </a:p>
              </p:txBody>
            </p:sp>
            <p:sp>
              <p:nvSpPr>
                <p:cNvPr id="147" name="ZoneTexte 146">
                  <a:extLst>
                    <a:ext uri="{FF2B5EF4-FFF2-40B4-BE49-F238E27FC236}">
                      <a16:creationId xmlns:a16="http://schemas.microsoft.com/office/drawing/2014/main" id="{C31B973E-81F2-41DA-92D1-F6206B6C3CEC}"/>
                    </a:ext>
                  </a:extLst>
                </p:cNvPr>
                <p:cNvSpPr txBox="1"/>
                <p:nvPr/>
              </p:nvSpPr>
              <p:spPr>
                <a:xfrm>
                  <a:off x="5863852" y="160773"/>
                  <a:ext cx="1698480" cy="276999"/>
                </a:xfrm>
                <a:prstGeom prst="rect">
                  <a:avLst/>
                </a:prstGeom>
                <a:noFill/>
              </p:spPr>
              <p:txBody>
                <a:bodyPr vert="horz" wrap="square" rtlCol="0">
                  <a:spAutoFit/>
                </a:bodyPr>
                <a:lstStyle/>
                <a:p>
                  <a:r>
                    <a:rPr lang="fr-FR" sz="1200" b="1" u="sng" dirty="0">
                      <a:latin typeface="Quicksand Bold" pitchFamily="50" charset="0"/>
                    </a:rPr>
                    <a:t>Calcule en ligne :</a:t>
                  </a:r>
                </a:p>
              </p:txBody>
            </p:sp>
            <p:sp>
              <p:nvSpPr>
                <p:cNvPr id="153" name="ZoneTexte 152">
                  <a:extLst>
                    <a:ext uri="{FF2B5EF4-FFF2-40B4-BE49-F238E27FC236}">
                      <a16:creationId xmlns:a16="http://schemas.microsoft.com/office/drawing/2014/main" id="{A8019667-442B-4377-A654-F46707D4DD66}"/>
                    </a:ext>
                  </a:extLst>
                </p:cNvPr>
                <p:cNvSpPr txBox="1"/>
                <p:nvPr/>
              </p:nvSpPr>
              <p:spPr>
                <a:xfrm>
                  <a:off x="686996" y="178347"/>
                  <a:ext cx="216000" cy="216396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scene3d>
                  <a:camera prst="orthographicFront">
                    <a:rot lat="0" lon="0" rev="0"/>
                  </a:camera>
                  <a:lightRig rig="contrasting" dir="t">
                    <a:rot lat="0" lon="0" rev="1500000"/>
                  </a:lightRig>
                </a:scene3d>
                <a:sp3d prstMaterial="metal">
                  <a:bevelT w="88900" h="88900"/>
                </a:sp3d>
              </p:spPr>
              <p:txBody>
                <a:bodyPr wrap="square" lIns="0" tIns="0" rIns="0" bIns="0" rtlCol="0">
                  <a:spAutoFit/>
                </a:bodyPr>
                <a:lstStyle/>
                <a:p>
                  <a:pPr algn="ctr"/>
                  <a:r>
                    <a:rPr lang="fr-FR" sz="1000" dirty="0">
                      <a:solidFill>
                        <a:schemeClr val="bg1"/>
                      </a:solidFill>
                      <a:latin typeface="Wolf Sans" panose="020F0704030504030204" pitchFamily="34" charset="0"/>
                    </a:rPr>
                    <a:t>1</a:t>
                  </a:r>
                </a:p>
              </p:txBody>
            </p:sp>
            <p:sp>
              <p:nvSpPr>
                <p:cNvPr id="151" name="ZoneTexte 150">
                  <a:extLst>
                    <a:ext uri="{FF2B5EF4-FFF2-40B4-BE49-F238E27FC236}">
                      <a16:creationId xmlns:a16="http://schemas.microsoft.com/office/drawing/2014/main" id="{3FEFA5CB-0E3D-4828-9AF1-59460A8E53FD}"/>
                    </a:ext>
                  </a:extLst>
                </p:cNvPr>
                <p:cNvSpPr txBox="1"/>
                <p:nvPr/>
              </p:nvSpPr>
              <p:spPr>
                <a:xfrm>
                  <a:off x="5702377" y="183050"/>
                  <a:ext cx="216000" cy="216396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scene3d>
                  <a:camera prst="orthographicFront">
                    <a:rot lat="0" lon="0" rev="0"/>
                  </a:camera>
                  <a:lightRig rig="contrasting" dir="t">
                    <a:rot lat="0" lon="0" rev="1500000"/>
                  </a:lightRig>
                </a:scene3d>
                <a:sp3d prstMaterial="metal">
                  <a:bevelT w="88900" h="88900"/>
                </a:sp3d>
              </p:spPr>
              <p:txBody>
                <a:bodyPr wrap="square" lIns="0" tIns="0" rIns="0" bIns="0" rtlCol="0">
                  <a:spAutoFit/>
                </a:bodyPr>
                <a:lstStyle/>
                <a:p>
                  <a:pPr algn="ctr"/>
                  <a:r>
                    <a:rPr lang="fr-FR" sz="1000" dirty="0">
                      <a:solidFill>
                        <a:schemeClr val="bg1"/>
                      </a:solidFill>
                      <a:latin typeface="Wolf Sans" panose="020F0704030504030204" pitchFamily="34" charset="0"/>
                    </a:rPr>
                    <a:t>1</a:t>
                  </a:r>
                </a:p>
              </p:txBody>
            </p:sp>
          </p:grpSp>
          <p:grpSp>
            <p:nvGrpSpPr>
              <p:cNvPr id="155" name="Groupe 154">
                <a:extLst>
                  <a:ext uri="{FF2B5EF4-FFF2-40B4-BE49-F238E27FC236}">
                    <a16:creationId xmlns:a16="http://schemas.microsoft.com/office/drawing/2014/main" id="{C37B1C61-CD61-4A4A-A0C2-77B7054D6700}"/>
                  </a:ext>
                </a:extLst>
              </p:cNvPr>
              <p:cNvGrpSpPr/>
              <p:nvPr/>
            </p:nvGrpSpPr>
            <p:grpSpPr>
              <a:xfrm>
                <a:off x="732566" y="5202941"/>
                <a:ext cx="6875336" cy="291775"/>
                <a:chOff x="686996" y="145997"/>
                <a:chExt cx="6875336" cy="291775"/>
              </a:xfrm>
            </p:grpSpPr>
            <p:sp>
              <p:nvSpPr>
                <p:cNvPr id="156" name="ZoneTexte 155">
                  <a:extLst>
                    <a:ext uri="{FF2B5EF4-FFF2-40B4-BE49-F238E27FC236}">
                      <a16:creationId xmlns:a16="http://schemas.microsoft.com/office/drawing/2014/main" id="{B5DFE4AE-4319-4162-8B81-432027C1657E}"/>
                    </a:ext>
                  </a:extLst>
                </p:cNvPr>
                <p:cNvSpPr txBox="1"/>
                <p:nvPr/>
              </p:nvSpPr>
              <p:spPr>
                <a:xfrm>
                  <a:off x="856565" y="145997"/>
                  <a:ext cx="1698480" cy="276999"/>
                </a:xfrm>
                <a:prstGeom prst="rect">
                  <a:avLst/>
                </a:prstGeom>
                <a:noFill/>
              </p:spPr>
              <p:txBody>
                <a:bodyPr vert="horz" wrap="square" rtlCol="0">
                  <a:spAutoFit/>
                </a:bodyPr>
                <a:lstStyle/>
                <a:p>
                  <a:r>
                    <a:rPr lang="fr-FR" sz="1200" b="1" u="sng" dirty="0">
                      <a:latin typeface="Quicksand Bold" pitchFamily="50" charset="0"/>
                    </a:rPr>
                    <a:t>Calcule en ligne :</a:t>
                  </a:r>
                </a:p>
              </p:txBody>
            </p:sp>
            <p:sp>
              <p:nvSpPr>
                <p:cNvPr id="158" name="ZoneTexte 157">
                  <a:extLst>
                    <a:ext uri="{FF2B5EF4-FFF2-40B4-BE49-F238E27FC236}">
                      <a16:creationId xmlns:a16="http://schemas.microsoft.com/office/drawing/2014/main" id="{E0D4C934-14F6-429C-95C7-9CB38AD06CFC}"/>
                    </a:ext>
                  </a:extLst>
                </p:cNvPr>
                <p:cNvSpPr txBox="1"/>
                <p:nvPr/>
              </p:nvSpPr>
              <p:spPr>
                <a:xfrm>
                  <a:off x="5863852" y="160773"/>
                  <a:ext cx="1698480" cy="276999"/>
                </a:xfrm>
                <a:prstGeom prst="rect">
                  <a:avLst/>
                </a:prstGeom>
                <a:noFill/>
              </p:spPr>
              <p:txBody>
                <a:bodyPr vert="horz" wrap="square" rtlCol="0">
                  <a:spAutoFit/>
                </a:bodyPr>
                <a:lstStyle/>
                <a:p>
                  <a:r>
                    <a:rPr lang="fr-FR" sz="1200" b="1" u="sng" dirty="0">
                      <a:latin typeface="Quicksand Bold" pitchFamily="50" charset="0"/>
                    </a:rPr>
                    <a:t>Calcule en ligne :</a:t>
                  </a:r>
                </a:p>
              </p:txBody>
            </p:sp>
            <p:sp>
              <p:nvSpPr>
                <p:cNvPr id="164" name="ZoneTexte 163">
                  <a:extLst>
                    <a:ext uri="{FF2B5EF4-FFF2-40B4-BE49-F238E27FC236}">
                      <a16:creationId xmlns:a16="http://schemas.microsoft.com/office/drawing/2014/main" id="{249D69EB-1104-4EAF-97E0-3328ABE1DC1A}"/>
                    </a:ext>
                  </a:extLst>
                </p:cNvPr>
                <p:cNvSpPr txBox="1"/>
                <p:nvPr/>
              </p:nvSpPr>
              <p:spPr>
                <a:xfrm>
                  <a:off x="686996" y="178347"/>
                  <a:ext cx="216000" cy="216396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scene3d>
                  <a:camera prst="orthographicFront">
                    <a:rot lat="0" lon="0" rev="0"/>
                  </a:camera>
                  <a:lightRig rig="contrasting" dir="t">
                    <a:rot lat="0" lon="0" rev="1500000"/>
                  </a:lightRig>
                </a:scene3d>
                <a:sp3d prstMaterial="metal">
                  <a:bevelT w="88900" h="88900"/>
                </a:sp3d>
              </p:spPr>
              <p:txBody>
                <a:bodyPr wrap="square" lIns="0" tIns="0" rIns="0" bIns="0" rtlCol="0">
                  <a:spAutoFit/>
                </a:bodyPr>
                <a:lstStyle/>
                <a:p>
                  <a:pPr algn="ctr"/>
                  <a:r>
                    <a:rPr lang="fr-FR" sz="1000" dirty="0">
                      <a:solidFill>
                        <a:schemeClr val="bg1"/>
                      </a:solidFill>
                      <a:latin typeface="Wolf Sans" panose="020F0704030504030204" pitchFamily="34" charset="0"/>
                    </a:rPr>
                    <a:t>1</a:t>
                  </a:r>
                </a:p>
              </p:txBody>
            </p:sp>
            <p:sp>
              <p:nvSpPr>
                <p:cNvPr id="162" name="ZoneTexte 161">
                  <a:extLst>
                    <a:ext uri="{FF2B5EF4-FFF2-40B4-BE49-F238E27FC236}">
                      <a16:creationId xmlns:a16="http://schemas.microsoft.com/office/drawing/2014/main" id="{357877A5-02DF-432C-AC9C-590A5F23F1C7}"/>
                    </a:ext>
                  </a:extLst>
                </p:cNvPr>
                <p:cNvSpPr txBox="1"/>
                <p:nvPr/>
              </p:nvSpPr>
              <p:spPr>
                <a:xfrm>
                  <a:off x="5702377" y="183050"/>
                  <a:ext cx="216000" cy="216396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scene3d>
                  <a:camera prst="orthographicFront">
                    <a:rot lat="0" lon="0" rev="0"/>
                  </a:camera>
                  <a:lightRig rig="contrasting" dir="t">
                    <a:rot lat="0" lon="0" rev="1500000"/>
                  </a:lightRig>
                </a:scene3d>
                <a:sp3d prstMaterial="metal">
                  <a:bevelT w="88900" h="88900"/>
                </a:sp3d>
              </p:spPr>
              <p:txBody>
                <a:bodyPr wrap="square" lIns="0" tIns="0" rIns="0" bIns="0" rtlCol="0">
                  <a:spAutoFit/>
                </a:bodyPr>
                <a:lstStyle/>
                <a:p>
                  <a:pPr algn="ctr"/>
                  <a:r>
                    <a:rPr lang="fr-FR" sz="1000" dirty="0">
                      <a:solidFill>
                        <a:schemeClr val="bg1"/>
                      </a:solidFill>
                      <a:latin typeface="Wolf Sans" panose="020F0704030504030204" pitchFamily="34" charset="0"/>
                    </a:rPr>
                    <a:t>1</a:t>
                  </a:r>
                </a:p>
              </p:txBody>
            </p:sp>
          </p:grpSp>
        </p:grpSp>
      </p:grpSp>
      <p:sp>
        <p:nvSpPr>
          <p:cNvPr id="41" name="ZoneTexte 40">
            <a:extLst>
              <a:ext uri="{FF2B5EF4-FFF2-40B4-BE49-F238E27FC236}">
                <a16:creationId xmlns:a16="http://schemas.microsoft.com/office/drawing/2014/main" id="{7F09AD4A-D2C0-45D8-B520-9A27AE61D800}"/>
              </a:ext>
            </a:extLst>
          </p:cNvPr>
          <p:cNvSpPr txBox="1"/>
          <p:nvPr/>
        </p:nvSpPr>
        <p:spPr>
          <a:xfrm>
            <a:off x="854938" y="331909"/>
            <a:ext cx="1663711" cy="1336841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marL="228600" indent="-228600">
              <a:lnSpc>
                <a:spcPct val="150000"/>
              </a:lnSpc>
              <a:buFont typeface="+mj-lt"/>
              <a:buAutoNum type="alphaLcParenR"/>
            </a:pPr>
            <a:r>
              <a:rPr lang="fr-FR" sz="1100" dirty="0">
                <a:latin typeface="Script cole" panose="00000400000000000000" pitchFamily="2" charset="0"/>
              </a:rPr>
              <a:t>12 + 3 = ........</a:t>
            </a:r>
          </a:p>
          <a:p>
            <a:pPr marL="228600" indent="-228600">
              <a:lnSpc>
                <a:spcPct val="150000"/>
              </a:lnSpc>
              <a:buAutoNum type="alphaLcParenR"/>
            </a:pPr>
            <a:r>
              <a:rPr lang="fr-FR" sz="1100" dirty="0">
                <a:latin typeface="Script cole" panose="00000400000000000000" pitchFamily="2" charset="0"/>
              </a:rPr>
              <a:t>18 – 4 = ........</a:t>
            </a:r>
          </a:p>
          <a:p>
            <a:pPr marL="228600" indent="-228600">
              <a:lnSpc>
                <a:spcPct val="150000"/>
              </a:lnSpc>
              <a:buAutoNum type="alphaLcParenR"/>
            </a:pPr>
            <a:r>
              <a:rPr lang="fr-FR" sz="1100" dirty="0">
                <a:latin typeface="Script cole" panose="00000400000000000000" pitchFamily="2" charset="0"/>
              </a:rPr>
              <a:t>13 – 5 = ........</a:t>
            </a:r>
          </a:p>
          <a:p>
            <a:pPr marL="228600" indent="-228600">
              <a:lnSpc>
                <a:spcPct val="150000"/>
              </a:lnSpc>
              <a:buAutoNum type="alphaLcParenR"/>
            </a:pPr>
            <a:r>
              <a:rPr lang="fr-FR" sz="1100" dirty="0">
                <a:latin typeface="Script cole" panose="00000400000000000000" pitchFamily="2" charset="0"/>
              </a:rPr>
              <a:t>14 + ........ = 19</a:t>
            </a:r>
          </a:p>
          <a:p>
            <a:pPr marL="228600" indent="-228600">
              <a:lnSpc>
                <a:spcPct val="150000"/>
              </a:lnSpc>
              <a:buAutoNum type="alphaLcParenR"/>
            </a:pPr>
            <a:r>
              <a:rPr lang="fr-FR" sz="1100" dirty="0">
                <a:latin typeface="Script cole" panose="00000400000000000000" pitchFamily="2" charset="0"/>
              </a:rPr>
              <a:t>2 + 15 = ........</a:t>
            </a:r>
          </a:p>
        </p:txBody>
      </p:sp>
      <p:sp>
        <p:nvSpPr>
          <p:cNvPr id="42" name="ZoneTexte 41">
            <a:extLst>
              <a:ext uri="{FF2B5EF4-FFF2-40B4-BE49-F238E27FC236}">
                <a16:creationId xmlns:a16="http://schemas.microsoft.com/office/drawing/2014/main" id="{80C0BF7E-2B3B-4701-A51E-59024CB42AF4}"/>
              </a:ext>
            </a:extLst>
          </p:cNvPr>
          <p:cNvSpPr txBox="1"/>
          <p:nvPr/>
        </p:nvSpPr>
        <p:spPr>
          <a:xfrm>
            <a:off x="2531389" y="353936"/>
            <a:ext cx="1617562" cy="1336841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marL="228600" indent="-228600">
              <a:lnSpc>
                <a:spcPct val="150000"/>
              </a:lnSpc>
              <a:buFont typeface="+mj-lt"/>
              <a:buAutoNum type="alphaLcParenR" startAt="6"/>
            </a:pPr>
            <a:r>
              <a:rPr lang="fr-FR" sz="1100" dirty="0">
                <a:latin typeface="Script cole" panose="00000400000000000000" pitchFamily="2" charset="0"/>
              </a:rPr>
              <a:t>4 + 3 + 7 = ........</a:t>
            </a:r>
          </a:p>
          <a:p>
            <a:pPr marL="228600" indent="-228600">
              <a:lnSpc>
                <a:spcPct val="150000"/>
              </a:lnSpc>
              <a:buAutoNum type="alphaLcParenR" startAt="6"/>
            </a:pPr>
            <a:r>
              <a:rPr lang="fr-FR" sz="1100" dirty="0">
                <a:latin typeface="Script cole" panose="00000400000000000000" pitchFamily="2" charset="0"/>
              </a:rPr>
              <a:t>7 – 7 = ........</a:t>
            </a:r>
          </a:p>
          <a:p>
            <a:pPr marL="228600" indent="-228600">
              <a:lnSpc>
                <a:spcPct val="150000"/>
              </a:lnSpc>
              <a:buAutoNum type="alphaLcParenR" startAt="6"/>
            </a:pPr>
            <a:r>
              <a:rPr lang="fr-FR" sz="1100" dirty="0">
                <a:latin typeface="Script cole" panose="00000400000000000000" pitchFamily="2" charset="0"/>
              </a:rPr>
              <a:t>........ + 6 = 13</a:t>
            </a:r>
          </a:p>
          <a:p>
            <a:pPr marL="228600" indent="-228600">
              <a:lnSpc>
                <a:spcPct val="150000"/>
              </a:lnSpc>
              <a:buAutoNum type="alphaLcParenR" startAt="6"/>
            </a:pPr>
            <a:r>
              <a:rPr lang="fr-FR" sz="1100" dirty="0">
                <a:latin typeface="Script cole" panose="00000400000000000000" pitchFamily="2" charset="0"/>
              </a:rPr>
              <a:t>5 – 12 = ........</a:t>
            </a:r>
          </a:p>
          <a:p>
            <a:pPr marL="228600" indent="-228600">
              <a:lnSpc>
                <a:spcPct val="150000"/>
              </a:lnSpc>
              <a:buAutoNum type="alphaLcParenR" startAt="6"/>
            </a:pPr>
            <a:r>
              <a:rPr lang="fr-FR" sz="1100" dirty="0">
                <a:latin typeface="Script cole" panose="00000400000000000000" pitchFamily="2" charset="0"/>
              </a:rPr>
              <a:t>9 + 5 = ........</a:t>
            </a:r>
          </a:p>
        </p:txBody>
      </p:sp>
      <p:sp>
        <p:nvSpPr>
          <p:cNvPr id="63" name="ZoneTexte 62">
            <a:extLst>
              <a:ext uri="{FF2B5EF4-FFF2-40B4-BE49-F238E27FC236}">
                <a16:creationId xmlns:a16="http://schemas.microsoft.com/office/drawing/2014/main" id="{B140D717-9D75-4111-9A68-DE76DE5D66CC}"/>
              </a:ext>
            </a:extLst>
          </p:cNvPr>
          <p:cNvSpPr txBox="1"/>
          <p:nvPr/>
        </p:nvSpPr>
        <p:spPr>
          <a:xfrm>
            <a:off x="854939" y="2015108"/>
            <a:ext cx="1663710" cy="1336841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marL="228600" indent="-228600">
              <a:lnSpc>
                <a:spcPct val="150000"/>
              </a:lnSpc>
              <a:buFont typeface="+mj-lt"/>
              <a:buAutoNum type="alphaLcParenR"/>
            </a:pPr>
            <a:r>
              <a:rPr lang="fr-FR" sz="1100" dirty="0">
                <a:latin typeface="Script cole" panose="00000400000000000000" pitchFamily="2" charset="0"/>
              </a:rPr>
              <a:t>11 + 7 = ........</a:t>
            </a:r>
          </a:p>
          <a:p>
            <a:pPr marL="228600" indent="-228600">
              <a:lnSpc>
                <a:spcPct val="150000"/>
              </a:lnSpc>
              <a:buAutoNum type="alphaLcParenR"/>
            </a:pPr>
            <a:r>
              <a:rPr lang="fr-FR" sz="1100" dirty="0">
                <a:latin typeface="Script cole" panose="00000400000000000000" pitchFamily="2" charset="0"/>
              </a:rPr>
              <a:t>19 – 4 = ........</a:t>
            </a:r>
          </a:p>
          <a:p>
            <a:pPr marL="228600" indent="-228600">
              <a:lnSpc>
                <a:spcPct val="150000"/>
              </a:lnSpc>
              <a:buAutoNum type="alphaLcParenR"/>
            </a:pPr>
            <a:r>
              <a:rPr lang="fr-FR" sz="1100" dirty="0">
                <a:latin typeface="Script cole" panose="00000400000000000000" pitchFamily="2" charset="0"/>
              </a:rPr>
              <a:t>5 + 13 = ........</a:t>
            </a:r>
          </a:p>
          <a:p>
            <a:pPr marL="228600" indent="-228600">
              <a:lnSpc>
                <a:spcPct val="150000"/>
              </a:lnSpc>
              <a:buAutoNum type="alphaLcParenR"/>
            </a:pPr>
            <a:r>
              <a:rPr lang="fr-FR" sz="1100" dirty="0">
                <a:latin typeface="Script cole" panose="00000400000000000000" pitchFamily="2" charset="0"/>
              </a:rPr>
              <a:t>12 – 12 = ........</a:t>
            </a:r>
          </a:p>
          <a:p>
            <a:pPr marL="228600" indent="-228600">
              <a:lnSpc>
                <a:spcPct val="150000"/>
              </a:lnSpc>
              <a:buAutoNum type="alphaLcParenR"/>
            </a:pPr>
            <a:r>
              <a:rPr lang="fr-FR" sz="1100" dirty="0">
                <a:latin typeface="Script cole" panose="00000400000000000000" pitchFamily="2" charset="0"/>
              </a:rPr>
              <a:t>12 + ........ = 17</a:t>
            </a:r>
          </a:p>
        </p:txBody>
      </p:sp>
      <p:sp>
        <p:nvSpPr>
          <p:cNvPr id="64" name="ZoneTexte 63">
            <a:extLst>
              <a:ext uri="{FF2B5EF4-FFF2-40B4-BE49-F238E27FC236}">
                <a16:creationId xmlns:a16="http://schemas.microsoft.com/office/drawing/2014/main" id="{9ED966DB-94D7-45A1-B827-FA10A299B302}"/>
              </a:ext>
            </a:extLst>
          </p:cNvPr>
          <p:cNvSpPr txBox="1"/>
          <p:nvPr/>
        </p:nvSpPr>
        <p:spPr>
          <a:xfrm>
            <a:off x="2531389" y="2037135"/>
            <a:ext cx="1691399" cy="1336841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marL="228600" indent="-228600">
              <a:lnSpc>
                <a:spcPct val="150000"/>
              </a:lnSpc>
              <a:buFont typeface="+mj-lt"/>
              <a:buAutoNum type="alphaLcParenR" startAt="6"/>
            </a:pPr>
            <a:r>
              <a:rPr lang="fr-FR" sz="1100" dirty="0">
                <a:latin typeface="Script cole" panose="00000400000000000000" pitchFamily="2" charset="0"/>
              </a:rPr>
              <a:t>7 + 8 + 2 = ........</a:t>
            </a:r>
          </a:p>
          <a:p>
            <a:pPr marL="228600" indent="-228600">
              <a:lnSpc>
                <a:spcPct val="150000"/>
              </a:lnSpc>
              <a:buAutoNum type="alphaLcParenR" startAt="6"/>
            </a:pPr>
            <a:r>
              <a:rPr lang="fr-FR" sz="1100" dirty="0">
                <a:latin typeface="Script cole" panose="00000400000000000000" pitchFamily="2" charset="0"/>
              </a:rPr>
              <a:t>11 – 3 = ........</a:t>
            </a:r>
          </a:p>
          <a:p>
            <a:pPr marL="228600" indent="-228600">
              <a:lnSpc>
                <a:spcPct val="150000"/>
              </a:lnSpc>
              <a:buAutoNum type="alphaLcParenR" startAt="6"/>
            </a:pPr>
            <a:r>
              <a:rPr lang="fr-FR" sz="1100" dirty="0">
                <a:latin typeface="Script cole" panose="00000400000000000000" pitchFamily="2" charset="0"/>
              </a:rPr>
              <a:t>........ + 6 = 11</a:t>
            </a:r>
          </a:p>
          <a:p>
            <a:pPr marL="228600" indent="-228600">
              <a:lnSpc>
                <a:spcPct val="150000"/>
              </a:lnSpc>
              <a:buAutoNum type="alphaLcParenR" startAt="6"/>
            </a:pPr>
            <a:r>
              <a:rPr lang="fr-FR" sz="1100" dirty="0">
                <a:latin typeface="Script cole" panose="00000400000000000000" pitchFamily="2" charset="0"/>
              </a:rPr>
              <a:t>7 – 13 = ........</a:t>
            </a:r>
          </a:p>
          <a:p>
            <a:pPr marL="228600" indent="-228600">
              <a:lnSpc>
                <a:spcPct val="150000"/>
              </a:lnSpc>
              <a:buAutoNum type="alphaLcParenR" startAt="6"/>
            </a:pPr>
            <a:r>
              <a:rPr lang="fr-FR" sz="1100" dirty="0">
                <a:latin typeface="Script cole" panose="00000400000000000000" pitchFamily="2" charset="0"/>
              </a:rPr>
              <a:t>8 + 6 = ........</a:t>
            </a:r>
          </a:p>
        </p:txBody>
      </p:sp>
      <p:sp>
        <p:nvSpPr>
          <p:cNvPr id="77" name="ZoneTexte 76">
            <a:extLst>
              <a:ext uri="{FF2B5EF4-FFF2-40B4-BE49-F238E27FC236}">
                <a16:creationId xmlns:a16="http://schemas.microsoft.com/office/drawing/2014/main" id="{F44C4B0C-0D1A-4597-97F2-54EEF396F5A1}"/>
              </a:ext>
            </a:extLst>
          </p:cNvPr>
          <p:cNvSpPr txBox="1"/>
          <p:nvPr/>
        </p:nvSpPr>
        <p:spPr>
          <a:xfrm>
            <a:off x="854939" y="3712710"/>
            <a:ext cx="1691399" cy="1336841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marL="228600" indent="-228600">
              <a:lnSpc>
                <a:spcPct val="150000"/>
              </a:lnSpc>
              <a:buFont typeface="+mj-lt"/>
              <a:buAutoNum type="alphaLcParenR"/>
            </a:pPr>
            <a:r>
              <a:rPr lang="fr-FR" sz="1100" dirty="0">
                <a:latin typeface="Script cole" panose="00000400000000000000" pitchFamily="2" charset="0"/>
              </a:rPr>
              <a:t>13 – 6 = ........</a:t>
            </a:r>
          </a:p>
          <a:p>
            <a:pPr marL="228600" indent="-228600">
              <a:lnSpc>
                <a:spcPct val="150000"/>
              </a:lnSpc>
              <a:buAutoNum type="alphaLcParenR"/>
            </a:pPr>
            <a:r>
              <a:rPr lang="fr-FR" sz="1100" dirty="0">
                <a:latin typeface="Script cole" panose="00000400000000000000" pitchFamily="2" charset="0"/>
              </a:rPr>
              <a:t>12 + 4 = ........</a:t>
            </a:r>
          </a:p>
          <a:p>
            <a:pPr marL="228600" indent="-228600">
              <a:lnSpc>
                <a:spcPct val="150000"/>
              </a:lnSpc>
              <a:buAutoNum type="alphaLcParenR"/>
            </a:pPr>
            <a:r>
              <a:rPr lang="fr-FR" sz="1100" dirty="0">
                <a:latin typeface="Script cole" panose="00000400000000000000" pitchFamily="2" charset="0"/>
              </a:rPr>
              <a:t>18 – 5 = ........</a:t>
            </a:r>
          </a:p>
          <a:p>
            <a:pPr marL="228600" indent="-228600">
              <a:lnSpc>
                <a:spcPct val="150000"/>
              </a:lnSpc>
              <a:buAutoNum type="alphaLcParenR"/>
            </a:pPr>
            <a:r>
              <a:rPr lang="fr-FR" sz="1100" dirty="0">
                <a:latin typeface="Script cole" panose="00000400000000000000" pitchFamily="2" charset="0"/>
              </a:rPr>
              <a:t>9 + ........ = 13</a:t>
            </a:r>
          </a:p>
          <a:p>
            <a:pPr marL="228600" indent="-228600">
              <a:lnSpc>
                <a:spcPct val="150000"/>
              </a:lnSpc>
              <a:buAutoNum type="alphaLcParenR"/>
            </a:pPr>
            <a:r>
              <a:rPr lang="fr-FR" sz="1100" dirty="0">
                <a:latin typeface="Script cole" panose="00000400000000000000" pitchFamily="2" charset="0"/>
              </a:rPr>
              <a:t>6 + 11 = ........</a:t>
            </a:r>
          </a:p>
        </p:txBody>
      </p:sp>
      <p:sp>
        <p:nvSpPr>
          <p:cNvPr id="78" name="ZoneTexte 77">
            <a:extLst>
              <a:ext uri="{FF2B5EF4-FFF2-40B4-BE49-F238E27FC236}">
                <a16:creationId xmlns:a16="http://schemas.microsoft.com/office/drawing/2014/main" id="{3D9E14BC-A4B3-426A-81E0-8EF9604BCB87}"/>
              </a:ext>
            </a:extLst>
          </p:cNvPr>
          <p:cNvSpPr txBox="1"/>
          <p:nvPr/>
        </p:nvSpPr>
        <p:spPr>
          <a:xfrm>
            <a:off x="2531389" y="3734737"/>
            <a:ext cx="1633425" cy="1336841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marL="228600" indent="-228600">
              <a:lnSpc>
                <a:spcPct val="150000"/>
              </a:lnSpc>
              <a:buFont typeface="+mj-lt"/>
              <a:buAutoNum type="alphaLcParenR" startAt="6"/>
            </a:pPr>
            <a:r>
              <a:rPr lang="fr-FR" sz="1100" dirty="0">
                <a:latin typeface="Script cole" panose="00000400000000000000" pitchFamily="2" charset="0"/>
              </a:rPr>
              <a:t>8 – 14 = ........</a:t>
            </a:r>
          </a:p>
          <a:p>
            <a:pPr marL="228600" indent="-228600">
              <a:lnSpc>
                <a:spcPct val="150000"/>
              </a:lnSpc>
              <a:buAutoNum type="alphaLcParenR" startAt="6"/>
            </a:pPr>
            <a:r>
              <a:rPr lang="fr-FR" sz="1100" dirty="0">
                <a:latin typeface="Script cole" panose="00000400000000000000" pitchFamily="2" charset="0"/>
              </a:rPr>
              <a:t>4 + 13 = ........</a:t>
            </a:r>
          </a:p>
          <a:p>
            <a:pPr marL="228600" indent="-228600">
              <a:lnSpc>
                <a:spcPct val="150000"/>
              </a:lnSpc>
              <a:buAutoNum type="alphaLcParenR" startAt="6"/>
            </a:pPr>
            <a:r>
              <a:rPr lang="fr-FR" sz="1100" dirty="0">
                <a:latin typeface="Script cole" panose="00000400000000000000" pitchFamily="2" charset="0"/>
              </a:rPr>
              <a:t>16 – 16 = ........</a:t>
            </a:r>
          </a:p>
          <a:p>
            <a:pPr marL="228600" indent="-228600">
              <a:lnSpc>
                <a:spcPct val="150000"/>
              </a:lnSpc>
              <a:buAutoNum type="alphaLcParenR" startAt="6"/>
            </a:pPr>
            <a:r>
              <a:rPr lang="fr-FR" sz="1100" dirty="0">
                <a:latin typeface="Script cole" panose="00000400000000000000" pitchFamily="2" charset="0"/>
              </a:rPr>
              <a:t>........ + 15 = 18</a:t>
            </a:r>
          </a:p>
          <a:p>
            <a:pPr marL="228600" indent="-228600">
              <a:lnSpc>
                <a:spcPct val="150000"/>
              </a:lnSpc>
              <a:buAutoNum type="alphaLcParenR" startAt="6"/>
            </a:pPr>
            <a:r>
              <a:rPr lang="fr-FR" sz="1100" dirty="0">
                <a:latin typeface="Script cole" panose="00000400000000000000" pitchFamily="2" charset="0"/>
              </a:rPr>
              <a:t>9 + 6 + 1 = ........</a:t>
            </a:r>
          </a:p>
        </p:txBody>
      </p:sp>
      <p:sp>
        <p:nvSpPr>
          <p:cNvPr id="91" name="ZoneTexte 90">
            <a:extLst>
              <a:ext uri="{FF2B5EF4-FFF2-40B4-BE49-F238E27FC236}">
                <a16:creationId xmlns:a16="http://schemas.microsoft.com/office/drawing/2014/main" id="{BA4AE28D-3720-4F35-8F3A-D13C86D721A7}"/>
              </a:ext>
            </a:extLst>
          </p:cNvPr>
          <p:cNvSpPr txBox="1"/>
          <p:nvPr/>
        </p:nvSpPr>
        <p:spPr>
          <a:xfrm>
            <a:off x="854939" y="5386988"/>
            <a:ext cx="1691399" cy="1336841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marL="228600" indent="-228600">
              <a:lnSpc>
                <a:spcPct val="150000"/>
              </a:lnSpc>
              <a:buFont typeface="+mj-lt"/>
              <a:buAutoNum type="alphaLcParenR"/>
            </a:pPr>
            <a:r>
              <a:rPr lang="fr-FR" sz="1100" dirty="0">
                <a:latin typeface="Script cole" panose="00000400000000000000" pitchFamily="2" charset="0"/>
              </a:rPr>
              <a:t>6 + 3 + 4 = ........</a:t>
            </a:r>
          </a:p>
          <a:p>
            <a:pPr marL="228600" indent="-228600">
              <a:lnSpc>
                <a:spcPct val="150000"/>
              </a:lnSpc>
              <a:buAutoNum type="alphaLcParenR"/>
            </a:pPr>
            <a:r>
              <a:rPr lang="fr-FR" sz="1100" dirty="0">
                <a:latin typeface="Script cole" panose="00000400000000000000" pitchFamily="2" charset="0"/>
              </a:rPr>
              <a:t>16 + 3 = ........</a:t>
            </a:r>
          </a:p>
          <a:p>
            <a:pPr marL="228600" indent="-228600">
              <a:lnSpc>
                <a:spcPct val="150000"/>
              </a:lnSpc>
              <a:buAutoNum type="alphaLcParenR"/>
            </a:pPr>
            <a:r>
              <a:rPr lang="fr-FR" sz="1100" dirty="0">
                <a:latin typeface="Script cole" panose="00000400000000000000" pitchFamily="2" charset="0"/>
              </a:rPr>
              <a:t>7 + 5 = ........</a:t>
            </a:r>
          </a:p>
          <a:p>
            <a:pPr marL="228600" indent="-228600">
              <a:lnSpc>
                <a:spcPct val="150000"/>
              </a:lnSpc>
              <a:buAutoNum type="alphaLcParenR"/>
            </a:pPr>
            <a:r>
              <a:rPr lang="fr-FR" sz="1100" dirty="0">
                <a:latin typeface="Script cole" panose="00000400000000000000" pitchFamily="2" charset="0"/>
              </a:rPr>
              <a:t>8 + ........ = 12</a:t>
            </a:r>
          </a:p>
          <a:p>
            <a:pPr marL="228600" indent="-228600">
              <a:lnSpc>
                <a:spcPct val="150000"/>
              </a:lnSpc>
              <a:buAutoNum type="alphaLcParenR"/>
            </a:pPr>
            <a:r>
              <a:rPr lang="fr-FR" sz="1100" dirty="0">
                <a:latin typeface="Script cole" panose="00000400000000000000" pitchFamily="2" charset="0"/>
              </a:rPr>
              <a:t>2 + 14 = ........</a:t>
            </a:r>
          </a:p>
        </p:txBody>
      </p:sp>
      <p:sp>
        <p:nvSpPr>
          <p:cNvPr id="92" name="ZoneTexte 91">
            <a:extLst>
              <a:ext uri="{FF2B5EF4-FFF2-40B4-BE49-F238E27FC236}">
                <a16:creationId xmlns:a16="http://schemas.microsoft.com/office/drawing/2014/main" id="{0FCC247E-55E1-4CF4-A726-82A1729F64EC}"/>
              </a:ext>
            </a:extLst>
          </p:cNvPr>
          <p:cNvSpPr txBox="1"/>
          <p:nvPr/>
        </p:nvSpPr>
        <p:spPr>
          <a:xfrm>
            <a:off x="2531389" y="5409015"/>
            <a:ext cx="1825390" cy="1361911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marL="228600" indent="-228600">
              <a:lnSpc>
                <a:spcPct val="150000"/>
              </a:lnSpc>
              <a:buFont typeface="+mj-lt"/>
              <a:buAutoNum type="alphaLcParenR" startAt="6"/>
            </a:pPr>
            <a:r>
              <a:rPr lang="fr-FR" sz="1100" dirty="0">
                <a:latin typeface="Script cole" panose="00000400000000000000" pitchFamily="2" charset="0"/>
              </a:rPr>
              <a:t>14 – 3 = ........</a:t>
            </a:r>
          </a:p>
          <a:p>
            <a:pPr marL="228600" indent="-228600">
              <a:lnSpc>
                <a:spcPct val="150000"/>
              </a:lnSpc>
              <a:buAutoNum type="alphaLcParenR" startAt="6"/>
            </a:pPr>
            <a:r>
              <a:rPr lang="fr-FR" sz="1100" dirty="0">
                <a:latin typeface="Script cole" panose="00000400000000000000" pitchFamily="2" charset="0"/>
              </a:rPr>
              <a:t>11 – 5 = ........</a:t>
            </a:r>
          </a:p>
          <a:p>
            <a:pPr marL="228600" indent="-228600">
              <a:lnSpc>
                <a:spcPct val="150000"/>
              </a:lnSpc>
              <a:buAutoNum type="alphaLcParenR" startAt="6"/>
            </a:pPr>
            <a:r>
              <a:rPr lang="fr-FR" sz="1100" dirty="0">
                <a:latin typeface="Script cole" panose="00000400000000000000" pitchFamily="2" charset="0"/>
              </a:rPr>
              <a:t>5 – 12 = ........</a:t>
            </a:r>
          </a:p>
          <a:p>
            <a:pPr marL="228600" indent="-228600">
              <a:lnSpc>
                <a:spcPct val="150000"/>
              </a:lnSpc>
              <a:buAutoNum type="alphaLcParenR" startAt="6"/>
            </a:pPr>
            <a:r>
              <a:rPr lang="fr-FR" sz="1100" dirty="0">
                <a:latin typeface="Script cole" panose="00000400000000000000" pitchFamily="2" charset="0"/>
              </a:rPr>
              <a:t>........ + 13 = 19</a:t>
            </a:r>
          </a:p>
          <a:p>
            <a:pPr marL="228600" indent="-228600">
              <a:lnSpc>
                <a:spcPct val="150000"/>
              </a:lnSpc>
              <a:buAutoNum type="alphaLcParenR" startAt="6"/>
            </a:pPr>
            <a:r>
              <a:rPr lang="fr-FR" sz="1100" dirty="0">
                <a:latin typeface="Script cole" panose="00000400000000000000" pitchFamily="2" charset="0"/>
              </a:rPr>
              <a:t>19 -19 = ........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890B2251-20CD-495E-805D-B8E01305E813}"/>
              </a:ext>
            </a:extLst>
          </p:cNvPr>
          <p:cNvSpPr/>
          <p:nvPr/>
        </p:nvSpPr>
        <p:spPr>
          <a:xfrm>
            <a:off x="138021" y="112144"/>
            <a:ext cx="4597880" cy="1578634"/>
          </a:xfrm>
          <a:prstGeom prst="round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0D8FE4D9-3B2A-4BD8-AD2C-FDF19D801096}"/>
              </a:ext>
            </a:extLst>
          </p:cNvPr>
          <p:cNvSpPr/>
          <p:nvPr/>
        </p:nvSpPr>
        <p:spPr>
          <a:xfrm>
            <a:off x="138021" y="1798607"/>
            <a:ext cx="4597880" cy="1578634"/>
          </a:xfrm>
          <a:prstGeom prst="round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5B349983-8D3F-4406-9529-537108E9CE7D}"/>
              </a:ext>
            </a:extLst>
          </p:cNvPr>
          <p:cNvSpPr/>
          <p:nvPr/>
        </p:nvSpPr>
        <p:spPr>
          <a:xfrm>
            <a:off x="138021" y="3485071"/>
            <a:ext cx="4597880" cy="1578634"/>
          </a:xfrm>
          <a:prstGeom prst="round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97FA7496-88C5-40AF-9707-81AC92F18350}"/>
              </a:ext>
            </a:extLst>
          </p:cNvPr>
          <p:cNvSpPr/>
          <p:nvPr/>
        </p:nvSpPr>
        <p:spPr>
          <a:xfrm>
            <a:off x="138021" y="5171535"/>
            <a:ext cx="4597880" cy="1578634"/>
          </a:xfrm>
          <a:prstGeom prst="round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5" name="ZoneTexte 114">
            <a:extLst>
              <a:ext uri="{FF2B5EF4-FFF2-40B4-BE49-F238E27FC236}">
                <a16:creationId xmlns:a16="http://schemas.microsoft.com/office/drawing/2014/main" id="{9A2C31B0-0819-41D7-B035-BCBBA86D502B}"/>
              </a:ext>
            </a:extLst>
          </p:cNvPr>
          <p:cNvSpPr txBox="1"/>
          <p:nvPr/>
        </p:nvSpPr>
        <p:spPr>
          <a:xfrm>
            <a:off x="5844073" y="341288"/>
            <a:ext cx="1663711" cy="1336841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marL="228600" indent="-228600">
              <a:lnSpc>
                <a:spcPct val="150000"/>
              </a:lnSpc>
              <a:buFont typeface="+mj-lt"/>
              <a:buAutoNum type="alphaLcParenR"/>
            </a:pPr>
            <a:r>
              <a:rPr lang="fr-FR" sz="1100" dirty="0">
                <a:latin typeface="Script cole" panose="00000400000000000000" pitchFamily="2" charset="0"/>
              </a:rPr>
              <a:t>12 + 3 = ........</a:t>
            </a:r>
          </a:p>
          <a:p>
            <a:pPr marL="228600" indent="-228600">
              <a:lnSpc>
                <a:spcPct val="150000"/>
              </a:lnSpc>
              <a:buAutoNum type="alphaLcParenR"/>
            </a:pPr>
            <a:r>
              <a:rPr lang="fr-FR" sz="1100" dirty="0">
                <a:latin typeface="Script cole" panose="00000400000000000000" pitchFamily="2" charset="0"/>
              </a:rPr>
              <a:t>18 – 4 = ........</a:t>
            </a:r>
          </a:p>
          <a:p>
            <a:pPr marL="228600" indent="-228600">
              <a:lnSpc>
                <a:spcPct val="150000"/>
              </a:lnSpc>
              <a:buAutoNum type="alphaLcParenR"/>
            </a:pPr>
            <a:r>
              <a:rPr lang="fr-FR" sz="1100" dirty="0">
                <a:latin typeface="Script cole" panose="00000400000000000000" pitchFamily="2" charset="0"/>
              </a:rPr>
              <a:t>13 – 5 = ........</a:t>
            </a:r>
          </a:p>
          <a:p>
            <a:pPr marL="228600" indent="-228600">
              <a:lnSpc>
                <a:spcPct val="150000"/>
              </a:lnSpc>
              <a:buAutoNum type="alphaLcParenR"/>
            </a:pPr>
            <a:r>
              <a:rPr lang="fr-FR" sz="1100" dirty="0">
                <a:latin typeface="Script cole" panose="00000400000000000000" pitchFamily="2" charset="0"/>
              </a:rPr>
              <a:t>14 + ........ = 19</a:t>
            </a:r>
          </a:p>
          <a:p>
            <a:pPr marL="228600" indent="-228600">
              <a:lnSpc>
                <a:spcPct val="150000"/>
              </a:lnSpc>
              <a:buAutoNum type="alphaLcParenR"/>
            </a:pPr>
            <a:r>
              <a:rPr lang="fr-FR" sz="1100" dirty="0">
                <a:latin typeface="Script cole" panose="00000400000000000000" pitchFamily="2" charset="0"/>
              </a:rPr>
              <a:t>2 + 15 = ........</a:t>
            </a:r>
          </a:p>
        </p:txBody>
      </p:sp>
      <p:sp>
        <p:nvSpPr>
          <p:cNvPr id="116" name="ZoneTexte 115">
            <a:extLst>
              <a:ext uri="{FF2B5EF4-FFF2-40B4-BE49-F238E27FC236}">
                <a16:creationId xmlns:a16="http://schemas.microsoft.com/office/drawing/2014/main" id="{9629813E-FFAA-4365-B468-647138A22485}"/>
              </a:ext>
            </a:extLst>
          </p:cNvPr>
          <p:cNvSpPr txBox="1"/>
          <p:nvPr/>
        </p:nvSpPr>
        <p:spPr>
          <a:xfrm>
            <a:off x="7520524" y="363315"/>
            <a:ext cx="1530537" cy="1336841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marL="228600" indent="-228600">
              <a:lnSpc>
                <a:spcPct val="150000"/>
              </a:lnSpc>
              <a:buFont typeface="+mj-lt"/>
              <a:buAutoNum type="alphaLcParenR" startAt="6"/>
            </a:pPr>
            <a:r>
              <a:rPr lang="fr-FR" sz="1100" dirty="0">
                <a:latin typeface="Script cole" panose="00000400000000000000" pitchFamily="2" charset="0"/>
              </a:rPr>
              <a:t>4 + 3 + 7 = ........</a:t>
            </a:r>
          </a:p>
          <a:p>
            <a:pPr marL="228600" indent="-228600">
              <a:lnSpc>
                <a:spcPct val="150000"/>
              </a:lnSpc>
              <a:buAutoNum type="alphaLcParenR" startAt="6"/>
            </a:pPr>
            <a:r>
              <a:rPr lang="fr-FR" sz="1100" dirty="0">
                <a:latin typeface="Script cole" panose="00000400000000000000" pitchFamily="2" charset="0"/>
              </a:rPr>
              <a:t>7 – 7 = ........</a:t>
            </a:r>
          </a:p>
          <a:p>
            <a:pPr marL="228600" indent="-228600">
              <a:lnSpc>
                <a:spcPct val="150000"/>
              </a:lnSpc>
              <a:buAutoNum type="alphaLcParenR" startAt="6"/>
            </a:pPr>
            <a:r>
              <a:rPr lang="fr-FR" sz="1100" dirty="0">
                <a:latin typeface="Script cole" panose="00000400000000000000" pitchFamily="2" charset="0"/>
              </a:rPr>
              <a:t>........ + 6 = 13</a:t>
            </a:r>
          </a:p>
          <a:p>
            <a:pPr marL="228600" indent="-228600">
              <a:lnSpc>
                <a:spcPct val="150000"/>
              </a:lnSpc>
              <a:buAutoNum type="alphaLcParenR" startAt="6"/>
            </a:pPr>
            <a:r>
              <a:rPr lang="fr-FR" sz="1100" dirty="0">
                <a:latin typeface="Script cole" panose="00000400000000000000" pitchFamily="2" charset="0"/>
              </a:rPr>
              <a:t>5 – 12 = ........</a:t>
            </a:r>
          </a:p>
          <a:p>
            <a:pPr marL="228600" indent="-228600">
              <a:lnSpc>
                <a:spcPct val="150000"/>
              </a:lnSpc>
              <a:buAutoNum type="alphaLcParenR" startAt="6"/>
            </a:pPr>
            <a:r>
              <a:rPr lang="fr-FR" sz="1100" dirty="0">
                <a:latin typeface="Script cole" panose="00000400000000000000" pitchFamily="2" charset="0"/>
              </a:rPr>
              <a:t>9 + 5 = ........</a:t>
            </a:r>
          </a:p>
        </p:txBody>
      </p:sp>
      <p:sp>
        <p:nvSpPr>
          <p:cNvPr id="109" name="ZoneTexte 108">
            <a:extLst>
              <a:ext uri="{FF2B5EF4-FFF2-40B4-BE49-F238E27FC236}">
                <a16:creationId xmlns:a16="http://schemas.microsoft.com/office/drawing/2014/main" id="{C2809DA2-2F26-48E8-B9FE-E087E94C2E19}"/>
              </a:ext>
            </a:extLst>
          </p:cNvPr>
          <p:cNvSpPr txBox="1"/>
          <p:nvPr/>
        </p:nvSpPr>
        <p:spPr>
          <a:xfrm>
            <a:off x="5844074" y="2024487"/>
            <a:ext cx="1663710" cy="1336841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marL="228600" indent="-228600">
              <a:lnSpc>
                <a:spcPct val="150000"/>
              </a:lnSpc>
              <a:buFont typeface="+mj-lt"/>
              <a:buAutoNum type="alphaLcParenR"/>
            </a:pPr>
            <a:r>
              <a:rPr lang="fr-FR" sz="1100" dirty="0">
                <a:latin typeface="Script cole" panose="00000400000000000000" pitchFamily="2" charset="0"/>
              </a:rPr>
              <a:t>11 + 7 = ........</a:t>
            </a:r>
          </a:p>
          <a:p>
            <a:pPr marL="228600" indent="-228600">
              <a:lnSpc>
                <a:spcPct val="150000"/>
              </a:lnSpc>
              <a:buAutoNum type="alphaLcParenR"/>
            </a:pPr>
            <a:r>
              <a:rPr lang="fr-FR" sz="1100" dirty="0">
                <a:latin typeface="Script cole" panose="00000400000000000000" pitchFamily="2" charset="0"/>
              </a:rPr>
              <a:t>19 – 4 = ........</a:t>
            </a:r>
          </a:p>
          <a:p>
            <a:pPr marL="228600" indent="-228600">
              <a:lnSpc>
                <a:spcPct val="150000"/>
              </a:lnSpc>
              <a:buAutoNum type="alphaLcParenR"/>
            </a:pPr>
            <a:r>
              <a:rPr lang="fr-FR" sz="1100" dirty="0">
                <a:latin typeface="Script cole" panose="00000400000000000000" pitchFamily="2" charset="0"/>
              </a:rPr>
              <a:t>5 + 13 = ........</a:t>
            </a:r>
          </a:p>
          <a:p>
            <a:pPr marL="228600" indent="-228600">
              <a:lnSpc>
                <a:spcPct val="150000"/>
              </a:lnSpc>
              <a:buAutoNum type="alphaLcParenR"/>
            </a:pPr>
            <a:r>
              <a:rPr lang="fr-FR" sz="1100" dirty="0">
                <a:latin typeface="Script cole" panose="00000400000000000000" pitchFamily="2" charset="0"/>
              </a:rPr>
              <a:t>12 – 12 = ........</a:t>
            </a:r>
          </a:p>
          <a:p>
            <a:pPr marL="228600" indent="-228600">
              <a:lnSpc>
                <a:spcPct val="150000"/>
              </a:lnSpc>
              <a:buAutoNum type="alphaLcParenR"/>
            </a:pPr>
            <a:r>
              <a:rPr lang="fr-FR" sz="1100" dirty="0">
                <a:latin typeface="Script cole" panose="00000400000000000000" pitchFamily="2" charset="0"/>
              </a:rPr>
              <a:t>12 + ........ = 17</a:t>
            </a:r>
          </a:p>
        </p:txBody>
      </p:sp>
      <p:sp>
        <p:nvSpPr>
          <p:cNvPr id="110" name="ZoneTexte 109">
            <a:extLst>
              <a:ext uri="{FF2B5EF4-FFF2-40B4-BE49-F238E27FC236}">
                <a16:creationId xmlns:a16="http://schemas.microsoft.com/office/drawing/2014/main" id="{B9F5B0EF-63E7-4D86-8311-5E65C2300A55}"/>
              </a:ext>
            </a:extLst>
          </p:cNvPr>
          <p:cNvSpPr txBox="1"/>
          <p:nvPr/>
        </p:nvSpPr>
        <p:spPr>
          <a:xfrm>
            <a:off x="7520524" y="2046514"/>
            <a:ext cx="1530537" cy="1336841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marL="228600" indent="-228600">
              <a:lnSpc>
                <a:spcPct val="150000"/>
              </a:lnSpc>
              <a:buFont typeface="+mj-lt"/>
              <a:buAutoNum type="alphaLcParenR" startAt="6"/>
            </a:pPr>
            <a:r>
              <a:rPr lang="fr-FR" sz="1100" dirty="0">
                <a:latin typeface="Script cole" panose="00000400000000000000" pitchFamily="2" charset="0"/>
              </a:rPr>
              <a:t>7 + 8 + 2 = ........</a:t>
            </a:r>
          </a:p>
          <a:p>
            <a:pPr marL="228600" indent="-228600">
              <a:lnSpc>
                <a:spcPct val="150000"/>
              </a:lnSpc>
              <a:buAutoNum type="alphaLcParenR" startAt="6"/>
            </a:pPr>
            <a:r>
              <a:rPr lang="fr-FR" sz="1100" dirty="0">
                <a:latin typeface="Script cole" panose="00000400000000000000" pitchFamily="2" charset="0"/>
              </a:rPr>
              <a:t>11 – 3 = ........</a:t>
            </a:r>
          </a:p>
          <a:p>
            <a:pPr marL="228600" indent="-228600">
              <a:lnSpc>
                <a:spcPct val="150000"/>
              </a:lnSpc>
              <a:buAutoNum type="alphaLcParenR" startAt="6"/>
            </a:pPr>
            <a:r>
              <a:rPr lang="fr-FR" sz="1100" dirty="0">
                <a:latin typeface="Script cole" panose="00000400000000000000" pitchFamily="2" charset="0"/>
              </a:rPr>
              <a:t>........ + 6 = 11</a:t>
            </a:r>
          </a:p>
          <a:p>
            <a:pPr marL="228600" indent="-228600">
              <a:lnSpc>
                <a:spcPct val="150000"/>
              </a:lnSpc>
              <a:buAutoNum type="alphaLcParenR" startAt="6"/>
            </a:pPr>
            <a:r>
              <a:rPr lang="fr-FR" sz="1100" dirty="0">
                <a:latin typeface="Script cole" panose="00000400000000000000" pitchFamily="2" charset="0"/>
              </a:rPr>
              <a:t>7 – 13 = ........</a:t>
            </a:r>
          </a:p>
          <a:p>
            <a:pPr marL="228600" indent="-228600">
              <a:lnSpc>
                <a:spcPct val="150000"/>
              </a:lnSpc>
              <a:buAutoNum type="alphaLcParenR" startAt="6"/>
            </a:pPr>
            <a:r>
              <a:rPr lang="fr-FR" sz="1100" dirty="0">
                <a:latin typeface="Script cole" panose="00000400000000000000" pitchFamily="2" charset="0"/>
              </a:rPr>
              <a:t>8 + 6 = ........</a:t>
            </a:r>
          </a:p>
        </p:txBody>
      </p:sp>
      <p:sp>
        <p:nvSpPr>
          <p:cNvPr id="99" name="ZoneTexte 98">
            <a:extLst>
              <a:ext uri="{FF2B5EF4-FFF2-40B4-BE49-F238E27FC236}">
                <a16:creationId xmlns:a16="http://schemas.microsoft.com/office/drawing/2014/main" id="{A3203D8A-1126-46D2-BAE7-CC716F339BB6}"/>
              </a:ext>
            </a:extLst>
          </p:cNvPr>
          <p:cNvSpPr txBox="1"/>
          <p:nvPr/>
        </p:nvSpPr>
        <p:spPr>
          <a:xfrm>
            <a:off x="5844074" y="3722089"/>
            <a:ext cx="1691399" cy="1336841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marL="228600" indent="-228600">
              <a:lnSpc>
                <a:spcPct val="150000"/>
              </a:lnSpc>
              <a:buFont typeface="+mj-lt"/>
              <a:buAutoNum type="alphaLcParenR"/>
            </a:pPr>
            <a:r>
              <a:rPr lang="fr-FR" sz="1100" dirty="0">
                <a:latin typeface="Script cole" panose="00000400000000000000" pitchFamily="2" charset="0"/>
              </a:rPr>
              <a:t>13 – 6 = ........</a:t>
            </a:r>
          </a:p>
          <a:p>
            <a:pPr marL="228600" indent="-228600">
              <a:lnSpc>
                <a:spcPct val="150000"/>
              </a:lnSpc>
              <a:buAutoNum type="alphaLcParenR"/>
            </a:pPr>
            <a:r>
              <a:rPr lang="fr-FR" sz="1100" dirty="0">
                <a:latin typeface="Script cole" panose="00000400000000000000" pitchFamily="2" charset="0"/>
              </a:rPr>
              <a:t>12 + 4 = ........</a:t>
            </a:r>
          </a:p>
          <a:p>
            <a:pPr marL="228600" indent="-228600">
              <a:lnSpc>
                <a:spcPct val="150000"/>
              </a:lnSpc>
              <a:buAutoNum type="alphaLcParenR"/>
            </a:pPr>
            <a:r>
              <a:rPr lang="fr-FR" sz="1100" dirty="0">
                <a:latin typeface="Script cole" panose="00000400000000000000" pitchFamily="2" charset="0"/>
              </a:rPr>
              <a:t>18 – 5 = ........</a:t>
            </a:r>
          </a:p>
          <a:p>
            <a:pPr marL="228600" indent="-228600">
              <a:lnSpc>
                <a:spcPct val="150000"/>
              </a:lnSpc>
              <a:buAutoNum type="alphaLcParenR"/>
            </a:pPr>
            <a:r>
              <a:rPr lang="fr-FR" sz="1100" dirty="0">
                <a:latin typeface="Script cole" panose="00000400000000000000" pitchFamily="2" charset="0"/>
              </a:rPr>
              <a:t>9 + ........ = 13</a:t>
            </a:r>
          </a:p>
          <a:p>
            <a:pPr marL="228600" indent="-228600">
              <a:lnSpc>
                <a:spcPct val="150000"/>
              </a:lnSpc>
              <a:buAutoNum type="alphaLcParenR"/>
            </a:pPr>
            <a:r>
              <a:rPr lang="fr-FR" sz="1100" dirty="0">
                <a:latin typeface="Script cole" panose="00000400000000000000" pitchFamily="2" charset="0"/>
              </a:rPr>
              <a:t>6 + 11 = ........</a:t>
            </a:r>
          </a:p>
        </p:txBody>
      </p:sp>
      <p:sp>
        <p:nvSpPr>
          <p:cNvPr id="104" name="ZoneTexte 103">
            <a:extLst>
              <a:ext uri="{FF2B5EF4-FFF2-40B4-BE49-F238E27FC236}">
                <a16:creationId xmlns:a16="http://schemas.microsoft.com/office/drawing/2014/main" id="{A4CA8485-3ACA-41DD-A641-B87C920CDCE6}"/>
              </a:ext>
            </a:extLst>
          </p:cNvPr>
          <p:cNvSpPr txBox="1"/>
          <p:nvPr/>
        </p:nvSpPr>
        <p:spPr>
          <a:xfrm>
            <a:off x="7520524" y="3744116"/>
            <a:ext cx="1666647" cy="1336841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marL="228600" indent="-228600">
              <a:lnSpc>
                <a:spcPct val="150000"/>
              </a:lnSpc>
              <a:buFont typeface="+mj-lt"/>
              <a:buAutoNum type="alphaLcParenR" startAt="6"/>
            </a:pPr>
            <a:r>
              <a:rPr lang="fr-FR" sz="1100" dirty="0">
                <a:latin typeface="Script cole" panose="00000400000000000000" pitchFamily="2" charset="0"/>
              </a:rPr>
              <a:t>8 – 14 = ........</a:t>
            </a:r>
          </a:p>
          <a:p>
            <a:pPr marL="228600" indent="-228600">
              <a:lnSpc>
                <a:spcPct val="150000"/>
              </a:lnSpc>
              <a:buAutoNum type="alphaLcParenR" startAt="6"/>
            </a:pPr>
            <a:r>
              <a:rPr lang="fr-FR" sz="1100" dirty="0">
                <a:latin typeface="Script cole" panose="00000400000000000000" pitchFamily="2" charset="0"/>
              </a:rPr>
              <a:t>4 + 13 = ........</a:t>
            </a:r>
          </a:p>
          <a:p>
            <a:pPr marL="228600" indent="-228600">
              <a:lnSpc>
                <a:spcPct val="150000"/>
              </a:lnSpc>
              <a:buAutoNum type="alphaLcParenR" startAt="6"/>
            </a:pPr>
            <a:r>
              <a:rPr lang="fr-FR" sz="1100" dirty="0">
                <a:latin typeface="Script cole" panose="00000400000000000000" pitchFamily="2" charset="0"/>
              </a:rPr>
              <a:t>16 – 16 = ........</a:t>
            </a:r>
          </a:p>
          <a:p>
            <a:pPr marL="228600" indent="-228600">
              <a:lnSpc>
                <a:spcPct val="150000"/>
              </a:lnSpc>
              <a:buAutoNum type="alphaLcParenR" startAt="6"/>
            </a:pPr>
            <a:r>
              <a:rPr lang="fr-FR" sz="1100" dirty="0">
                <a:latin typeface="Script cole" panose="00000400000000000000" pitchFamily="2" charset="0"/>
              </a:rPr>
              <a:t>........ + 15 = 18</a:t>
            </a:r>
          </a:p>
          <a:p>
            <a:pPr marL="228600" indent="-228600">
              <a:lnSpc>
                <a:spcPct val="150000"/>
              </a:lnSpc>
              <a:buAutoNum type="alphaLcParenR" startAt="6"/>
            </a:pPr>
            <a:r>
              <a:rPr lang="fr-FR" sz="1100" dirty="0">
                <a:latin typeface="Script cole" panose="00000400000000000000" pitchFamily="2" charset="0"/>
              </a:rPr>
              <a:t>9 + 6 + 1 = ........</a:t>
            </a:r>
          </a:p>
        </p:txBody>
      </p:sp>
      <p:sp>
        <p:nvSpPr>
          <p:cNvPr id="81" name="ZoneTexte 80">
            <a:extLst>
              <a:ext uri="{FF2B5EF4-FFF2-40B4-BE49-F238E27FC236}">
                <a16:creationId xmlns:a16="http://schemas.microsoft.com/office/drawing/2014/main" id="{24A4BE77-3E23-4A41-8A05-06C3DD005492}"/>
              </a:ext>
            </a:extLst>
          </p:cNvPr>
          <p:cNvSpPr txBox="1"/>
          <p:nvPr/>
        </p:nvSpPr>
        <p:spPr>
          <a:xfrm>
            <a:off x="5844074" y="5396367"/>
            <a:ext cx="1691399" cy="1336841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marL="228600" indent="-228600">
              <a:lnSpc>
                <a:spcPct val="150000"/>
              </a:lnSpc>
              <a:buFont typeface="+mj-lt"/>
              <a:buAutoNum type="alphaLcParenR"/>
            </a:pPr>
            <a:r>
              <a:rPr lang="fr-FR" sz="1100" dirty="0">
                <a:latin typeface="Script cole" panose="00000400000000000000" pitchFamily="2" charset="0"/>
              </a:rPr>
              <a:t>6 + 3 + 4 = ........</a:t>
            </a:r>
          </a:p>
          <a:p>
            <a:pPr marL="228600" indent="-228600">
              <a:lnSpc>
                <a:spcPct val="150000"/>
              </a:lnSpc>
              <a:buAutoNum type="alphaLcParenR"/>
            </a:pPr>
            <a:r>
              <a:rPr lang="fr-FR" sz="1100" dirty="0">
                <a:latin typeface="Script cole" panose="00000400000000000000" pitchFamily="2" charset="0"/>
              </a:rPr>
              <a:t>16 + 3 = ........</a:t>
            </a:r>
          </a:p>
          <a:p>
            <a:pPr marL="228600" indent="-228600">
              <a:lnSpc>
                <a:spcPct val="150000"/>
              </a:lnSpc>
              <a:buAutoNum type="alphaLcParenR"/>
            </a:pPr>
            <a:r>
              <a:rPr lang="fr-FR" sz="1100" dirty="0">
                <a:latin typeface="Script cole" panose="00000400000000000000" pitchFamily="2" charset="0"/>
              </a:rPr>
              <a:t>7 + 5 = ........</a:t>
            </a:r>
          </a:p>
          <a:p>
            <a:pPr marL="228600" indent="-228600">
              <a:lnSpc>
                <a:spcPct val="150000"/>
              </a:lnSpc>
              <a:buAutoNum type="alphaLcParenR"/>
            </a:pPr>
            <a:r>
              <a:rPr lang="fr-FR" sz="1100" dirty="0">
                <a:latin typeface="Script cole" panose="00000400000000000000" pitchFamily="2" charset="0"/>
              </a:rPr>
              <a:t>8 + ........ = 12</a:t>
            </a:r>
          </a:p>
          <a:p>
            <a:pPr marL="228600" indent="-228600">
              <a:lnSpc>
                <a:spcPct val="150000"/>
              </a:lnSpc>
              <a:buAutoNum type="alphaLcParenR"/>
            </a:pPr>
            <a:r>
              <a:rPr lang="fr-FR" sz="1100" dirty="0">
                <a:latin typeface="Script cole" panose="00000400000000000000" pitchFamily="2" charset="0"/>
              </a:rPr>
              <a:t>2 + 14 = ........</a:t>
            </a:r>
          </a:p>
        </p:txBody>
      </p:sp>
      <p:sp>
        <p:nvSpPr>
          <p:cNvPr id="82" name="ZoneTexte 81">
            <a:extLst>
              <a:ext uri="{FF2B5EF4-FFF2-40B4-BE49-F238E27FC236}">
                <a16:creationId xmlns:a16="http://schemas.microsoft.com/office/drawing/2014/main" id="{C44B83B9-C393-4931-A56C-B15FFBDB4219}"/>
              </a:ext>
            </a:extLst>
          </p:cNvPr>
          <p:cNvSpPr txBox="1"/>
          <p:nvPr/>
        </p:nvSpPr>
        <p:spPr>
          <a:xfrm>
            <a:off x="7520524" y="5418394"/>
            <a:ext cx="1825390" cy="1336841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marL="228600" indent="-228600">
              <a:lnSpc>
                <a:spcPct val="150000"/>
              </a:lnSpc>
              <a:buFont typeface="+mj-lt"/>
              <a:buAutoNum type="alphaLcParenR" startAt="6"/>
            </a:pPr>
            <a:r>
              <a:rPr lang="fr-FR" sz="1100" dirty="0">
                <a:latin typeface="Script cole" panose="00000400000000000000" pitchFamily="2" charset="0"/>
              </a:rPr>
              <a:t>14 – 3 = ........</a:t>
            </a:r>
          </a:p>
          <a:p>
            <a:pPr marL="228600" indent="-228600">
              <a:lnSpc>
                <a:spcPct val="150000"/>
              </a:lnSpc>
              <a:buAutoNum type="alphaLcParenR" startAt="6"/>
            </a:pPr>
            <a:r>
              <a:rPr lang="fr-FR" sz="1100" dirty="0">
                <a:latin typeface="Script cole" panose="00000400000000000000" pitchFamily="2" charset="0"/>
              </a:rPr>
              <a:t>11 – 5 = ........</a:t>
            </a:r>
          </a:p>
          <a:p>
            <a:pPr marL="228600" indent="-228600">
              <a:lnSpc>
                <a:spcPct val="150000"/>
              </a:lnSpc>
              <a:buAutoNum type="alphaLcParenR" startAt="6"/>
            </a:pPr>
            <a:r>
              <a:rPr lang="fr-FR" sz="1100" dirty="0">
                <a:latin typeface="Script cole" panose="00000400000000000000" pitchFamily="2" charset="0"/>
              </a:rPr>
              <a:t>5 – 12 = ........</a:t>
            </a:r>
          </a:p>
          <a:p>
            <a:pPr marL="228600" indent="-228600">
              <a:lnSpc>
                <a:spcPct val="150000"/>
              </a:lnSpc>
              <a:buAutoNum type="alphaLcParenR" startAt="6"/>
            </a:pPr>
            <a:r>
              <a:rPr lang="fr-FR" sz="1100" dirty="0">
                <a:latin typeface="Script cole" panose="00000400000000000000" pitchFamily="2" charset="0"/>
              </a:rPr>
              <a:t>........ + 13 = 19</a:t>
            </a:r>
          </a:p>
          <a:p>
            <a:pPr marL="228600" indent="-228600">
              <a:lnSpc>
                <a:spcPct val="150000"/>
              </a:lnSpc>
              <a:buAutoNum type="alphaLcParenR" startAt="6"/>
            </a:pPr>
            <a:r>
              <a:rPr lang="fr-FR" sz="1100" dirty="0">
                <a:latin typeface="Script cole" panose="00000400000000000000" pitchFamily="2" charset="0"/>
              </a:rPr>
              <a:t>19 -19 = ........</a:t>
            </a:r>
          </a:p>
        </p:txBody>
      </p:sp>
      <p:sp>
        <p:nvSpPr>
          <p:cNvPr id="50" name="Rectangle : coins arrondis 49">
            <a:extLst>
              <a:ext uri="{FF2B5EF4-FFF2-40B4-BE49-F238E27FC236}">
                <a16:creationId xmlns:a16="http://schemas.microsoft.com/office/drawing/2014/main" id="{3FF520BD-263E-48CF-9CE4-C6ECD2A60084}"/>
              </a:ext>
            </a:extLst>
          </p:cNvPr>
          <p:cNvSpPr/>
          <p:nvPr/>
        </p:nvSpPr>
        <p:spPr>
          <a:xfrm>
            <a:off x="5127156" y="121523"/>
            <a:ext cx="4597880" cy="1578634"/>
          </a:xfrm>
          <a:prstGeom prst="round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D3D1024A-BD00-46FB-B9FC-A282F63F3A06}"/>
              </a:ext>
            </a:extLst>
          </p:cNvPr>
          <p:cNvSpPr/>
          <p:nvPr/>
        </p:nvSpPr>
        <p:spPr>
          <a:xfrm>
            <a:off x="5127156" y="1807986"/>
            <a:ext cx="4597880" cy="1578634"/>
          </a:xfrm>
          <a:prstGeom prst="round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2" name="Rectangle : coins arrondis 51">
            <a:extLst>
              <a:ext uri="{FF2B5EF4-FFF2-40B4-BE49-F238E27FC236}">
                <a16:creationId xmlns:a16="http://schemas.microsoft.com/office/drawing/2014/main" id="{60957A5B-1C15-44C3-A5E1-6466F29515EB}"/>
              </a:ext>
            </a:extLst>
          </p:cNvPr>
          <p:cNvSpPr/>
          <p:nvPr/>
        </p:nvSpPr>
        <p:spPr>
          <a:xfrm>
            <a:off x="5127156" y="3494450"/>
            <a:ext cx="4597880" cy="1578634"/>
          </a:xfrm>
          <a:prstGeom prst="round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3" name="Rectangle : coins arrondis 52">
            <a:extLst>
              <a:ext uri="{FF2B5EF4-FFF2-40B4-BE49-F238E27FC236}">
                <a16:creationId xmlns:a16="http://schemas.microsoft.com/office/drawing/2014/main" id="{B4197ADC-FEBD-439C-BC58-F5964A21A5BF}"/>
              </a:ext>
            </a:extLst>
          </p:cNvPr>
          <p:cNvSpPr/>
          <p:nvPr/>
        </p:nvSpPr>
        <p:spPr>
          <a:xfrm>
            <a:off x="5127156" y="5180914"/>
            <a:ext cx="4597880" cy="1578634"/>
          </a:xfrm>
          <a:prstGeom prst="round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29629E1A-4514-4C4C-5F88-F04A3836C4B4}"/>
              </a:ext>
            </a:extLst>
          </p:cNvPr>
          <p:cNvGrpSpPr/>
          <p:nvPr/>
        </p:nvGrpSpPr>
        <p:grpSpPr>
          <a:xfrm>
            <a:off x="300196" y="181851"/>
            <a:ext cx="9319252" cy="6414173"/>
            <a:chOff x="300196" y="181851"/>
            <a:chExt cx="9319252" cy="6414173"/>
          </a:xfrm>
        </p:grpSpPr>
        <p:grpSp>
          <p:nvGrpSpPr>
            <p:cNvPr id="3" name="Groupe 2">
              <a:extLst>
                <a:ext uri="{FF2B5EF4-FFF2-40B4-BE49-F238E27FC236}">
                  <a16:creationId xmlns:a16="http://schemas.microsoft.com/office/drawing/2014/main" id="{25DD9C6A-3C9A-91DF-61B6-B49158EA20F7}"/>
                </a:ext>
              </a:extLst>
            </p:cNvPr>
            <p:cNvGrpSpPr/>
            <p:nvPr/>
          </p:nvGrpSpPr>
          <p:grpSpPr>
            <a:xfrm>
              <a:off x="4270758" y="1193986"/>
              <a:ext cx="5348690" cy="5402038"/>
              <a:chOff x="4270758" y="1193986"/>
              <a:chExt cx="5348690" cy="5402038"/>
            </a:xfrm>
          </p:grpSpPr>
          <p:grpSp>
            <p:nvGrpSpPr>
              <p:cNvPr id="24" name="Groupe 23">
                <a:extLst>
                  <a:ext uri="{FF2B5EF4-FFF2-40B4-BE49-F238E27FC236}">
                    <a16:creationId xmlns:a16="http://schemas.microsoft.com/office/drawing/2014/main" id="{FB5D1797-EB6B-8B13-0FFD-046E69AF913C}"/>
                  </a:ext>
                </a:extLst>
              </p:cNvPr>
              <p:cNvGrpSpPr/>
              <p:nvPr/>
            </p:nvGrpSpPr>
            <p:grpSpPr>
              <a:xfrm>
                <a:off x="4270758" y="1193986"/>
                <a:ext cx="395335" cy="5396859"/>
                <a:chOff x="4270758" y="1193986"/>
                <a:chExt cx="395335" cy="5396859"/>
              </a:xfrm>
            </p:grpSpPr>
            <p:pic>
              <p:nvPicPr>
                <p:cNvPr id="30" name="Image 29">
                  <a:extLst>
                    <a:ext uri="{FF2B5EF4-FFF2-40B4-BE49-F238E27FC236}">
                      <a16:creationId xmlns:a16="http://schemas.microsoft.com/office/drawing/2014/main" id="{20530595-DA99-C28A-4CF5-22507B432B23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285343" y="1193986"/>
                  <a:ext cx="344529" cy="344529"/>
                </a:xfrm>
                <a:prstGeom prst="rect">
                  <a:avLst/>
                </a:prstGeom>
              </p:spPr>
            </p:pic>
            <p:pic>
              <p:nvPicPr>
                <p:cNvPr id="31" name="Image 30">
                  <a:extLst>
                    <a:ext uri="{FF2B5EF4-FFF2-40B4-BE49-F238E27FC236}">
                      <a16:creationId xmlns:a16="http://schemas.microsoft.com/office/drawing/2014/main" id="{50A2B471-E585-F6CA-19C6-712092E833B5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270758" y="2930834"/>
                  <a:ext cx="344529" cy="344529"/>
                </a:xfrm>
                <a:prstGeom prst="rect">
                  <a:avLst/>
                </a:prstGeom>
              </p:spPr>
            </p:pic>
            <p:pic>
              <p:nvPicPr>
                <p:cNvPr id="32" name="Image 31">
                  <a:extLst>
                    <a:ext uri="{FF2B5EF4-FFF2-40B4-BE49-F238E27FC236}">
                      <a16:creationId xmlns:a16="http://schemas.microsoft.com/office/drawing/2014/main" id="{9704D709-529A-B2DF-757B-8DC64121BA36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278093" y="4596552"/>
                  <a:ext cx="344529" cy="344529"/>
                </a:xfrm>
                <a:prstGeom prst="rect">
                  <a:avLst/>
                </a:prstGeom>
              </p:spPr>
            </p:pic>
            <p:pic>
              <p:nvPicPr>
                <p:cNvPr id="33" name="Image 32">
                  <a:extLst>
                    <a:ext uri="{FF2B5EF4-FFF2-40B4-BE49-F238E27FC236}">
                      <a16:creationId xmlns:a16="http://schemas.microsoft.com/office/drawing/2014/main" id="{B9B6DECE-A1E3-0146-D8B5-269FC8FB87F3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321564" y="6246316"/>
                  <a:ext cx="344529" cy="344529"/>
                </a:xfrm>
                <a:prstGeom prst="rect">
                  <a:avLst/>
                </a:prstGeom>
              </p:spPr>
            </p:pic>
          </p:grpSp>
          <p:grpSp>
            <p:nvGrpSpPr>
              <p:cNvPr id="25" name="Groupe 24">
                <a:extLst>
                  <a:ext uri="{FF2B5EF4-FFF2-40B4-BE49-F238E27FC236}">
                    <a16:creationId xmlns:a16="http://schemas.microsoft.com/office/drawing/2014/main" id="{34AC0870-5D9D-5F55-3027-4E95C099B9DC}"/>
                  </a:ext>
                </a:extLst>
              </p:cNvPr>
              <p:cNvGrpSpPr/>
              <p:nvPr/>
            </p:nvGrpSpPr>
            <p:grpSpPr>
              <a:xfrm>
                <a:off x="9224113" y="1199165"/>
                <a:ext cx="395335" cy="5396859"/>
                <a:chOff x="4270758" y="1193986"/>
                <a:chExt cx="395335" cy="5396859"/>
              </a:xfrm>
            </p:grpSpPr>
            <p:pic>
              <p:nvPicPr>
                <p:cNvPr id="26" name="Image 25">
                  <a:extLst>
                    <a:ext uri="{FF2B5EF4-FFF2-40B4-BE49-F238E27FC236}">
                      <a16:creationId xmlns:a16="http://schemas.microsoft.com/office/drawing/2014/main" id="{008F550D-FE61-E514-5F9E-E2563E60F4BA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285343" y="1193986"/>
                  <a:ext cx="344529" cy="344529"/>
                </a:xfrm>
                <a:prstGeom prst="rect">
                  <a:avLst/>
                </a:prstGeom>
              </p:spPr>
            </p:pic>
            <p:pic>
              <p:nvPicPr>
                <p:cNvPr id="27" name="Image 26">
                  <a:extLst>
                    <a:ext uri="{FF2B5EF4-FFF2-40B4-BE49-F238E27FC236}">
                      <a16:creationId xmlns:a16="http://schemas.microsoft.com/office/drawing/2014/main" id="{535780AD-6C73-5911-CD99-E5659763BBEB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270758" y="2930834"/>
                  <a:ext cx="344529" cy="344529"/>
                </a:xfrm>
                <a:prstGeom prst="rect">
                  <a:avLst/>
                </a:prstGeom>
              </p:spPr>
            </p:pic>
            <p:pic>
              <p:nvPicPr>
                <p:cNvPr id="28" name="Image 27">
                  <a:extLst>
                    <a:ext uri="{FF2B5EF4-FFF2-40B4-BE49-F238E27FC236}">
                      <a16:creationId xmlns:a16="http://schemas.microsoft.com/office/drawing/2014/main" id="{88EF1F15-F81B-9819-CA34-1837F8171528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278093" y="4596552"/>
                  <a:ext cx="344529" cy="344529"/>
                </a:xfrm>
                <a:prstGeom prst="rect">
                  <a:avLst/>
                </a:prstGeom>
              </p:spPr>
            </p:pic>
            <p:pic>
              <p:nvPicPr>
                <p:cNvPr id="29" name="Image 28">
                  <a:extLst>
                    <a:ext uri="{FF2B5EF4-FFF2-40B4-BE49-F238E27FC236}">
                      <a16:creationId xmlns:a16="http://schemas.microsoft.com/office/drawing/2014/main" id="{A6ABA634-8FB1-EF61-75A9-3FF8B655E861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321564" y="6246316"/>
                  <a:ext cx="344529" cy="344529"/>
                </a:xfrm>
                <a:prstGeom prst="rect">
                  <a:avLst/>
                </a:prstGeom>
              </p:spPr>
            </p:pic>
          </p:grpSp>
        </p:grpSp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0E0AC4D7-EBCA-C791-0A93-49C4E0BFA102}"/>
                </a:ext>
              </a:extLst>
            </p:cNvPr>
            <p:cNvGrpSpPr/>
            <p:nvPr/>
          </p:nvGrpSpPr>
          <p:grpSpPr>
            <a:xfrm>
              <a:off x="300196" y="181851"/>
              <a:ext cx="430867" cy="5404468"/>
              <a:chOff x="300196" y="181851"/>
              <a:chExt cx="430867" cy="5404468"/>
            </a:xfrm>
          </p:grpSpPr>
          <p:pic>
            <p:nvPicPr>
              <p:cNvPr id="19" name="Image 18">
                <a:extLst>
                  <a:ext uri="{FF2B5EF4-FFF2-40B4-BE49-F238E27FC236}">
                    <a16:creationId xmlns:a16="http://schemas.microsoft.com/office/drawing/2014/main" id="{2CAEE7E8-7D78-F131-35B9-3D0BA77F37E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300196" y="181851"/>
                <a:ext cx="369454" cy="357240"/>
              </a:xfrm>
              <a:prstGeom prst="rect">
                <a:avLst/>
              </a:prstGeom>
            </p:spPr>
          </p:pic>
          <p:pic>
            <p:nvPicPr>
              <p:cNvPr id="20" name="Image 19">
                <a:extLst>
                  <a:ext uri="{FF2B5EF4-FFF2-40B4-BE49-F238E27FC236}">
                    <a16:creationId xmlns:a16="http://schemas.microsoft.com/office/drawing/2014/main" id="{E07EFC92-A02B-B866-23FC-1D66F555F2A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339457" y="1857863"/>
                <a:ext cx="369454" cy="357240"/>
              </a:xfrm>
              <a:prstGeom prst="rect">
                <a:avLst/>
              </a:prstGeom>
            </p:spPr>
          </p:pic>
          <p:pic>
            <p:nvPicPr>
              <p:cNvPr id="21" name="Image 20">
                <a:extLst>
                  <a:ext uri="{FF2B5EF4-FFF2-40B4-BE49-F238E27FC236}">
                    <a16:creationId xmlns:a16="http://schemas.microsoft.com/office/drawing/2014/main" id="{90FA7D4B-EC21-B638-2218-5622E6917A1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361609" y="3533311"/>
                <a:ext cx="369454" cy="357240"/>
              </a:xfrm>
              <a:prstGeom prst="rect">
                <a:avLst/>
              </a:prstGeom>
            </p:spPr>
          </p:pic>
          <p:pic>
            <p:nvPicPr>
              <p:cNvPr id="23" name="Image 22">
                <a:extLst>
                  <a:ext uri="{FF2B5EF4-FFF2-40B4-BE49-F238E27FC236}">
                    <a16:creationId xmlns:a16="http://schemas.microsoft.com/office/drawing/2014/main" id="{2CB48E37-56BD-7852-0F8C-46E1074FBC0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337054" y="5229079"/>
                <a:ext cx="369454" cy="357240"/>
              </a:xfrm>
              <a:prstGeom prst="rect">
                <a:avLst/>
              </a:prstGeom>
            </p:spPr>
          </p:pic>
        </p:grpSp>
        <p:grpSp>
          <p:nvGrpSpPr>
            <p:cNvPr id="11" name="Groupe 10">
              <a:extLst>
                <a:ext uri="{FF2B5EF4-FFF2-40B4-BE49-F238E27FC236}">
                  <a16:creationId xmlns:a16="http://schemas.microsoft.com/office/drawing/2014/main" id="{39DAF852-A03E-A32E-7EC8-C72DB3762CCE}"/>
                </a:ext>
              </a:extLst>
            </p:cNvPr>
            <p:cNvGrpSpPr/>
            <p:nvPr/>
          </p:nvGrpSpPr>
          <p:grpSpPr>
            <a:xfrm>
              <a:off x="5338228" y="181851"/>
              <a:ext cx="393256" cy="5423090"/>
              <a:chOff x="289648" y="181851"/>
              <a:chExt cx="393256" cy="5423090"/>
            </a:xfrm>
          </p:grpSpPr>
          <p:pic>
            <p:nvPicPr>
              <p:cNvPr id="12" name="Image 11">
                <a:extLst>
                  <a:ext uri="{FF2B5EF4-FFF2-40B4-BE49-F238E27FC236}">
                    <a16:creationId xmlns:a16="http://schemas.microsoft.com/office/drawing/2014/main" id="{EA89D198-E164-C57C-D63C-EA2B1F67610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300196" y="181851"/>
                <a:ext cx="369454" cy="357240"/>
              </a:xfrm>
              <a:prstGeom prst="rect">
                <a:avLst/>
              </a:prstGeom>
            </p:spPr>
          </p:pic>
          <p:pic>
            <p:nvPicPr>
              <p:cNvPr id="16" name="Image 15">
                <a:extLst>
                  <a:ext uri="{FF2B5EF4-FFF2-40B4-BE49-F238E27FC236}">
                    <a16:creationId xmlns:a16="http://schemas.microsoft.com/office/drawing/2014/main" id="{57F77B71-5F4B-95C1-D8B7-9BB301AFDAC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289648" y="1856987"/>
                <a:ext cx="369454" cy="357240"/>
              </a:xfrm>
              <a:prstGeom prst="rect">
                <a:avLst/>
              </a:prstGeom>
            </p:spPr>
          </p:pic>
          <p:pic>
            <p:nvPicPr>
              <p:cNvPr id="17" name="Image 16">
                <a:extLst>
                  <a:ext uri="{FF2B5EF4-FFF2-40B4-BE49-F238E27FC236}">
                    <a16:creationId xmlns:a16="http://schemas.microsoft.com/office/drawing/2014/main" id="{F64F7216-A621-AEA8-CCCB-C668D65C720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313450" y="3571518"/>
                <a:ext cx="369454" cy="357240"/>
              </a:xfrm>
              <a:prstGeom prst="rect">
                <a:avLst/>
              </a:prstGeom>
            </p:spPr>
          </p:pic>
          <p:pic>
            <p:nvPicPr>
              <p:cNvPr id="18" name="Image 17">
                <a:extLst>
                  <a:ext uri="{FF2B5EF4-FFF2-40B4-BE49-F238E27FC236}">
                    <a16:creationId xmlns:a16="http://schemas.microsoft.com/office/drawing/2014/main" id="{21356E76-FF69-2475-3677-F2B4FDA6622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289648" y="5247701"/>
                <a:ext cx="369454" cy="357240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38076232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e 9">
            <a:extLst>
              <a:ext uri="{FF2B5EF4-FFF2-40B4-BE49-F238E27FC236}">
                <a16:creationId xmlns:a16="http://schemas.microsoft.com/office/drawing/2014/main" id="{F894A4E0-EB6E-44FA-9FA6-DEDA02A5C384}"/>
              </a:ext>
            </a:extLst>
          </p:cNvPr>
          <p:cNvGrpSpPr/>
          <p:nvPr/>
        </p:nvGrpSpPr>
        <p:grpSpPr>
          <a:xfrm>
            <a:off x="91038" y="106555"/>
            <a:ext cx="7520046" cy="6636651"/>
            <a:chOff x="91038" y="106555"/>
            <a:chExt cx="7520046" cy="6636651"/>
          </a:xfrm>
        </p:grpSpPr>
        <p:grpSp>
          <p:nvGrpSpPr>
            <p:cNvPr id="7" name="Groupe 6">
              <a:extLst>
                <a:ext uri="{FF2B5EF4-FFF2-40B4-BE49-F238E27FC236}">
                  <a16:creationId xmlns:a16="http://schemas.microsoft.com/office/drawing/2014/main" id="{AB681B0F-5E66-4E60-AA19-1D81F546D9FA}"/>
                </a:ext>
              </a:extLst>
            </p:cNvPr>
            <p:cNvGrpSpPr/>
            <p:nvPr/>
          </p:nvGrpSpPr>
          <p:grpSpPr>
            <a:xfrm>
              <a:off x="91038" y="106555"/>
              <a:ext cx="871271" cy="6636651"/>
              <a:chOff x="91038" y="106555"/>
              <a:chExt cx="871271" cy="6636651"/>
            </a:xfrm>
          </p:grpSpPr>
          <p:sp>
            <p:nvSpPr>
              <p:cNvPr id="22" name="ZoneTexte 21">
                <a:extLst>
                  <a:ext uri="{FF2B5EF4-FFF2-40B4-BE49-F238E27FC236}">
                    <a16:creationId xmlns:a16="http://schemas.microsoft.com/office/drawing/2014/main" id="{373570C6-6256-4994-86BC-94289C184DA6}"/>
                  </a:ext>
                </a:extLst>
              </p:cNvPr>
              <p:cNvSpPr txBox="1"/>
              <p:nvPr/>
            </p:nvSpPr>
            <p:spPr>
              <a:xfrm>
                <a:off x="188821" y="616005"/>
                <a:ext cx="461665" cy="1072122"/>
              </a:xfrm>
              <a:prstGeom prst="rect">
                <a:avLst/>
              </a:prstGeom>
              <a:noFill/>
            </p:spPr>
            <p:txBody>
              <a:bodyPr vert="vert270" wrap="square" rtlCol="0">
                <a:spAutoFit/>
              </a:bodyPr>
              <a:lstStyle/>
              <a:p>
                <a:pPr algn="ctr"/>
                <a:r>
                  <a:rPr lang="fr-FR" sz="900" dirty="0">
                    <a:latin typeface="Quicksand Bold" pitchFamily="50" charset="0"/>
                  </a:rPr>
                  <a:t>CALCUL POSE</a:t>
                </a:r>
              </a:p>
              <a:p>
                <a:r>
                  <a:rPr lang="fr-FR" sz="900" dirty="0">
                    <a:latin typeface="Quicksand Bold" pitchFamily="50" charset="0"/>
                  </a:rPr>
                  <a:t>Etoile orange</a:t>
                </a:r>
              </a:p>
            </p:txBody>
          </p:sp>
          <p:sp>
            <p:nvSpPr>
              <p:cNvPr id="39" name="ZoneTexte 38">
                <a:extLst>
                  <a:ext uri="{FF2B5EF4-FFF2-40B4-BE49-F238E27FC236}">
                    <a16:creationId xmlns:a16="http://schemas.microsoft.com/office/drawing/2014/main" id="{BB105B0C-16CC-459B-9249-BBC97A20360D}"/>
                  </a:ext>
                </a:extLst>
              </p:cNvPr>
              <p:cNvSpPr txBox="1"/>
              <p:nvPr/>
            </p:nvSpPr>
            <p:spPr>
              <a:xfrm>
                <a:off x="91038" y="515576"/>
                <a:ext cx="871271" cy="200055"/>
              </a:xfrm>
              <a:prstGeom prst="rect">
                <a:avLst/>
              </a:prstGeom>
              <a:noFill/>
            </p:spPr>
            <p:txBody>
              <a:bodyPr vert="horz" wrap="square" rtlCol="0">
                <a:spAutoFit/>
              </a:bodyPr>
              <a:lstStyle/>
              <a:p>
                <a:pPr algn="ctr"/>
                <a:r>
                  <a:rPr lang="fr-FR" sz="700" dirty="0">
                    <a:latin typeface="Script Ecole 2" panose="02000400000000000000" pitchFamily="2" charset="0"/>
                    <a:ea typeface="Script Ecole 2" panose="02000400000000000000" pitchFamily="2" charset="0"/>
                  </a:rPr>
                  <a:t>Objectif 8/10</a:t>
                </a:r>
              </a:p>
            </p:txBody>
          </p:sp>
          <p:sp>
            <p:nvSpPr>
              <p:cNvPr id="60" name="ZoneTexte 59">
                <a:extLst>
                  <a:ext uri="{FF2B5EF4-FFF2-40B4-BE49-F238E27FC236}">
                    <a16:creationId xmlns:a16="http://schemas.microsoft.com/office/drawing/2014/main" id="{29295F59-DE2C-4817-9907-97AE040A2DF7}"/>
                  </a:ext>
                </a:extLst>
              </p:cNvPr>
              <p:cNvSpPr txBox="1"/>
              <p:nvPr/>
            </p:nvSpPr>
            <p:spPr>
              <a:xfrm>
                <a:off x="214221" y="2279106"/>
                <a:ext cx="461665" cy="1073170"/>
              </a:xfrm>
              <a:prstGeom prst="rect">
                <a:avLst/>
              </a:prstGeom>
              <a:noFill/>
            </p:spPr>
            <p:txBody>
              <a:bodyPr vert="vert270" wrap="square" rtlCol="0">
                <a:spAutoFit/>
              </a:bodyPr>
              <a:lstStyle/>
              <a:p>
                <a:pPr algn="ctr"/>
                <a:r>
                  <a:rPr lang="fr-FR" sz="900" dirty="0">
                    <a:latin typeface="Quicksand Bold" pitchFamily="50" charset="0"/>
                  </a:rPr>
                  <a:t>CALCUL POSE</a:t>
                </a:r>
              </a:p>
              <a:p>
                <a:r>
                  <a:rPr lang="fr-FR" sz="900" dirty="0">
                    <a:latin typeface="Quicksand Bold" pitchFamily="50" charset="0"/>
                  </a:rPr>
                  <a:t>Etoile orange</a:t>
                </a:r>
              </a:p>
            </p:txBody>
          </p:sp>
          <p:sp>
            <p:nvSpPr>
              <p:cNvPr id="61" name="ZoneTexte 60">
                <a:extLst>
                  <a:ext uri="{FF2B5EF4-FFF2-40B4-BE49-F238E27FC236}">
                    <a16:creationId xmlns:a16="http://schemas.microsoft.com/office/drawing/2014/main" id="{D0FC2495-9D52-4CCD-91BB-BF70940EB5F3}"/>
                  </a:ext>
                </a:extLst>
              </p:cNvPr>
              <p:cNvSpPr txBox="1"/>
              <p:nvPr/>
            </p:nvSpPr>
            <p:spPr>
              <a:xfrm>
                <a:off x="91038" y="2176025"/>
                <a:ext cx="871271" cy="200055"/>
              </a:xfrm>
              <a:prstGeom prst="rect">
                <a:avLst/>
              </a:prstGeom>
              <a:noFill/>
            </p:spPr>
            <p:txBody>
              <a:bodyPr vert="horz" wrap="square" rtlCol="0">
                <a:spAutoFit/>
              </a:bodyPr>
              <a:lstStyle/>
              <a:p>
                <a:pPr algn="ctr"/>
                <a:r>
                  <a:rPr lang="fr-FR" sz="700" dirty="0">
                    <a:latin typeface="Script Ecole 2" panose="02000400000000000000" pitchFamily="2" charset="0"/>
                    <a:ea typeface="Script Ecole 2" panose="02000400000000000000" pitchFamily="2" charset="0"/>
                  </a:rPr>
                  <a:t>Objectif 8/10</a:t>
                </a:r>
              </a:p>
            </p:txBody>
          </p:sp>
          <p:sp>
            <p:nvSpPr>
              <p:cNvPr id="74" name="ZoneTexte 73">
                <a:extLst>
                  <a:ext uri="{FF2B5EF4-FFF2-40B4-BE49-F238E27FC236}">
                    <a16:creationId xmlns:a16="http://schemas.microsoft.com/office/drawing/2014/main" id="{1A12775D-5ED8-4EF0-87EB-BC22700E5C81}"/>
                  </a:ext>
                </a:extLst>
              </p:cNvPr>
              <p:cNvSpPr txBox="1"/>
              <p:nvPr/>
            </p:nvSpPr>
            <p:spPr>
              <a:xfrm>
                <a:off x="214221" y="3960674"/>
                <a:ext cx="461665" cy="1108254"/>
              </a:xfrm>
              <a:prstGeom prst="rect">
                <a:avLst/>
              </a:prstGeom>
              <a:noFill/>
            </p:spPr>
            <p:txBody>
              <a:bodyPr vert="vert270" wrap="square" rtlCol="0">
                <a:spAutoFit/>
              </a:bodyPr>
              <a:lstStyle/>
              <a:p>
                <a:pPr algn="ctr"/>
                <a:r>
                  <a:rPr lang="fr-FR" sz="900" dirty="0">
                    <a:latin typeface="Quicksand Bold" pitchFamily="50" charset="0"/>
                  </a:rPr>
                  <a:t>CALCUL POSE</a:t>
                </a:r>
              </a:p>
              <a:p>
                <a:r>
                  <a:rPr lang="fr-FR" sz="900" dirty="0">
                    <a:latin typeface="Quicksand Bold" pitchFamily="50" charset="0"/>
                  </a:rPr>
                  <a:t>Etoile orange</a:t>
                </a:r>
              </a:p>
            </p:txBody>
          </p:sp>
          <p:sp>
            <p:nvSpPr>
              <p:cNvPr id="75" name="ZoneTexte 74">
                <a:extLst>
                  <a:ext uri="{FF2B5EF4-FFF2-40B4-BE49-F238E27FC236}">
                    <a16:creationId xmlns:a16="http://schemas.microsoft.com/office/drawing/2014/main" id="{C5DDEEB1-7A13-4898-A119-485898BBC0EE}"/>
                  </a:ext>
                </a:extLst>
              </p:cNvPr>
              <p:cNvSpPr txBox="1"/>
              <p:nvPr/>
            </p:nvSpPr>
            <p:spPr>
              <a:xfrm>
                <a:off x="91038" y="3881172"/>
                <a:ext cx="871271" cy="200055"/>
              </a:xfrm>
              <a:prstGeom prst="rect">
                <a:avLst/>
              </a:prstGeom>
              <a:noFill/>
            </p:spPr>
            <p:txBody>
              <a:bodyPr vert="horz" wrap="square" rtlCol="0">
                <a:spAutoFit/>
              </a:bodyPr>
              <a:lstStyle/>
              <a:p>
                <a:pPr algn="ctr"/>
                <a:r>
                  <a:rPr lang="fr-FR" sz="700" dirty="0">
                    <a:latin typeface="Script Ecole 2" panose="02000400000000000000" pitchFamily="2" charset="0"/>
                    <a:ea typeface="Script Ecole 2" panose="02000400000000000000" pitchFamily="2" charset="0"/>
                  </a:rPr>
                  <a:t>Objectif 8/10</a:t>
                </a:r>
              </a:p>
            </p:txBody>
          </p:sp>
          <p:sp>
            <p:nvSpPr>
              <p:cNvPr id="88" name="ZoneTexte 87">
                <a:extLst>
                  <a:ext uri="{FF2B5EF4-FFF2-40B4-BE49-F238E27FC236}">
                    <a16:creationId xmlns:a16="http://schemas.microsoft.com/office/drawing/2014/main" id="{24E6A81C-94EB-410F-A0C3-C6FF04EA6C51}"/>
                  </a:ext>
                </a:extLst>
              </p:cNvPr>
              <p:cNvSpPr txBox="1"/>
              <p:nvPr/>
            </p:nvSpPr>
            <p:spPr>
              <a:xfrm>
                <a:off x="214221" y="5612649"/>
                <a:ext cx="461665" cy="1130557"/>
              </a:xfrm>
              <a:prstGeom prst="rect">
                <a:avLst/>
              </a:prstGeom>
              <a:noFill/>
            </p:spPr>
            <p:txBody>
              <a:bodyPr vert="vert270" wrap="square" rtlCol="0">
                <a:spAutoFit/>
              </a:bodyPr>
              <a:lstStyle/>
              <a:p>
                <a:pPr algn="ctr"/>
                <a:r>
                  <a:rPr lang="fr-FR" sz="900" dirty="0">
                    <a:latin typeface="Quicksand Bold" pitchFamily="50" charset="0"/>
                  </a:rPr>
                  <a:t>CALCUL POSE</a:t>
                </a:r>
              </a:p>
              <a:p>
                <a:r>
                  <a:rPr lang="fr-FR" sz="900" dirty="0">
                    <a:latin typeface="Quicksand Bold" pitchFamily="50" charset="0"/>
                  </a:rPr>
                  <a:t>Etoile orange</a:t>
                </a:r>
              </a:p>
            </p:txBody>
          </p:sp>
          <p:sp>
            <p:nvSpPr>
              <p:cNvPr id="89" name="ZoneTexte 88">
                <a:extLst>
                  <a:ext uri="{FF2B5EF4-FFF2-40B4-BE49-F238E27FC236}">
                    <a16:creationId xmlns:a16="http://schemas.microsoft.com/office/drawing/2014/main" id="{9B7E541D-3520-4A2B-8C61-C2295D32BEF3}"/>
                  </a:ext>
                </a:extLst>
              </p:cNvPr>
              <p:cNvSpPr txBox="1"/>
              <p:nvPr/>
            </p:nvSpPr>
            <p:spPr>
              <a:xfrm>
                <a:off x="91038" y="5564893"/>
                <a:ext cx="871271" cy="200055"/>
              </a:xfrm>
              <a:prstGeom prst="rect">
                <a:avLst/>
              </a:prstGeom>
              <a:noFill/>
            </p:spPr>
            <p:txBody>
              <a:bodyPr vert="horz" wrap="square" rtlCol="0">
                <a:spAutoFit/>
              </a:bodyPr>
              <a:lstStyle/>
              <a:p>
                <a:pPr algn="ctr"/>
                <a:r>
                  <a:rPr lang="fr-FR" sz="700" dirty="0">
                    <a:latin typeface="Script Ecole 2" panose="02000400000000000000" pitchFamily="2" charset="0"/>
                    <a:ea typeface="Script Ecole 2" panose="02000400000000000000" pitchFamily="2" charset="0"/>
                  </a:rPr>
                  <a:t>Objectif 8/10</a:t>
                </a:r>
              </a:p>
            </p:txBody>
          </p:sp>
          <p:sp>
            <p:nvSpPr>
              <p:cNvPr id="85" name="ZoneTexte 84">
                <a:extLst>
                  <a:ext uri="{FF2B5EF4-FFF2-40B4-BE49-F238E27FC236}">
                    <a16:creationId xmlns:a16="http://schemas.microsoft.com/office/drawing/2014/main" id="{2A68718A-9F14-4CD3-805D-9535D520E6BE}"/>
                  </a:ext>
                </a:extLst>
              </p:cNvPr>
              <p:cNvSpPr txBox="1"/>
              <p:nvPr/>
            </p:nvSpPr>
            <p:spPr>
              <a:xfrm>
                <a:off x="166687" y="106555"/>
                <a:ext cx="264838" cy="2539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1050" dirty="0">
                    <a:solidFill>
                      <a:schemeClr val="bg1">
                        <a:lumMod val="50000"/>
                      </a:schemeClr>
                    </a:solidFill>
                  </a:rPr>
                  <a:t>A</a:t>
                </a:r>
              </a:p>
            </p:txBody>
          </p:sp>
          <p:sp>
            <p:nvSpPr>
              <p:cNvPr id="93" name="ZoneTexte 92">
                <a:extLst>
                  <a:ext uri="{FF2B5EF4-FFF2-40B4-BE49-F238E27FC236}">
                    <a16:creationId xmlns:a16="http://schemas.microsoft.com/office/drawing/2014/main" id="{88EDD358-E943-4280-8D29-E5147AF3AF39}"/>
                  </a:ext>
                </a:extLst>
              </p:cNvPr>
              <p:cNvSpPr txBox="1"/>
              <p:nvPr/>
            </p:nvSpPr>
            <p:spPr>
              <a:xfrm>
                <a:off x="180127" y="1804311"/>
                <a:ext cx="262368" cy="2539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1050" dirty="0">
                    <a:solidFill>
                      <a:schemeClr val="bg1">
                        <a:lumMod val="50000"/>
                      </a:schemeClr>
                    </a:solidFill>
                  </a:rPr>
                  <a:t>B</a:t>
                </a:r>
              </a:p>
            </p:txBody>
          </p:sp>
          <p:sp>
            <p:nvSpPr>
              <p:cNvPr id="94" name="ZoneTexte 93">
                <a:extLst>
                  <a:ext uri="{FF2B5EF4-FFF2-40B4-BE49-F238E27FC236}">
                    <a16:creationId xmlns:a16="http://schemas.microsoft.com/office/drawing/2014/main" id="{C2474558-BE69-4D70-9C3D-90E29BC44F47}"/>
                  </a:ext>
                </a:extLst>
              </p:cNvPr>
              <p:cNvSpPr txBox="1"/>
              <p:nvPr/>
            </p:nvSpPr>
            <p:spPr>
              <a:xfrm>
                <a:off x="188191" y="3479911"/>
                <a:ext cx="281291" cy="2539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1050" dirty="0">
                    <a:solidFill>
                      <a:schemeClr val="bg1">
                        <a:lumMod val="50000"/>
                      </a:schemeClr>
                    </a:solidFill>
                  </a:rPr>
                  <a:t>C</a:t>
                </a:r>
              </a:p>
            </p:txBody>
          </p:sp>
          <p:sp>
            <p:nvSpPr>
              <p:cNvPr id="95" name="ZoneTexte 94">
                <a:extLst>
                  <a:ext uri="{FF2B5EF4-FFF2-40B4-BE49-F238E27FC236}">
                    <a16:creationId xmlns:a16="http://schemas.microsoft.com/office/drawing/2014/main" id="{667205AB-4197-4CBF-9824-744DCF8EDD78}"/>
                  </a:ext>
                </a:extLst>
              </p:cNvPr>
              <p:cNvSpPr txBox="1"/>
              <p:nvPr/>
            </p:nvSpPr>
            <p:spPr>
              <a:xfrm>
                <a:off x="169941" y="5178590"/>
                <a:ext cx="245818" cy="2539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1050" dirty="0">
                    <a:solidFill>
                      <a:schemeClr val="bg1">
                        <a:lumMod val="50000"/>
                      </a:schemeClr>
                    </a:solidFill>
                  </a:rPr>
                  <a:t>D</a:t>
                </a:r>
              </a:p>
            </p:txBody>
          </p:sp>
        </p:grpSp>
        <p:grpSp>
          <p:nvGrpSpPr>
            <p:cNvPr id="8" name="Groupe 7">
              <a:extLst>
                <a:ext uri="{FF2B5EF4-FFF2-40B4-BE49-F238E27FC236}">
                  <a16:creationId xmlns:a16="http://schemas.microsoft.com/office/drawing/2014/main" id="{B28C5285-4F64-432F-AF67-4637CC83337B}"/>
                </a:ext>
              </a:extLst>
            </p:cNvPr>
            <p:cNvGrpSpPr/>
            <p:nvPr/>
          </p:nvGrpSpPr>
          <p:grpSpPr>
            <a:xfrm>
              <a:off x="5080173" y="119738"/>
              <a:ext cx="871271" cy="6623322"/>
              <a:chOff x="5080173" y="119738"/>
              <a:chExt cx="871271" cy="6623322"/>
            </a:xfrm>
          </p:grpSpPr>
          <p:sp>
            <p:nvSpPr>
              <p:cNvPr id="112" name="ZoneTexte 111">
                <a:extLst>
                  <a:ext uri="{FF2B5EF4-FFF2-40B4-BE49-F238E27FC236}">
                    <a16:creationId xmlns:a16="http://schemas.microsoft.com/office/drawing/2014/main" id="{0EA8E86C-18BC-4EA4-8844-C297957D2F40}"/>
                  </a:ext>
                </a:extLst>
              </p:cNvPr>
              <p:cNvSpPr txBox="1"/>
              <p:nvPr/>
            </p:nvSpPr>
            <p:spPr>
              <a:xfrm>
                <a:off x="5203356" y="648478"/>
                <a:ext cx="461665" cy="1039503"/>
              </a:xfrm>
              <a:prstGeom prst="rect">
                <a:avLst/>
              </a:prstGeom>
              <a:noFill/>
            </p:spPr>
            <p:txBody>
              <a:bodyPr vert="vert270" wrap="square" rtlCol="0">
                <a:spAutoFit/>
              </a:bodyPr>
              <a:lstStyle/>
              <a:p>
                <a:pPr algn="ctr"/>
                <a:r>
                  <a:rPr lang="fr-FR" sz="900" dirty="0">
                    <a:latin typeface="Quicksand Bold" pitchFamily="50" charset="0"/>
                  </a:rPr>
                  <a:t>CALCUL POSE</a:t>
                </a:r>
              </a:p>
              <a:p>
                <a:r>
                  <a:rPr lang="fr-FR" sz="900" dirty="0">
                    <a:latin typeface="Quicksand Bold" pitchFamily="50" charset="0"/>
                  </a:rPr>
                  <a:t>Etoile orange</a:t>
                </a:r>
              </a:p>
            </p:txBody>
          </p:sp>
          <p:sp>
            <p:nvSpPr>
              <p:cNvPr id="113" name="ZoneTexte 112">
                <a:extLst>
                  <a:ext uri="{FF2B5EF4-FFF2-40B4-BE49-F238E27FC236}">
                    <a16:creationId xmlns:a16="http://schemas.microsoft.com/office/drawing/2014/main" id="{C563DD2B-E1B1-4FA8-85DC-410047F87D4A}"/>
                  </a:ext>
                </a:extLst>
              </p:cNvPr>
              <p:cNvSpPr txBox="1"/>
              <p:nvPr/>
            </p:nvSpPr>
            <p:spPr>
              <a:xfrm>
                <a:off x="5080173" y="518605"/>
                <a:ext cx="871271" cy="200055"/>
              </a:xfrm>
              <a:prstGeom prst="rect">
                <a:avLst/>
              </a:prstGeom>
              <a:noFill/>
            </p:spPr>
            <p:txBody>
              <a:bodyPr vert="horz" wrap="square" rtlCol="0">
                <a:spAutoFit/>
              </a:bodyPr>
              <a:lstStyle/>
              <a:p>
                <a:pPr algn="ctr"/>
                <a:r>
                  <a:rPr lang="fr-FR" sz="700" dirty="0">
                    <a:latin typeface="Script Ecole 2" panose="02000400000000000000" pitchFamily="2" charset="0"/>
                    <a:ea typeface="Script Ecole 2" panose="02000400000000000000" pitchFamily="2" charset="0"/>
                  </a:rPr>
                  <a:t>Objectif 8/10</a:t>
                </a:r>
              </a:p>
            </p:txBody>
          </p:sp>
          <p:sp>
            <p:nvSpPr>
              <p:cNvPr id="106" name="ZoneTexte 105">
                <a:extLst>
                  <a:ext uri="{FF2B5EF4-FFF2-40B4-BE49-F238E27FC236}">
                    <a16:creationId xmlns:a16="http://schemas.microsoft.com/office/drawing/2014/main" id="{C85E0CC2-F232-4A21-A83A-38ABF3225DF7}"/>
                  </a:ext>
                </a:extLst>
              </p:cNvPr>
              <p:cNvSpPr txBox="1"/>
              <p:nvPr/>
            </p:nvSpPr>
            <p:spPr>
              <a:xfrm>
                <a:off x="5203356" y="2269544"/>
                <a:ext cx="461665" cy="1101635"/>
              </a:xfrm>
              <a:prstGeom prst="rect">
                <a:avLst/>
              </a:prstGeom>
              <a:noFill/>
            </p:spPr>
            <p:txBody>
              <a:bodyPr vert="vert270" wrap="square" rtlCol="0">
                <a:spAutoFit/>
              </a:bodyPr>
              <a:lstStyle/>
              <a:p>
                <a:pPr algn="ctr"/>
                <a:r>
                  <a:rPr lang="fr-FR" sz="900" dirty="0">
                    <a:latin typeface="Quicksand Bold" pitchFamily="50" charset="0"/>
                  </a:rPr>
                  <a:t>CALCUL POSE</a:t>
                </a:r>
              </a:p>
              <a:p>
                <a:r>
                  <a:rPr lang="fr-FR" sz="900" dirty="0">
                    <a:latin typeface="Quicksand Bold" pitchFamily="50" charset="0"/>
                  </a:rPr>
                  <a:t>Etoile orange</a:t>
                </a:r>
              </a:p>
            </p:txBody>
          </p:sp>
          <p:sp>
            <p:nvSpPr>
              <p:cNvPr id="107" name="ZoneTexte 106">
                <a:extLst>
                  <a:ext uri="{FF2B5EF4-FFF2-40B4-BE49-F238E27FC236}">
                    <a16:creationId xmlns:a16="http://schemas.microsoft.com/office/drawing/2014/main" id="{DA6EB7F6-C522-40D4-BD5F-BD15C5F73412}"/>
                  </a:ext>
                </a:extLst>
              </p:cNvPr>
              <p:cNvSpPr txBox="1"/>
              <p:nvPr/>
            </p:nvSpPr>
            <p:spPr>
              <a:xfrm>
                <a:off x="5080173" y="2194929"/>
                <a:ext cx="871271" cy="200055"/>
              </a:xfrm>
              <a:prstGeom prst="rect">
                <a:avLst/>
              </a:prstGeom>
              <a:noFill/>
            </p:spPr>
            <p:txBody>
              <a:bodyPr vert="horz" wrap="square" rtlCol="0">
                <a:spAutoFit/>
              </a:bodyPr>
              <a:lstStyle/>
              <a:p>
                <a:pPr algn="ctr"/>
                <a:r>
                  <a:rPr lang="fr-FR" sz="700" dirty="0">
                    <a:latin typeface="Script Ecole 2" panose="02000400000000000000" pitchFamily="2" charset="0"/>
                    <a:ea typeface="Script Ecole 2" panose="02000400000000000000" pitchFamily="2" charset="0"/>
                  </a:rPr>
                  <a:t>Objectif 8/10</a:t>
                </a:r>
              </a:p>
            </p:txBody>
          </p:sp>
          <p:sp>
            <p:nvSpPr>
              <p:cNvPr id="96" name="ZoneTexte 95">
                <a:extLst>
                  <a:ext uri="{FF2B5EF4-FFF2-40B4-BE49-F238E27FC236}">
                    <a16:creationId xmlns:a16="http://schemas.microsoft.com/office/drawing/2014/main" id="{BC3486C4-64A0-495F-8769-533075FBEE12}"/>
                  </a:ext>
                </a:extLst>
              </p:cNvPr>
              <p:cNvSpPr txBox="1"/>
              <p:nvPr/>
            </p:nvSpPr>
            <p:spPr>
              <a:xfrm>
                <a:off x="5203356" y="3991180"/>
                <a:ext cx="461665" cy="1058552"/>
              </a:xfrm>
              <a:prstGeom prst="rect">
                <a:avLst/>
              </a:prstGeom>
              <a:noFill/>
            </p:spPr>
            <p:txBody>
              <a:bodyPr vert="vert270" wrap="square" rtlCol="0">
                <a:spAutoFit/>
              </a:bodyPr>
              <a:lstStyle/>
              <a:p>
                <a:pPr algn="ctr"/>
                <a:r>
                  <a:rPr lang="fr-FR" sz="900" dirty="0">
                    <a:latin typeface="Quicksand Bold" pitchFamily="50" charset="0"/>
                  </a:rPr>
                  <a:t>CALCUL POSE</a:t>
                </a:r>
              </a:p>
              <a:p>
                <a:r>
                  <a:rPr lang="fr-FR" sz="900" dirty="0">
                    <a:latin typeface="Quicksand Bold" pitchFamily="50" charset="0"/>
                  </a:rPr>
                  <a:t>Etoile orange</a:t>
                </a:r>
              </a:p>
            </p:txBody>
          </p:sp>
          <p:sp>
            <p:nvSpPr>
              <p:cNvPr id="97" name="ZoneTexte 96">
                <a:extLst>
                  <a:ext uri="{FF2B5EF4-FFF2-40B4-BE49-F238E27FC236}">
                    <a16:creationId xmlns:a16="http://schemas.microsoft.com/office/drawing/2014/main" id="{FE5D0B3E-5B4E-4E72-A73C-AA112FBECAD1}"/>
                  </a:ext>
                </a:extLst>
              </p:cNvPr>
              <p:cNvSpPr txBox="1"/>
              <p:nvPr/>
            </p:nvSpPr>
            <p:spPr>
              <a:xfrm>
                <a:off x="5080173" y="3890551"/>
                <a:ext cx="871271" cy="200055"/>
              </a:xfrm>
              <a:prstGeom prst="rect">
                <a:avLst/>
              </a:prstGeom>
              <a:noFill/>
            </p:spPr>
            <p:txBody>
              <a:bodyPr vert="horz" wrap="square" rtlCol="0">
                <a:spAutoFit/>
              </a:bodyPr>
              <a:lstStyle/>
              <a:p>
                <a:pPr algn="ctr"/>
                <a:r>
                  <a:rPr lang="fr-FR" sz="700" dirty="0">
                    <a:latin typeface="Script Ecole 2" panose="02000400000000000000" pitchFamily="2" charset="0"/>
                    <a:ea typeface="Script Ecole 2" panose="02000400000000000000" pitchFamily="2" charset="0"/>
                  </a:rPr>
                  <a:t>Objectif 8/10</a:t>
                </a:r>
              </a:p>
            </p:txBody>
          </p:sp>
          <p:sp>
            <p:nvSpPr>
              <p:cNvPr id="71" name="ZoneTexte 70">
                <a:extLst>
                  <a:ext uri="{FF2B5EF4-FFF2-40B4-BE49-F238E27FC236}">
                    <a16:creationId xmlns:a16="http://schemas.microsoft.com/office/drawing/2014/main" id="{FC91964E-D301-41AD-BA06-22AD06BD5C05}"/>
                  </a:ext>
                </a:extLst>
              </p:cNvPr>
              <p:cNvSpPr txBox="1"/>
              <p:nvPr/>
            </p:nvSpPr>
            <p:spPr>
              <a:xfrm>
                <a:off x="5203356" y="5679416"/>
                <a:ext cx="461665" cy="1063644"/>
              </a:xfrm>
              <a:prstGeom prst="rect">
                <a:avLst/>
              </a:prstGeom>
              <a:noFill/>
            </p:spPr>
            <p:txBody>
              <a:bodyPr vert="vert270" wrap="square" rtlCol="0">
                <a:spAutoFit/>
              </a:bodyPr>
              <a:lstStyle/>
              <a:p>
                <a:pPr algn="ctr"/>
                <a:r>
                  <a:rPr lang="fr-FR" sz="900" dirty="0">
                    <a:latin typeface="Quicksand Bold" pitchFamily="50" charset="0"/>
                  </a:rPr>
                  <a:t>CALCUL POSE</a:t>
                </a:r>
              </a:p>
              <a:p>
                <a:r>
                  <a:rPr lang="fr-FR" sz="900" dirty="0">
                    <a:latin typeface="Quicksand Bold" pitchFamily="50" charset="0"/>
                  </a:rPr>
                  <a:t>Etoile orange</a:t>
                </a:r>
              </a:p>
            </p:txBody>
          </p:sp>
          <p:sp>
            <p:nvSpPr>
              <p:cNvPr id="79" name="ZoneTexte 78">
                <a:extLst>
                  <a:ext uri="{FF2B5EF4-FFF2-40B4-BE49-F238E27FC236}">
                    <a16:creationId xmlns:a16="http://schemas.microsoft.com/office/drawing/2014/main" id="{932B3740-7DB0-4FDE-AC97-4C6AB1C3B4D5}"/>
                  </a:ext>
                </a:extLst>
              </p:cNvPr>
              <p:cNvSpPr txBox="1"/>
              <p:nvPr/>
            </p:nvSpPr>
            <p:spPr>
              <a:xfrm>
                <a:off x="5080173" y="5574272"/>
                <a:ext cx="871271" cy="200055"/>
              </a:xfrm>
              <a:prstGeom prst="rect">
                <a:avLst/>
              </a:prstGeom>
              <a:noFill/>
            </p:spPr>
            <p:txBody>
              <a:bodyPr vert="horz" wrap="square" rtlCol="0">
                <a:spAutoFit/>
              </a:bodyPr>
              <a:lstStyle/>
              <a:p>
                <a:pPr algn="ctr"/>
                <a:r>
                  <a:rPr lang="fr-FR" sz="700" dirty="0">
                    <a:latin typeface="Script Ecole 2" panose="02000400000000000000" pitchFamily="2" charset="0"/>
                    <a:ea typeface="Script Ecole 2" panose="02000400000000000000" pitchFamily="2" charset="0"/>
                  </a:rPr>
                  <a:t>Objectif 8/10</a:t>
                </a:r>
              </a:p>
            </p:txBody>
          </p:sp>
          <p:sp>
            <p:nvSpPr>
              <p:cNvPr id="66" name="ZoneTexte 65">
                <a:extLst>
                  <a:ext uri="{FF2B5EF4-FFF2-40B4-BE49-F238E27FC236}">
                    <a16:creationId xmlns:a16="http://schemas.microsoft.com/office/drawing/2014/main" id="{24DEEACD-6396-4512-BA5B-04AF9919DBD1}"/>
                  </a:ext>
                </a:extLst>
              </p:cNvPr>
              <p:cNvSpPr txBox="1"/>
              <p:nvPr/>
            </p:nvSpPr>
            <p:spPr>
              <a:xfrm>
                <a:off x="5151456" y="119738"/>
                <a:ext cx="248173" cy="2539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1050" dirty="0">
                    <a:solidFill>
                      <a:schemeClr val="bg1">
                        <a:lumMod val="50000"/>
                      </a:schemeClr>
                    </a:solidFill>
                  </a:rPr>
                  <a:t>A</a:t>
                </a:r>
              </a:p>
            </p:txBody>
          </p:sp>
          <p:sp>
            <p:nvSpPr>
              <p:cNvPr id="67" name="ZoneTexte 66">
                <a:extLst>
                  <a:ext uri="{FF2B5EF4-FFF2-40B4-BE49-F238E27FC236}">
                    <a16:creationId xmlns:a16="http://schemas.microsoft.com/office/drawing/2014/main" id="{8B369335-F6A1-4247-AD73-0F183F87D18B}"/>
                  </a:ext>
                </a:extLst>
              </p:cNvPr>
              <p:cNvSpPr txBox="1"/>
              <p:nvPr/>
            </p:nvSpPr>
            <p:spPr>
              <a:xfrm>
                <a:off x="5186478" y="1790161"/>
                <a:ext cx="273892" cy="2539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1050" dirty="0">
                    <a:solidFill>
                      <a:schemeClr val="bg1">
                        <a:lumMod val="50000"/>
                      </a:schemeClr>
                    </a:solidFill>
                  </a:rPr>
                  <a:t>B</a:t>
                </a:r>
              </a:p>
            </p:txBody>
          </p:sp>
          <p:sp>
            <p:nvSpPr>
              <p:cNvPr id="68" name="ZoneTexte 67">
                <a:extLst>
                  <a:ext uri="{FF2B5EF4-FFF2-40B4-BE49-F238E27FC236}">
                    <a16:creationId xmlns:a16="http://schemas.microsoft.com/office/drawing/2014/main" id="{7F8A876C-3C37-4ED7-89A7-12C1D3CA7186}"/>
                  </a:ext>
                </a:extLst>
              </p:cNvPr>
              <p:cNvSpPr txBox="1"/>
              <p:nvPr/>
            </p:nvSpPr>
            <p:spPr>
              <a:xfrm>
                <a:off x="5175437" y="3487978"/>
                <a:ext cx="256419" cy="2539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1050" dirty="0">
                    <a:solidFill>
                      <a:schemeClr val="bg1">
                        <a:lumMod val="50000"/>
                      </a:schemeClr>
                    </a:solidFill>
                  </a:rPr>
                  <a:t>C</a:t>
                </a:r>
              </a:p>
            </p:txBody>
          </p:sp>
          <p:sp>
            <p:nvSpPr>
              <p:cNvPr id="69" name="ZoneTexte 68">
                <a:extLst>
                  <a:ext uri="{FF2B5EF4-FFF2-40B4-BE49-F238E27FC236}">
                    <a16:creationId xmlns:a16="http://schemas.microsoft.com/office/drawing/2014/main" id="{A52E9AE9-E537-4B55-8DEB-4BB1B016FB39}"/>
                  </a:ext>
                </a:extLst>
              </p:cNvPr>
              <p:cNvSpPr txBox="1"/>
              <p:nvPr/>
            </p:nvSpPr>
            <p:spPr>
              <a:xfrm>
                <a:off x="5175081" y="5177963"/>
                <a:ext cx="257133" cy="2539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1050" dirty="0">
                    <a:solidFill>
                      <a:schemeClr val="bg1">
                        <a:lumMod val="50000"/>
                      </a:schemeClr>
                    </a:solidFill>
                  </a:rPr>
                  <a:t>D</a:t>
                </a:r>
              </a:p>
            </p:txBody>
          </p:sp>
        </p:grpSp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66685697-FF77-403E-909C-DDBD63357933}"/>
                </a:ext>
              </a:extLst>
            </p:cNvPr>
            <p:cNvGrpSpPr/>
            <p:nvPr/>
          </p:nvGrpSpPr>
          <p:grpSpPr>
            <a:xfrm>
              <a:off x="732566" y="126870"/>
              <a:ext cx="6878518" cy="5367846"/>
              <a:chOff x="732566" y="126870"/>
              <a:chExt cx="6878518" cy="5367846"/>
            </a:xfrm>
          </p:grpSpPr>
          <p:grpSp>
            <p:nvGrpSpPr>
              <p:cNvPr id="5" name="Groupe 4">
                <a:extLst>
                  <a:ext uri="{FF2B5EF4-FFF2-40B4-BE49-F238E27FC236}">
                    <a16:creationId xmlns:a16="http://schemas.microsoft.com/office/drawing/2014/main" id="{F7723E97-529F-4919-941B-1E0E6DBE6F1D}"/>
                  </a:ext>
                </a:extLst>
              </p:cNvPr>
              <p:cNvGrpSpPr/>
              <p:nvPr/>
            </p:nvGrpSpPr>
            <p:grpSpPr>
              <a:xfrm>
                <a:off x="735748" y="126870"/>
                <a:ext cx="6875336" cy="291775"/>
                <a:chOff x="686996" y="145997"/>
                <a:chExt cx="6875336" cy="291775"/>
              </a:xfrm>
            </p:grpSpPr>
            <p:sp>
              <p:nvSpPr>
                <p:cNvPr id="40" name="ZoneTexte 39">
                  <a:extLst>
                    <a:ext uri="{FF2B5EF4-FFF2-40B4-BE49-F238E27FC236}">
                      <a16:creationId xmlns:a16="http://schemas.microsoft.com/office/drawing/2014/main" id="{7EF90402-8E19-43A3-A971-44433E57F4FC}"/>
                    </a:ext>
                  </a:extLst>
                </p:cNvPr>
                <p:cNvSpPr txBox="1"/>
                <p:nvPr/>
              </p:nvSpPr>
              <p:spPr>
                <a:xfrm>
                  <a:off x="856565" y="145997"/>
                  <a:ext cx="1698480" cy="276999"/>
                </a:xfrm>
                <a:prstGeom prst="rect">
                  <a:avLst/>
                </a:prstGeom>
                <a:noFill/>
              </p:spPr>
              <p:txBody>
                <a:bodyPr vert="horz" wrap="square" rtlCol="0">
                  <a:spAutoFit/>
                </a:bodyPr>
                <a:lstStyle/>
                <a:p>
                  <a:r>
                    <a:rPr lang="fr-FR" sz="1200" b="1" u="sng" dirty="0">
                      <a:latin typeface="Quicksand Bold" pitchFamily="50" charset="0"/>
                    </a:rPr>
                    <a:t>Calcule en ligne:</a:t>
                  </a:r>
                </a:p>
              </p:txBody>
            </p:sp>
            <p:sp>
              <p:nvSpPr>
                <p:cNvPr id="114" name="ZoneTexte 113">
                  <a:extLst>
                    <a:ext uri="{FF2B5EF4-FFF2-40B4-BE49-F238E27FC236}">
                      <a16:creationId xmlns:a16="http://schemas.microsoft.com/office/drawing/2014/main" id="{1FBF758F-97F3-4889-B734-83AAEA128717}"/>
                    </a:ext>
                  </a:extLst>
                </p:cNvPr>
                <p:cNvSpPr txBox="1"/>
                <p:nvPr/>
              </p:nvSpPr>
              <p:spPr>
                <a:xfrm>
                  <a:off x="5863852" y="160773"/>
                  <a:ext cx="1698480" cy="276999"/>
                </a:xfrm>
                <a:prstGeom prst="rect">
                  <a:avLst/>
                </a:prstGeom>
                <a:noFill/>
              </p:spPr>
              <p:txBody>
                <a:bodyPr vert="horz" wrap="square" rtlCol="0">
                  <a:spAutoFit/>
                </a:bodyPr>
                <a:lstStyle/>
                <a:p>
                  <a:r>
                    <a:rPr lang="fr-FR" sz="1200" b="1" u="sng" dirty="0">
                      <a:latin typeface="Quicksand Bold" pitchFamily="50" charset="0"/>
                    </a:rPr>
                    <a:t>Calcule en ligne :</a:t>
                  </a:r>
                </a:p>
              </p:txBody>
            </p:sp>
            <p:sp>
              <p:nvSpPr>
                <p:cNvPr id="128" name="ZoneTexte 127">
                  <a:extLst>
                    <a:ext uri="{FF2B5EF4-FFF2-40B4-BE49-F238E27FC236}">
                      <a16:creationId xmlns:a16="http://schemas.microsoft.com/office/drawing/2014/main" id="{F866B112-3A20-471E-8533-34340EEE7A93}"/>
                    </a:ext>
                  </a:extLst>
                </p:cNvPr>
                <p:cNvSpPr txBox="1"/>
                <p:nvPr/>
              </p:nvSpPr>
              <p:spPr>
                <a:xfrm>
                  <a:off x="686996" y="178347"/>
                  <a:ext cx="216000" cy="216396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scene3d>
                  <a:camera prst="orthographicFront">
                    <a:rot lat="0" lon="0" rev="0"/>
                  </a:camera>
                  <a:lightRig rig="contrasting" dir="t">
                    <a:rot lat="0" lon="0" rev="1500000"/>
                  </a:lightRig>
                </a:scene3d>
                <a:sp3d prstMaterial="metal">
                  <a:bevelT w="88900" h="88900"/>
                </a:sp3d>
              </p:spPr>
              <p:txBody>
                <a:bodyPr wrap="square" lIns="0" tIns="0" rIns="0" bIns="0" rtlCol="0">
                  <a:spAutoFit/>
                </a:bodyPr>
                <a:lstStyle/>
                <a:p>
                  <a:pPr algn="ctr"/>
                  <a:r>
                    <a:rPr lang="fr-FR" sz="1000" dirty="0">
                      <a:solidFill>
                        <a:schemeClr val="bg1"/>
                      </a:solidFill>
                      <a:latin typeface="Wolf Sans" panose="020F0704030504030204" pitchFamily="34" charset="0"/>
                    </a:rPr>
                    <a:t>1</a:t>
                  </a:r>
                </a:p>
              </p:txBody>
            </p:sp>
            <p:sp>
              <p:nvSpPr>
                <p:cNvPr id="131" name="ZoneTexte 130">
                  <a:extLst>
                    <a:ext uri="{FF2B5EF4-FFF2-40B4-BE49-F238E27FC236}">
                      <a16:creationId xmlns:a16="http://schemas.microsoft.com/office/drawing/2014/main" id="{5DA1F892-18D9-435C-9C71-1ED84F4C51FB}"/>
                    </a:ext>
                  </a:extLst>
                </p:cNvPr>
                <p:cNvSpPr txBox="1"/>
                <p:nvPr/>
              </p:nvSpPr>
              <p:spPr>
                <a:xfrm>
                  <a:off x="5702377" y="183050"/>
                  <a:ext cx="216000" cy="216396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scene3d>
                  <a:camera prst="orthographicFront">
                    <a:rot lat="0" lon="0" rev="0"/>
                  </a:camera>
                  <a:lightRig rig="contrasting" dir="t">
                    <a:rot lat="0" lon="0" rev="1500000"/>
                  </a:lightRig>
                </a:scene3d>
                <a:sp3d prstMaterial="metal">
                  <a:bevelT w="88900" h="88900"/>
                </a:sp3d>
              </p:spPr>
              <p:txBody>
                <a:bodyPr wrap="square" lIns="0" tIns="0" rIns="0" bIns="0" rtlCol="0">
                  <a:spAutoFit/>
                </a:bodyPr>
                <a:lstStyle/>
                <a:p>
                  <a:pPr algn="ctr"/>
                  <a:r>
                    <a:rPr lang="fr-FR" sz="1000" dirty="0">
                      <a:solidFill>
                        <a:schemeClr val="bg1"/>
                      </a:solidFill>
                      <a:latin typeface="Wolf Sans" panose="020F0704030504030204" pitchFamily="34" charset="0"/>
                    </a:rPr>
                    <a:t>1</a:t>
                  </a:r>
                </a:p>
              </p:txBody>
            </p:sp>
          </p:grpSp>
          <p:grpSp>
            <p:nvGrpSpPr>
              <p:cNvPr id="133" name="Groupe 132">
                <a:extLst>
                  <a:ext uri="{FF2B5EF4-FFF2-40B4-BE49-F238E27FC236}">
                    <a16:creationId xmlns:a16="http://schemas.microsoft.com/office/drawing/2014/main" id="{D5B56201-082F-4EB8-A567-4D50372BEB2F}"/>
                  </a:ext>
                </a:extLst>
              </p:cNvPr>
              <p:cNvGrpSpPr/>
              <p:nvPr/>
            </p:nvGrpSpPr>
            <p:grpSpPr>
              <a:xfrm>
                <a:off x="735748" y="1831818"/>
                <a:ext cx="6875336" cy="291775"/>
                <a:chOff x="686996" y="145997"/>
                <a:chExt cx="6875336" cy="291775"/>
              </a:xfrm>
            </p:grpSpPr>
            <p:sp>
              <p:nvSpPr>
                <p:cNvPr id="134" name="ZoneTexte 133">
                  <a:extLst>
                    <a:ext uri="{FF2B5EF4-FFF2-40B4-BE49-F238E27FC236}">
                      <a16:creationId xmlns:a16="http://schemas.microsoft.com/office/drawing/2014/main" id="{2127C882-27FF-49A9-96FC-3A00D1A8787F}"/>
                    </a:ext>
                  </a:extLst>
                </p:cNvPr>
                <p:cNvSpPr txBox="1"/>
                <p:nvPr/>
              </p:nvSpPr>
              <p:spPr>
                <a:xfrm>
                  <a:off x="856565" y="145997"/>
                  <a:ext cx="1698480" cy="276999"/>
                </a:xfrm>
                <a:prstGeom prst="rect">
                  <a:avLst/>
                </a:prstGeom>
                <a:noFill/>
              </p:spPr>
              <p:txBody>
                <a:bodyPr vert="horz" wrap="square" rtlCol="0">
                  <a:spAutoFit/>
                </a:bodyPr>
                <a:lstStyle/>
                <a:p>
                  <a:r>
                    <a:rPr lang="fr-FR" sz="1200" b="1" u="sng" dirty="0">
                      <a:latin typeface="Quicksand Bold" pitchFamily="50" charset="0"/>
                    </a:rPr>
                    <a:t>Calcule en ligne :</a:t>
                  </a:r>
                </a:p>
              </p:txBody>
            </p:sp>
            <p:sp>
              <p:nvSpPr>
                <p:cNvPr id="136" name="ZoneTexte 135">
                  <a:extLst>
                    <a:ext uri="{FF2B5EF4-FFF2-40B4-BE49-F238E27FC236}">
                      <a16:creationId xmlns:a16="http://schemas.microsoft.com/office/drawing/2014/main" id="{53137B8D-380D-4331-8851-8ED005EB74F0}"/>
                    </a:ext>
                  </a:extLst>
                </p:cNvPr>
                <p:cNvSpPr txBox="1"/>
                <p:nvPr/>
              </p:nvSpPr>
              <p:spPr>
                <a:xfrm>
                  <a:off x="5863852" y="160773"/>
                  <a:ext cx="1698480" cy="276999"/>
                </a:xfrm>
                <a:prstGeom prst="rect">
                  <a:avLst/>
                </a:prstGeom>
                <a:noFill/>
              </p:spPr>
              <p:txBody>
                <a:bodyPr vert="horz" wrap="square" rtlCol="0">
                  <a:spAutoFit/>
                </a:bodyPr>
                <a:lstStyle/>
                <a:p>
                  <a:r>
                    <a:rPr lang="fr-FR" sz="1200" b="1" u="sng" dirty="0">
                      <a:latin typeface="Quicksand Bold" pitchFamily="50" charset="0"/>
                    </a:rPr>
                    <a:t>Calcule en ligne :</a:t>
                  </a:r>
                </a:p>
              </p:txBody>
            </p:sp>
            <p:sp>
              <p:nvSpPr>
                <p:cNvPr id="142" name="ZoneTexte 141">
                  <a:extLst>
                    <a:ext uri="{FF2B5EF4-FFF2-40B4-BE49-F238E27FC236}">
                      <a16:creationId xmlns:a16="http://schemas.microsoft.com/office/drawing/2014/main" id="{448CDF7B-2164-4AF8-B1D6-F3BD4EE200A3}"/>
                    </a:ext>
                  </a:extLst>
                </p:cNvPr>
                <p:cNvSpPr txBox="1"/>
                <p:nvPr/>
              </p:nvSpPr>
              <p:spPr>
                <a:xfrm>
                  <a:off x="686996" y="178347"/>
                  <a:ext cx="216000" cy="216396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scene3d>
                  <a:camera prst="orthographicFront">
                    <a:rot lat="0" lon="0" rev="0"/>
                  </a:camera>
                  <a:lightRig rig="contrasting" dir="t">
                    <a:rot lat="0" lon="0" rev="1500000"/>
                  </a:lightRig>
                </a:scene3d>
                <a:sp3d prstMaterial="metal">
                  <a:bevelT w="88900" h="88900"/>
                </a:sp3d>
              </p:spPr>
              <p:txBody>
                <a:bodyPr wrap="square" lIns="0" tIns="0" rIns="0" bIns="0" rtlCol="0">
                  <a:spAutoFit/>
                </a:bodyPr>
                <a:lstStyle/>
                <a:p>
                  <a:pPr algn="ctr"/>
                  <a:r>
                    <a:rPr lang="fr-FR" sz="1000" dirty="0">
                      <a:solidFill>
                        <a:schemeClr val="bg1"/>
                      </a:solidFill>
                      <a:latin typeface="Wolf Sans" panose="020F0704030504030204" pitchFamily="34" charset="0"/>
                    </a:rPr>
                    <a:t>1</a:t>
                  </a:r>
                </a:p>
              </p:txBody>
            </p:sp>
            <p:sp>
              <p:nvSpPr>
                <p:cNvPr id="140" name="ZoneTexte 139">
                  <a:extLst>
                    <a:ext uri="{FF2B5EF4-FFF2-40B4-BE49-F238E27FC236}">
                      <a16:creationId xmlns:a16="http://schemas.microsoft.com/office/drawing/2014/main" id="{058C3005-E835-4287-BE8E-023C14B12C85}"/>
                    </a:ext>
                  </a:extLst>
                </p:cNvPr>
                <p:cNvSpPr txBox="1"/>
                <p:nvPr/>
              </p:nvSpPr>
              <p:spPr>
                <a:xfrm>
                  <a:off x="5702377" y="183050"/>
                  <a:ext cx="216000" cy="216396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scene3d>
                  <a:camera prst="orthographicFront">
                    <a:rot lat="0" lon="0" rev="0"/>
                  </a:camera>
                  <a:lightRig rig="contrasting" dir="t">
                    <a:rot lat="0" lon="0" rev="1500000"/>
                  </a:lightRig>
                </a:scene3d>
                <a:sp3d prstMaterial="metal">
                  <a:bevelT w="88900" h="88900"/>
                </a:sp3d>
              </p:spPr>
              <p:txBody>
                <a:bodyPr wrap="square" lIns="0" tIns="0" rIns="0" bIns="0" rtlCol="0">
                  <a:spAutoFit/>
                </a:bodyPr>
                <a:lstStyle/>
                <a:p>
                  <a:pPr algn="ctr"/>
                  <a:r>
                    <a:rPr lang="fr-FR" sz="1000" dirty="0">
                      <a:solidFill>
                        <a:schemeClr val="bg1"/>
                      </a:solidFill>
                      <a:latin typeface="Wolf Sans" panose="020F0704030504030204" pitchFamily="34" charset="0"/>
                    </a:rPr>
                    <a:t>1</a:t>
                  </a:r>
                </a:p>
              </p:txBody>
            </p:sp>
          </p:grpSp>
          <p:grpSp>
            <p:nvGrpSpPr>
              <p:cNvPr id="144" name="Groupe 143">
                <a:extLst>
                  <a:ext uri="{FF2B5EF4-FFF2-40B4-BE49-F238E27FC236}">
                    <a16:creationId xmlns:a16="http://schemas.microsoft.com/office/drawing/2014/main" id="{7E23E42D-6FDE-4B29-A8AF-DDC5B55C3CDC}"/>
                  </a:ext>
                </a:extLst>
              </p:cNvPr>
              <p:cNvGrpSpPr/>
              <p:nvPr/>
            </p:nvGrpSpPr>
            <p:grpSpPr>
              <a:xfrm>
                <a:off x="735748" y="3517444"/>
                <a:ext cx="6875336" cy="291775"/>
                <a:chOff x="686996" y="145997"/>
                <a:chExt cx="6875336" cy="291775"/>
              </a:xfrm>
            </p:grpSpPr>
            <p:sp>
              <p:nvSpPr>
                <p:cNvPr id="145" name="ZoneTexte 144">
                  <a:extLst>
                    <a:ext uri="{FF2B5EF4-FFF2-40B4-BE49-F238E27FC236}">
                      <a16:creationId xmlns:a16="http://schemas.microsoft.com/office/drawing/2014/main" id="{8912E56A-B320-4240-B94D-5FF9A2E52F89}"/>
                    </a:ext>
                  </a:extLst>
                </p:cNvPr>
                <p:cNvSpPr txBox="1"/>
                <p:nvPr/>
              </p:nvSpPr>
              <p:spPr>
                <a:xfrm>
                  <a:off x="856565" y="145997"/>
                  <a:ext cx="1698480" cy="276999"/>
                </a:xfrm>
                <a:prstGeom prst="rect">
                  <a:avLst/>
                </a:prstGeom>
                <a:noFill/>
              </p:spPr>
              <p:txBody>
                <a:bodyPr vert="horz" wrap="square" rtlCol="0">
                  <a:spAutoFit/>
                </a:bodyPr>
                <a:lstStyle/>
                <a:p>
                  <a:r>
                    <a:rPr lang="fr-FR" sz="1200" b="1" u="sng" dirty="0">
                      <a:latin typeface="Quicksand Bold" pitchFamily="50" charset="0"/>
                    </a:rPr>
                    <a:t>Calcule en ligne :</a:t>
                  </a:r>
                </a:p>
              </p:txBody>
            </p:sp>
            <p:sp>
              <p:nvSpPr>
                <p:cNvPr id="147" name="ZoneTexte 146">
                  <a:extLst>
                    <a:ext uri="{FF2B5EF4-FFF2-40B4-BE49-F238E27FC236}">
                      <a16:creationId xmlns:a16="http://schemas.microsoft.com/office/drawing/2014/main" id="{C31B973E-81F2-41DA-92D1-F6206B6C3CEC}"/>
                    </a:ext>
                  </a:extLst>
                </p:cNvPr>
                <p:cNvSpPr txBox="1"/>
                <p:nvPr/>
              </p:nvSpPr>
              <p:spPr>
                <a:xfrm>
                  <a:off x="5863852" y="160773"/>
                  <a:ext cx="1698480" cy="276999"/>
                </a:xfrm>
                <a:prstGeom prst="rect">
                  <a:avLst/>
                </a:prstGeom>
                <a:noFill/>
              </p:spPr>
              <p:txBody>
                <a:bodyPr vert="horz" wrap="square" rtlCol="0">
                  <a:spAutoFit/>
                </a:bodyPr>
                <a:lstStyle/>
                <a:p>
                  <a:r>
                    <a:rPr lang="fr-FR" sz="1200" b="1" u="sng" dirty="0">
                      <a:latin typeface="Quicksand Bold" pitchFamily="50" charset="0"/>
                    </a:rPr>
                    <a:t>Calcule en ligne :</a:t>
                  </a:r>
                </a:p>
              </p:txBody>
            </p:sp>
            <p:sp>
              <p:nvSpPr>
                <p:cNvPr id="153" name="ZoneTexte 152">
                  <a:extLst>
                    <a:ext uri="{FF2B5EF4-FFF2-40B4-BE49-F238E27FC236}">
                      <a16:creationId xmlns:a16="http://schemas.microsoft.com/office/drawing/2014/main" id="{A8019667-442B-4377-A654-F46707D4DD66}"/>
                    </a:ext>
                  </a:extLst>
                </p:cNvPr>
                <p:cNvSpPr txBox="1"/>
                <p:nvPr/>
              </p:nvSpPr>
              <p:spPr>
                <a:xfrm>
                  <a:off x="686996" y="178347"/>
                  <a:ext cx="216000" cy="216396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scene3d>
                  <a:camera prst="orthographicFront">
                    <a:rot lat="0" lon="0" rev="0"/>
                  </a:camera>
                  <a:lightRig rig="contrasting" dir="t">
                    <a:rot lat="0" lon="0" rev="1500000"/>
                  </a:lightRig>
                </a:scene3d>
                <a:sp3d prstMaterial="metal">
                  <a:bevelT w="88900" h="88900"/>
                </a:sp3d>
              </p:spPr>
              <p:txBody>
                <a:bodyPr wrap="square" lIns="0" tIns="0" rIns="0" bIns="0" rtlCol="0">
                  <a:spAutoFit/>
                </a:bodyPr>
                <a:lstStyle/>
                <a:p>
                  <a:pPr algn="ctr"/>
                  <a:r>
                    <a:rPr lang="fr-FR" sz="1000" dirty="0">
                      <a:solidFill>
                        <a:schemeClr val="bg1"/>
                      </a:solidFill>
                      <a:latin typeface="Wolf Sans" panose="020F0704030504030204" pitchFamily="34" charset="0"/>
                    </a:rPr>
                    <a:t>1</a:t>
                  </a:r>
                </a:p>
              </p:txBody>
            </p:sp>
            <p:sp>
              <p:nvSpPr>
                <p:cNvPr id="151" name="ZoneTexte 150">
                  <a:extLst>
                    <a:ext uri="{FF2B5EF4-FFF2-40B4-BE49-F238E27FC236}">
                      <a16:creationId xmlns:a16="http://schemas.microsoft.com/office/drawing/2014/main" id="{3FEFA5CB-0E3D-4828-9AF1-59460A8E53FD}"/>
                    </a:ext>
                  </a:extLst>
                </p:cNvPr>
                <p:cNvSpPr txBox="1"/>
                <p:nvPr/>
              </p:nvSpPr>
              <p:spPr>
                <a:xfrm>
                  <a:off x="5702377" y="183050"/>
                  <a:ext cx="216000" cy="216396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scene3d>
                  <a:camera prst="orthographicFront">
                    <a:rot lat="0" lon="0" rev="0"/>
                  </a:camera>
                  <a:lightRig rig="contrasting" dir="t">
                    <a:rot lat="0" lon="0" rev="1500000"/>
                  </a:lightRig>
                </a:scene3d>
                <a:sp3d prstMaterial="metal">
                  <a:bevelT w="88900" h="88900"/>
                </a:sp3d>
              </p:spPr>
              <p:txBody>
                <a:bodyPr wrap="square" lIns="0" tIns="0" rIns="0" bIns="0" rtlCol="0">
                  <a:spAutoFit/>
                </a:bodyPr>
                <a:lstStyle/>
                <a:p>
                  <a:pPr algn="ctr"/>
                  <a:r>
                    <a:rPr lang="fr-FR" sz="1000" dirty="0">
                      <a:solidFill>
                        <a:schemeClr val="bg1"/>
                      </a:solidFill>
                      <a:latin typeface="Wolf Sans" panose="020F0704030504030204" pitchFamily="34" charset="0"/>
                    </a:rPr>
                    <a:t>1</a:t>
                  </a:r>
                </a:p>
              </p:txBody>
            </p:sp>
          </p:grpSp>
          <p:grpSp>
            <p:nvGrpSpPr>
              <p:cNvPr id="155" name="Groupe 154">
                <a:extLst>
                  <a:ext uri="{FF2B5EF4-FFF2-40B4-BE49-F238E27FC236}">
                    <a16:creationId xmlns:a16="http://schemas.microsoft.com/office/drawing/2014/main" id="{C37B1C61-CD61-4A4A-A0C2-77B7054D6700}"/>
                  </a:ext>
                </a:extLst>
              </p:cNvPr>
              <p:cNvGrpSpPr/>
              <p:nvPr/>
            </p:nvGrpSpPr>
            <p:grpSpPr>
              <a:xfrm>
                <a:off x="732566" y="5202941"/>
                <a:ext cx="6875336" cy="291775"/>
                <a:chOff x="686996" y="145997"/>
                <a:chExt cx="6875336" cy="291775"/>
              </a:xfrm>
            </p:grpSpPr>
            <p:sp>
              <p:nvSpPr>
                <p:cNvPr id="156" name="ZoneTexte 155">
                  <a:extLst>
                    <a:ext uri="{FF2B5EF4-FFF2-40B4-BE49-F238E27FC236}">
                      <a16:creationId xmlns:a16="http://schemas.microsoft.com/office/drawing/2014/main" id="{B5DFE4AE-4319-4162-8B81-432027C1657E}"/>
                    </a:ext>
                  </a:extLst>
                </p:cNvPr>
                <p:cNvSpPr txBox="1"/>
                <p:nvPr/>
              </p:nvSpPr>
              <p:spPr>
                <a:xfrm>
                  <a:off x="856565" y="145997"/>
                  <a:ext cx="1698480" cy="276999"/>
                </a:xfrm>
                <a:prstGeom prst="rect">
                  <a:avLst/>
                </a:prstGeom>
                <a:noFill/>
              </p:spPr>
              <p:txBody>
                <a:bodyPr vert="horz" wrap="square" rtlCol="0">
                  <a:spAutoFit/>
                </a:bodyPr>
                <a:lstStyle/>
                <a:p>
                  <a:r>
                    <a:rPr lang="fr-FR" sz="1200" b="1" u="sng" dirty="0">
                      <a:latin typeface="Quicksand Bold" pitchFamily="50" charset="0"/>
                    </a:rPr>
                    <a:t>Calcule en ligne :</a:t>
                  </a:r>
                </a:p>
              </p:txBody>
            </p:sp>
            <p:sp>
              <p:nvSpPr>
                <p:cNvPr id="158" name="ZoneTexte 157">
                  <a:extLst>
                    <a:ext uri="{FF2B5EF4-FFF2-40B4-BE49-F238E27FC236}">
                      <a16:creationId xmlns:a16="http://schemas.microsoft.com/office/drawing/2014/main" id="{E0D4C934-14F6-429C-95C7-9CB38AD06CFC}"/>
                    </a:ext>
                  </a:extLst>
                </p:cNvPr>
                <p:cNvSpPr txBox="1"/>
                <p:nvPr/>
              </p:nvSpPr>
              <p:spPr>
                <a:xfrm>
                  <a:off x="5863852" y="160773"/>
                  <a:ext cx="1698480" cy="276999"/>
                </a:xfrm>
                <a:prstGeom prst="rect">
                  <a:avLst/>
                </a:prstGeom>
                <a:noFill/>
              </p:spPr>
              <p:txBody>
                <a:bodyPr vert="horz" wrap="square" rtlCol="0">
                  <a:spAutoFit/>
                </a:bodyPr>
                <a:lstStyle/>
                <a:p>
                  <a:r>
                    <a:rPr lang="fr-FR" sz="1200" b="1" u="sng" dirty="0">
                      <a:latin typeface="Quicksand Bold" pitchFamily="50" charset="0"/>
                    </a:rPr>
                    <a:t>Calcule en ligne :</a:t>
                  </a:r>
                </a:p>
              </p:txBody>
            </p:sp>
            <p:sp>
              <p:nvSpPr>
                <p:cNvPr id="164" name="ZoneTexte 163">
                  <a:extLst>
                    <a:ext uri="{FF2B5EF4-FFF2-40B4-BE49-F238E27FC236}">
                      <a16:creationId xmlns:a16="http://schemas.microsoft.com/office/drawing/2014/main" id="{249D69EB-1104-4EAF-97E0-3328ABE1DC1A}"/>
                    </a:ext>
                  </a:extLst>
                </p:cNvPr>
                <p:cNvSpPr txBox="1"/>
                <p:nvPr/>
              </p:nvSpPr>
              <p:spPr>
                <a:xfrm>
                  <a:off x="686996" y="178347"/>
                  <a:ext cx="216000" cy="216396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scene3d>
                  <a:camera prst="orthographicFront">
                    <a:rot lat="0" lon="0" rev="0"/>
                  </a:camera>
                  <a:lightRig rig="contrasting" dir="t">
                    <a:rot lat="0" lon="0" rev="1500000"/>
                  </a:lightRig>
                </a:scene3d>
                <a:sp3d prstMaterial="metal">
                  <a:bevelT w="88900" h="88900"/>
                </a:sp3d>
              </p:spPr>
              <p:txBody>
                <a:bodyPr wrap="square" lIns="0" tIns="0" rIns="0" bIns="0" rtlCol="0">
                  <a:spAutoFit/>
                </a:bodyPr>
                <a:lstStyle/>
                <a:p>
                  <a:pPr algn="ctr"/>
                  <a:r>
                    <a:rPr lang="fr-FR" sz="1000" dirty="0">
                      <a:solidFill>
                        <a:schemeClr val="bg1"/>
                      </a:solidFill>
                      <a:latin typeface="Wolf Sans" panose="020F0704030504030204" pitchFamily="34" charset="0"/>
                    </a:rPr>
                    <a:t>1</a:t>
                  </a:r>
                </a:p>
              </p:txBody>
            </p:sp>
            <p:sp>
              <p:nvSpPr>
                <p:cNvPr id="162" name="ZoneTexte 161">
                  <a:extLst>
                    <a:ext uri="{FF2B5EF4-FFF2-40B4-BE49-F238E27FC236}">
                      <a16:creationId xmlns:a16="http://schemas.microsoft.com/office/drawing/2014/main" id="{357877A5-02DF-432C-AC9C-590A5F23F1C7}"/>
                    </a:ext>
                  </a:extLst>
                </p:cNvPr>
                <p:cNvSpPr txBox="1"/>
                <p:nvPr/>
              </p:nvSpPr>
              <p:spPr>
                <a:xfrm>
                  <a:off x="5702377" y="183050"/>
                  <a:ext cx="216000" cy="216396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scene3d>
                  <a:camera prst="orthographicFront">
                    <a:rot lat="0" lon="0" rev="0"/>
                  </a:camera>
                  <a:lightRig rig="contrasting" dir="t">
                    <a:rot lat="0" lon="0" rev="1500000"/>
                  </a:lightRig>
                </a:scene3d>
                <a:sp3d prstMaterial="metal">
                  <a:bevelT w="88900" h="88900"/>
                </a:sp3d>
              </p:spPr>
              <p:txBody>
                <a:bodyPr wrap="square" lIns="0" tIns="0" rIns="0" bIns="0" rtlCol="0">
                  <a:spAutoFit/>
                </a:bodyPr>
                <a:lstStyle/>
                <a:p>
                  <a:pPr algn="ctr"/>
                  <a:r>
                    <a:rPr lang="fr-FR" sz="1000" dirty="0">
                      <a:solidFill>
                        <a:schemeClr val="bg1"/>
                      </a:solidFill>
                      <a:latin typeface="Wolf Sans" panose="020F0704030504030204" pitchFamily="34" charset="0"/>
                    </a:rPr>
                    <a:t>1</a:t>
                  </a:r>
                </a:p>
              </p:txBody>
            </p:sp>
          </p:grpSp>
        </p:grpSp>
      </p:grpSp>
      <p:sp>
        <p:nvSpPr>
          <p:cNvPr id="41" name="ZoneTexte 40">
            <a:extLst>
              <a:ext uri="{FF2B5EF4-FFF2-40B4-BE49-F238E27FC236}">
                <a16:creationId xmlns:a16="http://schemas.microsoft.com/office/drawing/2014/main" id="{7F09AD4A-D2C0-45D8-B520-9A27AE61D800}"/>
              </a:ext>
            </a:extLst>
          </p:cNvPr>
          <p:cNvSpPr txBox="1"/>
          <p:nvPr/>
        </p:nvSpPr>
        <p:spPr>
          <a:xfrm>
            <a:off x="854938" y="331909"/>
            <a:ext cx="1663711" cy="1336841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marL="228600" indent="-228600">
              <a:lnSpc>
                <a:spcPct val="150000"/>
              </a:lnSpc>
              <a:buFontTx/>
              <a:buAutoNum type="alphaLcParenR"/>
            </a:pPr>
            <a:r>
              <a:rPr lang="fr-FR" sz="1100" dirty="0">
                <a:latin typeface="Script cole" panose="00000400000000000000" pitchFamily="2" charset="0"/>
              </a:rPr>
              <a:t>54 + 3 = ........</a:t>
            </a:r>
          </a:p>
          <a:p>
            <a:pPr marL="228600" indent="-228600">
              <a:lnSpc>
                <a:spcPct val="150000"/>
              </a:lnSpc>
              <a:buAutoNum type="alphaLcParenR"/>
            </a:pPr>
            <a:r>
              <a:rPr lang="fr-FR" sz="1100" dirty="0">
                <a:latin typeface="Script cole" panose="00000400000000000000" pitchFamily="2" charset="0"/>
              </a:rPr>
              <a:t>48 – 24 = ........</a:t>
            </a:r>
          </a:p>
          <a:p>
            <a:pPr marL="228600" indent="-228600">
              <a:lnSpc>
                <a:spcPct val="150000"/>
              </a:lnSpc>
              <a:buAutoNum type="alphaLcParenR"/>
            </a:pPr>
            <a:r>
              <a:rPr lang="fr-FR" sz="1100" dirty="0">
                <a:latin typeface="Script cole" panose="00000400000000000000" pitchFamily="2" charset="0"/>
              </a:rPr>
              <a:t>20 + 40 = ........</a:t>
            </a:r>
          </a:p>
          <a:p>
            <a:pPr marL="228600" indent="-228600">
              <a:lnSpc>
                <a:spcPct val="150000"/>
              </a:lnSpc>
              <a:buAutoNum type="alphaLcParenR"/>
            </a:pPr>
            <a:r>
              <a:rPr lang="fr-FR" sz="1100" dirty="0">
                <a:latin typeface="Script cole" panose="00000400000000000000" pitchFamily="2" charset="0"/>
              </a:rPr>
              <a:t>25 – 22 = ........</a:t>
            </a:r>
          </a:p>
          <a:p>
            <a:pPr marL="228600" indent="-228600">
              <a:lnSpc>
                <a:spcPct val="150000"/>
              </a:lnSpc>
              <a:buAutoNum type="alphaLcParenR"/>
            </a:pPr>
            <a:r>
              <a:rPr lang="fr-FR" sz="1100" dirty="0">
                <a:latin typeface="Script cole" panose="00000400000000000000" pitchFamily="2" charset="0"/>
              </a:rPr>
              <a:t>16 + ........ = 41</a:t>
            </a:r>
          </a:p>
        </p:txBody>
      </p:sp>
      <p:sp>
        <p:nvSpPr>
          <p:cNvPr id="42" name="ZoneTexte 41">
            <a:extLst>
              <a:ext uri="{FF2B5EF4-FFF2-40B4-BE49-F238E27FC236}">
                <a16:creationId xmlns:a16="http://schemas.microsoft.com/office/drawing/2014/main" id="{80C0BF7E-2B3B-4701-A51E-59024CB42AF4}"/>
              </a:ext>
            </a:extLst>
          </p:cNvPr>
          <p:cNvSpPr txBox="1"/>
          <p:nvPr/>
        </p:nvSpPr>
        <p:spPr>
          <a:xfrm>
            <a:off x="2531389" y="353936"/>
            <a:ext cx="1574902" cy="1336841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marL="228600" indent="-228600">
              <a:lnSpc>
                <a:spcPct val="150000"/>
              </a:lnSpc>
              <a:buAutoNum type="alphaLcParenR" startAt="6"/>
            </a:pPr>
            <a:r>
              <a:rPr lang="fr-FR" sz="1100" dirty="0">
                <a:latin typeface="Script cole" panose="00000400000000000000" pitchFamily="2" charset="0"/>
              </a:rPr>
              <a:t>39 – 50 = ........</a:t>
            </a:r>
          </a:p>
          <a:p>
            <a:pPr marL="228600" indent="-228600">
              <a:lnSpc>
                <a:spcPct val="150000"/>
              </a:lnSpc>
              <a:buAutoNum type="alphaLcParenR" startAt="6"/>
            </a:pPr>
            <a:r>
              <a:rPr lang="fr-FR" sz="1100" dirty="0">
                <a:latin typeface="Script cole" panose="00000400000000000000" pitchFamily="2" charset="0"/>
              </a:rPr>
              <a:t>........ + 29 = 30</a:t>
            </a:r>
          </a:p>
          <a:p>
            <a:pPr marL="228600" indent="-228600">
              <a:lnSpc>
                <a:spcPct val="150000"/>
              </a:lnSpc>
              <a:buAutoNum type="alphaLcParenR" startAt="6"/>
            </a:pPr>
            <a:r>
              <a:rPr lang="fr-FR" sz="1100" dirty="0">
                <a:latin typeface="Script cole" panose="00000400000000000000" pitchFamily="2" charset="0"/>
              </a:rPr>
              <a:t>35 + 23 = ........</a:t>
            </a:r>
          </a:p>
          <a:p>
            <a:pPr marL="228600" indent="-228600">
              <a:lnSpc>
                <a:spcPct val="150000"/>
              </a:lnSpc>
              <a:buAutoNum type="alphaLcParenR" startAt="6"/>
            </a:pPr>
            <a:r>
              <a:rPr lang="fr-FR" sz="1100" dirty="0">
                <a:latin typeface="Script cole" panose="00000400000000000000" pitchFamily="2" charset="0"/>
              </a:rPr>
              <a:t>44 – 4 = ........</a:t>
            </a:r>
          </a:p>
          <a:p>
            <a:pPr marL="228600" indent="-228600">
              <a:lnSpc>
                <a:spcPct val="150000"/>
              </a:lnSpc>
              <a:buFontTx/>
              <a:buAutoNum type="alphaLcParenR" startAt="6"/>
            </a:pPr>
            <a:r>
              <a:rPr lang="fr-FR" sz="1100" dirty="0">
                <a:latin typeface="Script cole" panose="00000400000000000000" pitchFamily="2" charset="0"/>
              </a:rPr>
              <a:t>31 + 2 + 15 = ........</a:t>
            </a:r>
          </a:p>
        </p:txBody>
      </p:sp>
      <p:sp>
        <p:nvSpPr>
          <p:cNvPr id="63" name="ZoneTexte 62">
            <a:extLst>
              <a:ext uri="{FF2B5EF4-FFF2-40B4-BE49-F238E27FC236}">
                <a16:creationId xmlns:a16="http://schemas.microsoft.com/office/drawing/2014/main" id="{B140D717-9D75-4111-9A68-DE76DE5D66CC}"/>
              </a:ext>
            </a:extLst>
          </p:cNvPr>
          <p:cNvSpPr txBox="1"/>
          <p:nvPr/>
        </p:nvSpPr>
        <p:spPr>
          <a:xfrm>
            <a:off x="854939" y="2015108"/>
            <a:ext cx="1663710" cy="1336841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marL="228600" indent="-228600">
              <a:lnSpc>
                <a:spcPct val="150000"/>
              </a:lnSpc>
              <a:buFontTx/>
              <a:buAutoNum type="alphaLcParenR"/>
            </a:pPr>
            <a:r>
              <a:rPr lang="fr-FR" sz="1100" dirty="0">
                <a:latin typeface="Script cole" panose="00000400000000000000" pitchFamily="2" charset="0"/>
              </a:rPr>
              <a:t>32 + 5 = ........</a:t>
            </a:r>
          </a:p>
          <a:p>
            <a:pPr marL="228600" indent="-228600">
              <a:lnSpc>
                <a:spcPct val="150000"/>
              </a:lnSpc>
              <a:buAutoNum type="alphaLcParenR"/>
            </a:pPr>
            <a:r>
              <a:rPr lang="fr-FR" sz="1100" dirty="0">
                <a:latin typeface="Script cole" panose="00000400000000000000" pitchFamily="2" charset="0"/>
              </a:rPr>
              <a:t>58 – 35 = ........</a:t>
            </a:r>
          </a:p>
          <a:p>
            <a:pPr marL="228600" indent="-228600">
              <a:lnSpc>
                <a:spcPct val="150000"/>
              </a:lnSpc>
              <a:buAutoNum type="alphaLcParenR"/>
            </a:pPr>
            <a:r>
              <a:rPr lang="fr-FR" sz="1100" dirty="0">
                <a:latin typeface="Script cole" panose="00000400000000000000" pitchFamily="2" charset="0"/>
              </a:rPr>
              <a:t>10 + 50 = ........</a:t>
            </a:r>
          </a:p>
          <a:p>
            <a:pPr marL="228600" indent="-228600">
              <a:lnSpc>
                <a:spcPct val="150000"/>
              </a:lnSpc>
              <a:buAutoNum type="alphaLcParenR"/>
            </a:pPr>
            <a:r>
              <a:rPr lang="fr-FR" sz="1100" dirty="0">
                <a:latin typeface="Script cole" panose="00000400000000000000" pitchFamily="2" charset="0"/>
              </a:rPr>
              <a:t>34 – 31 = ........</a:t>
            </a:r>
          </a:p>
          <a:p>
            <a:pPr marL="228600" indent="-228600">
              <a:lnSpc>
                <a:spcPct val="150000"/>
              </a:lnSpc>
              <a:buAutoNum type="alphaLcParenR"/>
            </a:pPr>
            <a:r>
              <a:rPr lang="fr-FR" sz="1100" dirty="0">
                <a:latin typeface="Script cole" panose="00000400000000000000" pitchFamily="2" charset="0"/>
              </a:rPr>
              <a:t>26 + ........ = 42</a:t>
            </a:r>
          </a:p>
        </p:txBody>
      </p:sp>
      <p:sp>
        <p:nvSpPr>
          <p:cNvPr id="64" name="ZoneTexte 63">
            <a:extLst>
              <a:ext uri="{FF2B5EF4-FFF2-40B4-BE49-F238E27FC236}">
                <a16:creationId xmlns:a16="http://schemas.microsoft.com/office/drawing/2014/main" id="{9ED966DB-94D7-45A1-B827-FA10A299B302}"/>
              </a:ext>
            </a:extLst>
          </p:cNvPr>
          <p:cNvSpPr txBox="1"/>
          <p:nvPr/>
        </p:nvSpPr>
        <p:spPr>
          <a:xfrm>
            <a:off x="2531389" y="2037135"/>
            <a:ext cx="1595734" cy="1336841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marL="228600" indent="-228600">
              <a:lnSpc>
                <a:spcPct val="150000"/>
              </a:lnSpc>
              <a:buAutoNum type="alphaLcParenR" startAt="6"/>
            </a:pPr>
            <a:r>
              <a:rPr lang="fr-FR" sz="1100" dirty="0">
                <a:latin typeface="Script cole" panose="00000400000000000000" pitchFamily="2" charset="0"/>
              </a:rPr>
              <a:t>........ + 4 = 50</a:t>
            </a:r>
          </a:p>
          <a:p>
            <a:pPr marL="228600" indent="-228600">
              <a:lnSpc>
                <a:spcPct val="150000"/>
              </a:lnSpc>
              <a:buAutoNum type="alphaLcParenR" startAt="6"/>
            </a:pPr>
            <a:r>
              <a:rPr lang="fr-FR" sz="1100" dirty="0">
                <a:latin typeface="Script cole" panose="00000400000000000000" pitchFamily="2" charset="0"/>
              </a:rPr>
              <a:t>31 + 28 = ........</a:t>
            </a:r>
          </a:p>
          <a:p>
            <a:pPr marL="228600" indent="-228600">
              <a:lnSpc>
                <a:spcPct val="150000"/>
              </a:lnSpc>
              <a:buAutoNum type="alphaLcParenR" startAt="6"/>
            </a:pPr>
            <a:r>
              <a:rPr lang="fr-FR" sz="1100" dirty="0">
                <a:latin typeface="Script cole" panose="00000400000000000000" pitchFamily="2" charset="0"/>
              </a:rPr>
              <a:t>57 – 7 = ........</a:t>
            </a:r>
          </a:p>
          <a:p>
            <a:pPr marL="228600" indent="-228600">
              <a:lnSpc>
                <a:spcPct val="150000"/>
              </a:lnSpc>
              <a:buFontTx/>
              <a:buAutoNum type="alphaLcParenR" startAt="6"/>
            </a:pPr>
            <a:r>
              <a:rPr lang="fr-FR" sz="1100" dirty="0">
                <a:latin typeface="Script cole" panose="00000400000000000000" pitchFamily="2" charset="0"/>
              </a:rPr>
              <a:t>17 – 39 = ........</a:t>
            </a:r>
          </a:p>
          <a:p>
            <a:pPr marL="228600" indent="-228600">
              <a:lnSpc>
                <a:spcPct val="150000"/>
              </a:lnSpc>
              <a:buFontTx/>
              <a:buAutoNum type="alphaLcParenR" startAt="6"/>
            </a:pPr>
            <a:r>
              <a:rPr lang="fr-FR" sz="1100" dirty="0">
                <a:latin typeface="Script cole" panose="00000400000000000000" pitchFamily="2" charset="0"/>
              </a:rPr>
              <a:t>17 + 20 + 2 = ........</a:t>
            </a:r>
          </a:p>
        </p:txBody>
      </p:sp>
      <p:sp>
        <p:nvSpPr>
          <p:cNvPr id="77" name="ZoneTexte 76">
            <a:extLst>
              <a:ext uri="{FF2B5EF4-FFF2-40B4-BE49-F238E27FC236}">
                <a16:creationId xmlns:a16="http://schemas.microsoft.com/office/drawing/2014/main" id="{F44C4B0C-0D1A-4597-97F2-54EEF396F5A1}"/>
              </a:ext>
            </a:extLst>
          </p:cNvPr>
          <p:cNvSpPr txBox="1"/>
          <p:nvPr/>
        </p:nvSpPr>
        <p:spPr>
          <a:xfrm>
            <a:off x="854939" y="3712710"/>
            <a:ext cx="1691399" cy="1336841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marL="228600" indent="-228600">
              <a:lnSpc>
                <a:spcPct val="150000"/>
              </a:lnSpc>
              <a:buFontTx/>
              <a:buAutoNum type="alphaLcParenR"/>
            </a:pPr>
            <a:r>
              <a:rPr lang="fr-FR" sz="1100" dirty="0">
                <a:latin typeface="Script cole" panose="00000400000000000000" pitchFamily="2" charset="0"/>
              </a:rPr>
              <a:t>53 + 4 = ........</a:t>
            </a:r>
          </a:p>
          <a:p>
            <a:pPr marL="228600" indent="-228600">
              <a:lnSpc>
                <a:spcPct val="150000"/>
              </a:lnSpc>
              <a:buAutoNum type="alphaLcParenR"/>
            </a:pPr>
            <a:r>
              <a:rPr lang="fr-FR" sz="1100" dirty="0">
                <a:latin typeface="Script cole" panose="00000400000000000000" pitchFamily="2" charset="0"/>
              </a:rPr>
              <a:t>33 – 21 = ........</a:t>
            </a:r>
          </a:p>
          <a:p>
            <a:pPr marL="228600" indent="-228600">
              <a:lnSpc>
                <a:spcPct val="150000"/>
              </a:lnSpc>
              <a:buAutoNum type="alphaLcParenR"/>
            </a:pPr>
            <a:r>
              <a:rPr lang="fr-FR" sz="1100" dirty="0">
                <a:latin typeface="Script cole" panose="00000400000000000000" pitchFamily="2" charset="0"/>
              </a:rPr>
              <a:t>20 + 30 = ........</a:t>
            </a:r>
          </a:p>
          <a:p>
            <a:pPr marL="228600" indent="-228600">
              <a:lnSpc>
                <a:spcPct val="150000"/>
              </a:lnSpc>
              <a:buFontTx/>
              <a:buAutoNum type="alphaLcParenR"/>
            </a:pPr>
            <a:r>
              <a:rPr lang="fr-FR" sz="1100" dirty="0">
                <a:latin typeface="Script cole" panose="00000400000000000000" pitchFamily="2" charset="0"/>
              </a:rPr>
              <a:t>27 – 32 = ........</a:t>
            </a:r>
          </a:p>
          <a:p>
            <a:pPr marL="228600" indent="-228600">
              <a:lnSpc>
                <a:spcPct val="150000"/>
              </a:lnSpc>
              <a:buAutoNum type="alphaLcParenR"/>
            </a:pPr>
            <a:r>
              <a:rPr lang="fr-FR" sz="1100" dirty="0">
                <a:latin typeface="Script cole" panose="00000400000000000000" pitchFamily="2" charset="0"/>
              </a:rPr>
              <a:t>13 + ........ = 48</a:t>
            </a:r>
          </a:p>
        </p:txBody>
      </p:sp>
      <p:sp>
        <p:nvSpPr>
          <p:cNvPr id="78" name="ZoneTexte 77">
            <a:extLst>
              <a:ext uri="{FF2B5EF4-FFF2-40B4-BE49-F238E27FC236}">
                <a16:creationId xmlns:a16="http://schemas.microsoft.com/office/drawing/2014/main" id="{3D9E14BC-A4B3-426A-81E0-8EF9604BCB87}"/>
              </a:ext>
            </a:extLst>
          </p:cNvPr>
          <p:cNvSpPr txBox="1"/>
          <p:nvPr/>
        </p:nvSpPr>
        <p:spPr>
          <a:xfrm>
            <a:off x="2531389" y="3734737"/>
            <a:ext cx="1753954" cy="1336841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marL="228600" indent="-228600">
              <a:lnSpc>
                <a:spcPct val="150000"/>
              </a:lnSpc>
              <a:buAutoNum type="alphaLcParenR" startAt="6"/>
            </a:pPr>
            <a:r>
              <a:rPr lang="fr-FR" sz="1100" dirty="0">
                <a:latin typeface="Script cole" panose="00000400000000000000" pitchFamily="2" charset="0"/>
              </a:rPr>
              <a:t>........ + 8 = 40</a:t>
            </a:r>
          </a:p>
          <a:p>
            <a:pPr marL="228600" indent="-228600">
              <a:lnSpc>
                <a:spcPct val="150000"/>
              </a:lnSpc>
              <a:buAutoNum type="alphaLcParenR" startAt="6"/>
            </a:pPr>
            <a:r>
              <a:rPr lang="fr-FR" sz="1100" dirty="0">
                <a:latin typeface="Script cole" panose="00000400000000000000" pitchFamily="2" charset="0"/>
              </a:rPr>
              <a:t>34 + 25 = ........</a:t>
            </a:r>
          </a:p>
          <a:p>
            <a:pPr marL="228600" indent="-228600">
              <a:lnSpc>
                <a:spcPct val="150000"/>
              </a:lnSpc>
              <a:buAutoNum type="alphaLcParenR" startAt="6"/>
            </a:pPr>
            <a:r>
              <a:rPr lang="fr-FR" sz="1100" dirty="0">
                <a:latin typeface="Script cole" panose="00000400000000000000" pitchFamily="2" charset="0"/>
              </a:rPr>
              <a:t>48 – 8 = ........</a:t>
            </a:r>
          </a:p>
          <a:p>
            <a:pPr marL="228600" indent="-228600">
              <a:lnSpc>
                <a:spcPct val="150000"/>
              </a:lnSpc>
              <a:buFontTx/>
              <a:buAutoNum type="alphaLcParenR" startAt="6"/>
            </a:pPr>
            <a:r>
              <a:rPr lang="fr-FR" sz="1100" dirty="0">
                <a:latin typeface="Script cole" panose="00000400000000000000" pitchFamily="2" charset="0"/>
              </a:rPr>
              <a:t>29 – 27 = ........</a:t>
            </a:r>
          </a:p>
          <a:p>
            <a:pPr marL="228600" indent="-228600">
              <a:lnSpc>
                <a:spcPct val="150000"/>
              </a:lnSpc>
              <a:buFontTx/>
              <a:buAutoNum type="alphaLcParenR" startAt="6"/>
            </a:pPr>
            <a:r>
              <a:rPr lang="fr-FR" sz="1100" dirty="0">
                <a:latin typeface="Script cole" panose="00000400000000000000" pitchFamily="2" charset="0"/>
              </a:rPr>
              <a:t>3 + 32 + 14 = ........</a:t>
            </a:r>
          </a:p>
        </p:txBody>
      </p:sp>
      <p:sp>
        <p:nvSpPr>
          <p:cNvPr id="91" name="ZoneTexte 90">
            <a:extLst>
              <a:ext uri="{FF2B5EF4-FFF2-40B4-BE49-F238E27FC236}">
                <a16:creationId xmlns:a16="http://schemas.microsoft.com/office/drawing/2014/main" id="{BA4AE28D-3720-4F35-8F3A-D13C86D721A7}"/>
              </a:ext>
            </a:extLst>
          </p:cNvPr>
          <p:cNvSpPr txBox="1"/>
          <p:nvPr/>
        </p:nvSpPr>
        <p:spPr>
          <a:xfrm>
            <a:off x="854939" y="5386988"/>
            <a:ext cx="1691399" cy="1336841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marL="228600" indent="-228600">
              <a:lnSpc>
                <a:spcPct val="150000"/>
              </a:lnSpc>
              <a:buFontTx/>
              <a:buAutoNum type="alphaLcParenR"/>
            </a:pPr>
            <a:r>
              <a:rPr lang="fr-FR" sz="1100" dirty="0">
                <a:latin typeface="Script cole" panose="00000400000000000000" pitchFamily="2" charset="0"/>
              </a:rPr>
              <a:t>41 + 5 = ........</a:t>
            </a:r>
          </a:p>
          <a:p>
            <a:pPr marL="228600" indent="-228600">
              <a:lnSpc>
                <a:spcPct val="150000"/>
              </a:lnSpc>
              <a:buAutoNum type="alphaLcParenR"/>
            </a:pPr>
            <a:r>
              <a:rPr lang="fr-FR" sz="1100" dirty="0">
                <a:latin typeface="Script cole" panose="00000400000000000000" pitchFamily="2" charset="0"/>
              </a:rPr>
              <a:t>58 – 13 = ........</a:t>
            </a:r>
          </a:p>
          <a:p>
            <a:pPr marL="228600" indent="-228600">
              <a:lnSpc>
                <a:spcPct val="150000"/>
              </a:lnSpc>
              <a:buAutoNum type="alphaLcParenR"/>
            </a:pPr>
            <a:r>
              <a:rPr lang="fr-FR" sz="1100" dirty="0">
                <a:latin typeface="Script cole" panose="00000400000000000000" pitchFamily="2" charset="0"/>
              </a:rPr>
              <a:t>10 + 40 = ........</a:t>
            </a:r>
          </a:p>
          <a:p>
            <a:pPr marL="228600" indent="-228600">
              <a:lnSpc>
                <a:spcPct val="150000"/>
              </a:lnSpc>
              <a:buAutoNum type="alphaLcParenR"/>
            </a:pPr>
            <a:r>
              <a:rPr lang="fr-FR" sz="1100" dirty="0">
                <a:latin typeface="Script cole" panose="00000400000000000000" pitchFamily="2" charset="0"/>
              </a:rPr>
              <a:t>47 – 45 = ........</a:t>
            </a:r>
          </a:p>
          <a:p>
            <a:pPr marL="228600" indent="-228600">
              <a:lnSpc>
                <a:spcPct val="150000"/>
              </a:lnSpc>
              <a:buFontTx/>
              <a:buAutoNum type="alphaLcParenR"/>
            </a:pPr>
            <a:r>
              <a:rPr lang="fr-FR" sz="1100" dirty="0">
                <a:latin typeface="Script cole" panose="00000400000000000000" pitchFamily="2" charset="0"/>
              </a:rPr>
              <a:t>27 – 58 = ........</a:t>
            </a:r>
          </a:p>
        </p:txBody>
      </p:sp>
      <p:sp>
        <p:nvSpPr>
          <p:cNvPr id="92" name="ZoneTexte 91">
            <a:extLst>
              <a:ext uri="{FF2B5EF4-FFF2-40B4-BE49-F238E27FC236}">
                <a16:creationId xmlns:a16="http://schemas.microsoft.com/office/drawing/2014/main" id="{0FCC247E-55E1-4CF4-A726-82A1729F64EC}"/>
              </a:ext>
            </a:extLst>
          </p:cNvPr>
          <p:cNvSpPr txBox="1"/>
          <p:nvPr/>
        </p:nvSpPr>
        <p:spPr>
          <a:xfrm>
            <a:off x="2531389" y="5409015"/>
            <a:ext cx="1825390" cy="1336841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marL="228600" indent="-228600">
              <a:lnSpc>
                <a:spcPct val="150000"/>
              </a:lnSpc>
              <a:buAutoNum type="alphaLcParenR" startAt="6"/>
            </a:pPr>
            <a:r>
              <a:rPr lang="fr-FR" sz="1100" dirty="0">
                <a:latin typeface="Script cole" panose="00000400000000000000" pitchFamily="2" charset="0"/>
              </a:rPr>
              <a:t>........ + 2 = 30</a:t>
            </a:r>
          </a:p>
          <a:p>
            <a:pPr marL="228600" indent="-228600">
              <a:lnSpc>
                <a:spcPct val="150000"/>
              </a:lnSpc>
              <a:buAutoNum type="alphaLcParenR" startAt="6"/>
            </a:pPr>
            <a:r>
              <a:rPr lang="fr-FR" sz="1100" dirty="0">
                <a:latin typeface="Script cole" panose="00000400000000000000" pitchFamily="2" charset="0"/>
              </a:rPr>
              <a:t>46 + 12 = ........</a:t>
            </a:r>
          </a:p>
          <a:p>
            <a:pPr marL="228600" indent="-228600">
              <a:lnSpc>
                <a:spcPct val="150000"/>
              </a:lnSpc>
              <a:buAutoNum type="alphaLcParenR" startAt="6"/>
            </a:pPr>
            <a:r>
              <a:rPr lang="fr-FR" sz="1100" dirty="0">
                <a:latin typeface="Script cole" panose="00000400000000000000" pitchFamily="2" charset="0"/>
              </a:rPr>
              <a:t>53 – 3 = ........</a:t>
            </a:r>
          </a:p>
          <a:p>
            <a:pPr marL="228600" indent="-228600">
              <a:lnSpc>
                <a:spcPct val="150000"/>
              </a:lnSpc>
              <a:buFontTx/>
              <a:buAutoNum type="alphaLcParenR" startAt="6"/>
            </a:pPr>
            <a:r>
              <a:rPr lang="fr-FR" sz="1100" dirty="0">
                <a:latin typeface="Script cole" panose="00000400000000000000" pitchFamily="2" charset="0"/>
              </a:rPr>
              <a:t>27 + ........ = 42</a:t>
            </a:r>
          </a:p>
          <a:p>
            <a:pPr marL="228600" indent="-228600">
              <a:lnSpc>
                <a:spcPct val="150000"/>
              </a:lnSpc>
              <a:buFontTx/>
              <a:buAutoNum type="alphaLcParenR" startAt="6"/>
            </a:pPr>
            <a:r>
              <a:rPr lang="fr-FR" sz="1100" dirty="0">
                <a:latin typeface="Script cole" panose="00000400000000000000" pitchFamily="2" charset="0"/>
              </a:rPr>
              <a:t>31 + 12 + 4 = ........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890B2251-20CD-495E-805D-B8E01305E813}"/>
              </a:ext>
            </a:extLst>
          </p:cNvPr>
          <p:cNvSpPr/>
          <p:nvPr/>
        </p:nvSpPr>
        <p:spPr>
          <a:xfrm>
            <a:off x="138021" y="112144"/>
            <a:ext cx="4597880" cy="1578634"/>
          </a:xfrm>
          <a:prstGeom prst="round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0D8FE4D9-3B2A-4BD8-AD2C-FDF19D801096}"/>
              </a:ext>
            </a:extLst>
          </p:cNvPr>
          <p:cNvSpPr/>
          <p:nvPr/>
        </p:nvSpPr>
        <p:spPr>
          <a:xfrm>
            <a:off x="138021" y="1798607"/>
            <a:ext cx="4597880" cy="1578634"/>
          </a:xfrm>
          <a:prstGeom prst="round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5B349983-8D3F-4406-9529-537108E9CE7D}"/>
              </a:ext>
            </a:extLst>
          </p:cNvPr>
          <p:cNvSpPr/>
          <p:nvPr/>
        </p:nvSpPr>
        <p:spPr>
          <a:xfrm>
            <a:off x="138021" y="3485071"/>
            <a:ext cx="4597880" cy="1578634"/>
          </a:xfrm>
          <a:prstGeom prst="round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97FA7496-88C5-40AF-9707-81AC92F18350}"/>
              </a:ext>
            </a:extLst>
          </p:cNvPr>
          <p:cNvSpPr/>
          <p:nvPr/>
        </p:nvSpPr>
        <p:spPr>
          <a:xfrm>
            <a:off x="138021" y="5171535"/>
            <a:ext cx="4597880" cy="1578634"/>
          </a:xfrm>
          <a:prstGeom prst="round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5" name="ZoneTexte 114">
            <a:extLst>
              <a:ext uri="{FF2B5EF4-FFF2-40B4-BE49-F238E27FC236}">
                <a16:creationId xmlns:a16="http://schemas.microsoft.com/office/drawing/2014/main" id="{9A2C31B0-0819-41D7-B035-BCBBA86D502B}"/>
              </a:ext>
            </a:extLst>
          </p:cNvPr>
          <p:cNvSpPr txBox="1"/>
          <p:nvPr/>
        </p:nvSpPr>
        <p:spPr>
          <a:xfrm>
            <a:off x="5844073" y="341288"/>
            <a:ext cx="1663711" cy="1361911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marL="228600" indent="-228600">
              <a:lnSpc>
                <a:spcPct val="150000"/>
              </a:lnSpc>
              <a:buFontTx/>
              <a:buAutoNum type="alphaLcParenR"/>
            </a:pPr>
            <a:r>
              <a:rPr lang="fr-FR" sz="1100" dirty="0">
                <a:latin typeface="Script cole" panose="00000400000000000000" pitchFamily="2" charset="0"/>
              </a:rPr>
              <a:t>54 + 3 = ........</a:t>
            </a:r>
          </a:p>
          <a:p>
            <a:pPr marL="228600" indent="-228600">
              <a:lnSpc>
                <a:spcPct val="150000"/>
              </a:lnSpc>
              <a:buAutoNum type="alphaLcParenR"/>
            </a:pPr>
            <a:r>
              <a:rPr lang="fr-FR" sz="1100" dirty="0">
                <a:latin typeface="Script cole" panose="00000400000000000000" pitchFamily="2" charset="0"/>
              </a:rPr>
              <a:t>48 – 24 = ........</a:t>
            </a:r>
          </a:p>
          <a:p>
            <a:pPr marL="228600" indent="-228600">
              <a:lnSpc>
                <a:spcPct val="150000"/>
              </a:lnSpc>
              <a:buAutoNum type="alphaLcParenR"/>
            </a:pPr>
            <a:r>
              <a:rPr lang="fr-FR" sz="1100" dirty="0">
                <a:latin typeface="Script cole" panose="00000400000000000000" pitchFamily="2" charset="0"/>
              </a:rPr>
              <a:t>20 + 40 = ........</a:t>
            </a:r>
          </a:p>
          <a:p>
            <a:pPr marL="228600" indent="-228600">
              <a:lnSpc>
                <a:spcPct val="150000"/>
              </a:lnSpc>
              <a:buAutoNum type="alphaLcParenR"/>
            </a:pPr>
            <a:r>
              <a:rPr lang="fr-FR" sz="1100" dirty="0">
                <a:latin typeface="Script cole" panose="00000400000000000000" pitchFamily="2" charset="0"/>
              </a:rPr>
              <a:t>25 – 22 = ........</a:t>
            </a:r>
          </a:p>
          <a:p>
            <a:pPr marL="228600" indent="-228600">
              <a:lnSpc>
                <a:spcPct val="150000"/>
              </a:lnSpc>
              <a:buAutoNum type="alphaLcParenR"/>
            </a:pPr>
            <a:r>
              <a:rPr lang="fr-FR" sz="1100" dirty="0">
                <a:latin typeface="Script cole" panose="00000400000000000000" pitchFamily="2" charset="0"/>
              </a:rPr>
              <a:t>16 + ........ = 41</a:t>
            </a:r>
          </a:p>
        </p:txBody>
      </p:sp>
      <p:sp>
        <p:nvSpPr>
          <p:cNvPr id="116" name="ZoneTexte 115">
            <a:extLst>
              <a:ext uri="{FF2B5EF4-FFF2-40B4-BE49-F238E27FC236}">
                <a16:creationId xmlns:a16="http://schemas.microsoft.com/office/drawing/2014/main" id="{9629813E-FFAA-4365-B468-647138A22485}"/>
              </a:ext>
            </a:extLst>
          </p:cNvPr>
          <p:cNvSpPr txBox="1"/>
          <p:nvPr/>
        </p:nvSpPr>
        <p:spPr>
          <a:xfrm>
            <a:off x="7520524" y="363315"/>
            <a:ext cx="1649728" cy="1336841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marL="228600" indent="-228600">
              <a:lnSpc>
                <a:spcPct val="150000"/>
              </a:lnSpc>
              <a:buAutoNum type="alphaLcParenR" startAt="6"/>
            </a:pPr>
            <a:r>
              <a:rPr lang="fr-FR" sz="1100" dirty="0">
                <a:latin typeface="Script cole" panose="00000400000000000000" pitchFamily="2" charset="0"/>
              </a:rPr>
              <a:t>39 – 50 = ........</a:t>
            </a:r>
          </a:p>
          <a:p>
            <a:pPr marL="228600" indent="-228600">
              <a:lnSpc>
                <a:spcPct val="150000"/>
              </a:lnSpc>
              <a:buAutoNum type="alphaLcParenR" startAt="6"/>
            </a:pPr>
            <a:r>
              <a:rPr lang="fr-FR" sz="1100" dirty="0">
                <a:latin typeface="Script cole" panose="00000400000000000000" pitchFamily="2" charset="0"/>
              </a:rPr>
              <a:t>........ + 29 = 30</a:t>
            </a:r>
          </a:p>
          <a:p>
            <a:pPr marL="228600" indent="-228600">
              <a:lnSpc>
                <a:spcPct val="150000"/>
              </a:lnSpc>
              <a:buAutoNum type="alphaLcParenR" startAt="6"/>
            </a:pPr>
            <a:r>
              <a:rPr lang="fr-FR" sz="1100" dirty="0">
                <a:latin typeface="Script cole" panose="00000400000000000000" pitchFamily="2" charset="0"/>
              </a:rPr>
              <a:t>35 + 23 = ........</a:t>
            </a:r>
          </a:p>
          <a:p>
            <a:pPr marL="228600" indent="-228600">
              <a:lnSpc>
                <a:spcPct val="150000"/>
              </a:lnSpc>
              <a:buAutoNum type="alphaLcParenR" startAt="6"/>
            </a:pPr>
            <a:r>
              <a:rPr lang="fr-FR" sz="1100" dirty="0">
                <a:latin typeface="Script cole" panose="00000400000000000000" pitchFamily="2" charset="0"/>
              </a:rPr>
              <a:t>44 – 4 = ........</a:t>
            </a:r>
          </a:p>
          <a:p>
            <a:pPr marL="228600" indent="-228600">
              <a:lnSpc>
                <a:spcPct val="150000"/>
              </a:lnSpc>
              <a:buFontTx/>
              <a:buAutoNum type="alphaLcParenR" startAt="6"/>
            </a:pPr>
            <a:r>
              <a:rPr lang="fr-FR" sz="1100" dirty="0">
                <a:latin typeface="Script cole" panose="00000400000000000000" pitchFamily="2" charset="0"/>
              </a:rPr>
              <a:t>31 + 2 + 15 = ........</a:t>
            </a:r>
          </a:p>
        </p:txBody>
      </p:sp>
      <p:sp>
        <p:nvSpPr>
          <p:cNvPr id="109" name="ZoneTexte 108">
            <a:extLst>
              <a:ext uri="{FF2B5EF4-FFF2-40B4-BE49-F238E27FC236}">
                <a16:creationId xmlns:a16="http://schemas.microsoft.com/office/drawing/2014/main" id="{C2809DA2-2F26-48E8-B9FE-E087E94C2E19}"/>
              </a:ext>
            </a:extLst>
          </p:cNvPr>
          <p:cNvSpPr txBox="1"/>
          <p:nvPr/>
        </p:nvSpPr>
        <p:spPr>
          <a:xfrm>
            <a:off x="5844074" y="2024487"/>
            <a:ext cx="1663710" cy="1336841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marL="228600" indent="-228600">
              <a:lnSpc>
                <a:spcPct val="150000"/>
              </a:lnSpc>
              <a:buFontTx/>
              <a:buAutoNum type="alphaLcParenR"/>
            </a:pPr>
            <a:r>
              <a:rPr lang="fr-FR" sz="1100" dirty="0">
                <a:latin typeface="Script cole" panose="00000400000000000000" pitchFamily="2" charset="0"/>
              </a:rPr>
              <a:t>32 + 5 = ........</a:t>
            </a:r>
          </a:p>
          <a:p>
            <a:pPr marL="228600" indent="-228600">
              <a:lnSpc>
                <a:spcPct val="150000"/>
              </a:lnSpc>
              <a:buAutoNum type="alphaLcParenR"/>
            </a:pPr>
            <a:r>
              <a:rPr lang="fr-FR" sz="1100" dirty="0">
                <a:latin typeface="Script cole" panose="00000400000000000000" pitchFamily="2" charset="0"/>
              </a:rPr>
              <a:t>58 – 35 = ........</a:t>
            </a:r>
          </a:p>
          <a:p>
            <a:pPr marL="228600" indent="-228600">
              <a:lnSpc>
                <a:spcPct val="150000"/>
              </a:lnSpc>
              <a:buAutoNum type="alphaLcParenR"/>
            </a:pPr>
            <a:r>
              <a:rPr lang="fr-FR" sz="1100" dirty="0">
                <a:latin typeface="Script cole" panose="00000400000000000000" pitchFamily="2" charset="0"/>
              </a:rPr>
              <a:t>10 + 50 = ........</a:t>
            </a:r>
          </a:p>
          <a:p>
            <a:pPr marL="228600" indent="-228600">
              <a:lnSpc>
                <a:spcPct val="150000"/>
              </a:lnSpc>
              <a:buAutoNum type="alphaLcParenR"/>
            </a:pPr>
            <a:r>
              <a:rPr lang="fr-FR" sz="1100" dirty="0">
                <a:latin typeface="Script cole" panose="00000400000000000000" pitchFamily="2" charset="0"/>
              </a:rPr>
              <a:t>34 – 31 = ........</a:t>
            </a:r>
          </a:p>
          <a:p>
            <a:pPr marL="228600" indent="-228600">
              <a:lnSpc>
                <a:spcPct val="150000"/>
              </a:lnSpc>
              <a:buAutoNum type="alphaLcParenR"/>
            </a:pPr>
            <a:r>
              <a:rPr lang="fr-FR" sz="1100" dirty="0">
                <a:latin typeface="Script cole" panose="00000400000000000000" pitchFamily="2" charset="0"/>
              </a:rPr>
              <a:t>26 + ........ = 42</a:t>
            </a:r>
          </a:p>
        </p:txBody>
      </p:sp>
      <p:sp>
        <p:nvSpPr>
          <p:cNvPr id="110" name="ZoneTexte 109">
            <a:extLst>
              <a:ext uri="{FF2B5EF4-FFF2-40B4-BE49-F238E27FC236}">
                <a16:creationId xmlns:a16="http://schemas.microsoft.com/office/drawing/2014/main" id="{B9F5B0EF-63E7-4D86-8311-5E65C2300A55}"/>
              </a:ext>
            </a:extLst>
          </p:cNvPr>
          <p:cNvSpPr txBox="1"/>
          <p:nvPr/>
        </p:nvSpPr>
        <p:spPr>
          <a:xfrm>
            <a:off x="7520524" y="2046514"/>
            <a:ext cx="1545991" cy="1336841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marL="228600" indent="-228600">
              <a:lnSpc>
                <a:spcPct val="150000"/>
              </a:lnSpc>
              <a:buAutoNum type="alphaLcParenR" startAt="6"/>
            </a:pPr>
            <a:r>
              <a:rPr lang="fr-FR" sz="1100" dirty="0">
                <a:latin typeface="Script cole" panose="00000400000000000000" pitchFamily="2" charset="0"/>
              </a:rPr>
              <a:t>........ + 4 = 50</a:t>
            </a:r>
          </a:p>
          <a:p>
            <a:pPr marL="228600" indent="-228600">
              <a:lnSpc>
                <a:spcPct val="150000"/>
              </a:lnSpc>
              <a:buAutoNum type="alphaLcParenR" startAt="6"/>
            </a:pPr>
            <a:r>
              <a:rPr lang="fr-FR" sz="1100" dirty="0">
                <a:latin typeface="Script cole" panose="00000400000000000000" pitchFamily="2" charset="0"/>
              </a:rPr>
              <a:t>31 + 28 = ........</a:t>
            </a:r>
          </a:p>
          <a:p>
            <a:pPr marL="228600" indent="-228600">
              <a:lnSpc>
                <a:spcPct val="150000"/>
              </a:lnSpc>
              <a:buAutoNum type="alphaLcParenR" startAt="6"/>
            </a:pPr>
            <a:r>
              <a:rPr lang="fr-FR" sz="1100" dirty="0">
                <a:latin typeface="Script cole" panose="00000400000000000000" pitchFamily="2" charset="0"/>
              </a:rPr>
              <a:t>57 – 7 = ........</a:t>
            </a:r>
          </a:p>
          <a:p>
            <a:pPr marL="228600" indent="-228600">
              <a:lnSpc>
                <a:spcPct val="150000"/>
              </a:lnSpc>
              <a:buFontTx/>
              <a:buAutoNum type="alphaLcParenR" startAt="6"/>
            </a:pPr>
            <a:r>
              <a:rPr lang="fr-FR" sz="1100" dirty="0">
                <a:latin typeface="Script cole" panose="00000400000000000000" pitchFamily="2" charset="0"/>
              </a:rPr>
              <a:t>17 – 39 = ........</a:t>
            </a:r>
          </a:p>
          <a:p>
            <a:pPr marL="228600" indent="-228600">
              <a:lnSpc>
                <a:spcPct val="150000"/>
              </a:lnSpc>
              <a:buFontTx/>
              <a:buAutoNum type="alphaLcParenR" startAt="6"/>
            </a:pPr>
            <a:r>
              <a:rPr lang="fr-FR" sz="1100" dirty="0">
                <a:latin typeface="Script cole" panose="00000400000000000000" pitchFamily="2" charset="0"/>
              </a:rPr>
              <a:t>17 + 20 + 2 = .......</a:t>
            </a:r>
          </a:p>
        </p:txBody>
      </p:sp>
      <p:sp>
        <p:nvSpPr>
          <p:cNvPr id="99" name="ZoneTexte 98">
            <a:extLst>
              <a:ext uri="{FF2B5EF4-FFF2-40B4-BE49-F238E27FC236}">
                <a16:creationId xmlns:a16="http://schemas.microsoft.com/office/drawing/2014/main" id="{A3203D8A-1126-46D2-BAE7-CC716F339BB6}"/>
              </a:ext>
            </a:extLst>
          </p:cNvPr>
          <p:cNvSpPr txBox="1"/>
          <p:nvPr/>
        </p:nvSpPr>
        <p:spPr>
          <a:xfrm>
            <a:off x="5844074" y="3722089"/>
            <a:ext cx="1691399" cy="1361911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marL="228600" indent="-228600">
              <a:lnSpc>
                <a:spcPct val="150000"/>
              </a:lnSpc>
              <a:buFontTx/>
              <a:buAutoNum type="alphaLcParenR"/>
            </a:pPr>
            <a:r>
              <a:rPr lang="fr-FR" sz="1100" dirty="0">
                <a:latin typeface="Script cole" panose="00000400000000000000" pitchFamily="2" charset="0"/>
              </a:rPr>
              <a:t>53 + 4 = ........</a:t>
            </a:r>
          </a:p>
          <a:p>
            <a:pPr marL="228600" indent="-228600">
              <a:lnSpc>
                <a:spcPct val="150000"/>
              </a:lnSpc>
              <a:buAutoNum type="alphaLcParenR"/>
            </a:pPr>
            <a:r>
              <a:rPr lang="fr-FR" sz="1100" dirty="0">
                <a:latin typeface="Script cole" panose="00000400000000000000" pitchFamily="2" charset="0"/>
              </a:rPr>
              <a:t>33 – 21 = ........</a:t>
            </a:r>
          </a:p>
          <a:p>
            <a:pPr marL="228600" indent="-228600">
              <a:lnSpc>
                <a:spcPct val="150000"/>
              </a:lnSpc>
              <a:buAutoNum type="alphaLcParenR"/>
            </a:pPr>
            <a:r>
              <a:rPr lang="fr-FR" sz="1100" dirty="0">
                <a:latin typeface="Script cole" panose="00000400000000000000" pitchFamily="2" charset="0"/>
              </a:rPr>
              <a:t>20 + 30 = ........</a:t>
            </a:r>
          </a:p>
          <a:p>
            <a:pPr marL="228600" indent="-228600">
              <a:lnSpc>
                <a:spcPct val="150000"/>
              </a:lnSpc>
              <a:buFontTx/>
              <a:buAutoNum type="alphaLcParenR"/>
            </a:pPr>
            <a:r>
              <a:rPr lang="fr-FR" sz="1100" dirty="0">
                <a:latin typeface="Script cole" panose="00000400000000000000" pitchFamily="2" charset="0"/>
              </a:rPr>
              <a:t>27 – 32 = ........</a:t>
            </a:r>
          </a:p>
          <a:p>
            <a:pPr marL="228600" indent="-228600">
              <a:lnSpc>
                <a:spcPct val="150000"/>
              </a:lnSpc>
              <a:buAutoNum type="alphaLcParenR"/>
            </a:pPr>
            <a:r>
              <a:rPr lang="fr-FR" sz="1100" dirty="0">
                <a:latin typeface="Script cole" panose="00000400000000000000" pitchFamily="2" charset="0"/>
              </a:rPr>
              <a:t>13 + ........ = 48</a:t>
            </a:r>
          </a:p>
        </p:txBody>
      </p:sp>
      <p:sp>
        <p:nvSpPr>
          <p:cNvPr id="104" name="ZoneTexte 103">
            <a:extLst>
              <a:ext uri="{FF2B5EF4-FFF2-40B4-BE49-F238E27FC236}">
                <a16:creationId xmlns:a16="http://schemas.microsoft.com/office/drawing/2014/main" id="{A4CA8485-3ACA-41DD-A641-B87C920CDCE6}"/>
              </a:ext>
            </a:extLst>
          </p:cNvPr>
          <p:cNvSpPr txBox="1"/>
          <p:nvPr/>
        </p:nvSpPr>
        <p:spPr>
          <a:xfrm>
            <a:off x="7520524" y="3744116"/>
            <a:ext cx="1626051" cy="1336841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marL="228600" indent="-228600">
              <a:lnSpc>
                <a:spcPct val="150000"/>
              </a:lnSpc>
              <a:buAutoNum type="alphaLcParenR" startAt="6"/>
            </a:pPr>
            <a:r>
              <a:rPr lang="fr-FR" sz="1100" dirty="0">
                <a:latin typeface="Script cole" panose="00000400000000000000" pitchFamily="2" charset="0"/>
              </a:rPr>
              <a:t>........ + 8 = 40</a:t>
            </a:r>
          </a:p>
          <a:p>
            <a:pPr marL="228600" indent="-228600">
              <a:lnSpc>
                <a:spcPct val="150000"/>
              </a:lnSpc>
              <a:buAutoNum type="alphaLcParenR" startAt="6"/>
            </a:pPr>
            <a:r>
              <a:rPr lang="fr-FR" sz="1100" dirty="0">
                <a:latin typeface="Script cole" panose="00000400000000000000" pitchFamily="2" charset="0"/>
              </a:rPr>
              <a:t>34 + 25 = ........</a:t>
            </a:r>
          </a:p>
          <a:p>
            <a:pPr marL="228600" indent="-228600">
              <a:lnSpc>
                <a:spcPct val="150000"/>
              </a:lnSpc>
              <a:buAutoNum type="alphaLcParenR" startAt="6"/>
            </a:pPr>
            <a:r>
              <a:rPr lang="fr-FR" sz="1100" dirty="0">
                <a:latin typeface="Script cole" panose="00000400000000000000" pitchFamily="2" charset="0"/>
              </a:rPr>
              <a:t>48 – 8 = ........</a:t>
            </a:r>
          </a:p>
          <a:p>
            <a:pPr marL="228600" indent="-228600">
              <a:lnSpc>
                <a:spcPct val="150000"/>
              </a:lnSpc>
              <a:buFontTx/>
              <a:buAutoNum type="alphaLcParenR" startAt="6"/>
            </a:pPr>
            <a:r>
              <a:rPr lang="fr-FR" sz="1100" dirty="0">
                <a:latin typeface="Script cole" panose="00000400000000000000" pitchFamily="2" charset="0"/>
              </a:rPr>
              <a:t>29 – 27 = ........</a:t>
            </a:r>
          </a:p>
          <a:p>
            <a:pPr marL="228600" indent="-228600">
              <a:lnSpc>
                <a:spcPct val="150000"/>
              </a:lnSpc>
              <a:buFontTx/>
              <a:buAutoNum type="alphaLcParenR" startAt="6"/>
            </a:pPr>
            <a:r>
              <a:rPr lang="fr-FR" sz="1100" dirty="0">
                <a:latin typeface="Script cole" panose="00000400000000000000" pitchFamily="2" charset="0"/>
              </a:rPr>
              <a:t>3 + 32 + 14 = ........</a:t>
            </a:r>
          </a:p>
        </p:txBody>
      </p:sp>
      <p:sp>
        <p:nvSpPr>
          <p:cNvPr id="81" name="ZoneTexte 80">
            <a:extLst>
              <a:ext uri="{FF2B5EF4-FFF2-40B4-BE49-F238E27FC236}">
                <a16:creationId xmlns:a16="http://schemas.microsoft.com/office/drawing/2014/main" id="{24A4BE77-3E23-4A41-8A05-06C3DD005492}"/>
              </a:ext>
            </a:extLst>
          </p:cNvPr>
          <p:cNvSpPr txBox="1"/>
          <p:nvPr/>
        </p:nvSpPr>
        <p:spPr>
          <a:xfrm>
            <a:off x="5844074" y="5396367"/>
            <a:ext cx="1691399" cy="1336841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marL="228600" indent="-228600">
              <a:lnSpc>
                <a:spcPct val="150000"/>
              </a:lnSpc>
              <a:buFontTx/>
              <a:buAutoNum type="alphaLcParenR"/>
            </a:pPr>
            <a:r>
              <a:rPr lang="fr-FR" sz="1100" dirty="0">
                <a:latin typeface="Script cole" panose="00000400000000000000" pitchFamily="2" charset="0"/>
              </a:rPr>
              <a:t>41 + 5 = ........</a:t>
            </a:r>
          </a:p>
          <a:p>
            <a:pPr marL="228600" indent="-228600">
              <a:lnSpc>
                <a:spcPct val="150000"/>
              </a:lnSpc>
              <a:buAutoNum type="alphaLcParenR"/>
            </a:pPr>
            <a:r>
              <a:rPr lang="fr-FR" sz="1100" dirty="0">
                <a:latin typeface="Script cole" panose="00000400000000000000" pitchFamily="2" charset="0"/>
              </a:rPr>
              <a:t>58 – 13 = ........</a:t>
            </a:r>
          </a:p>
          <a:p>
            <a:pPr marL="228600" indent="-228600">
              <a:lnSpc>
                <a:spcPct val="150000"/>
              </a:lnSpc>
              <a:buAutoNum type="alphaLcParenR"/>
            </a:pPr>
            <a:r>
              <a:rPr lang="fr-FR" sz="1100" dirty="0">
                <a:latin typeface="Script cole" panose="00000400000000000000" pitchFamily="2" charset="0"/>
              </a:rPr>
              <a:t>10 + 40 = ........</a:t>
            </a:r>
          </a:p>
          <a:p>
            <a:pPr marL="228600" indent="-228600">
              <a:lnSpc>
                <a:spcPct val="150000"/>
              </a:lnSpc>
              <a:buAutoNum type="alphaLcParenR"/>
            </a:pPr>
            <a:r>
              <a:rPr lang="fr-FR" sz="1100" dirty="0">
                <a:latin typeface="Script cole" panose="00000400000000000000" pitchFamily="2" charset="0"/>
              </a:rPr>
              <a:t>47 – 45 = ........</a:t>
            </a:r>
          </a:p>
          <a:p>
            <a:pPr marL="228600" indent="-228600">
              <a:lnSpc>
                <a:spcPct val="150000"/>
              </a:lnSpc>
              <a:buFontTx/>
              <a:buAutoNum type="alphaLcParenR"/>
            </a:pPr>
            <a:r>
              <a:rPr lang="fr-FR" sz="1100" dirty="0">
                <a:latin typeface="Script cole" panose="00000400000000000000" pitchFamily="2" charset="0"/>
              </a:rPr>
              <a:t>27 – 58 = ........</a:t>
            </a:r>
          </a:p>
        </p:txBody>
      </p:sp>
      <p:sp>
        <p:nvSpPr>
          <p:cNvPr id="82" name="ZoneTexte 81">
            <a:extLst>
              <a:ext uri="{FF2B5EF4-FFF2-40B4-BE49-F238E27FC236}">
                <a16:creationId xmlns:a16="http://schemas.microsoft.com/office/drawing/2014/main" id="{C44B83B9-C393-4931-A56C-B15FFBDB4219}"/>
              </a:ext>
            </a:extLst>
          </p:cNvPr>
          <p:cNvSpPr txBox="1"/>
          <p:nvPr/>
        </p:nvSpPr>
        <p:spPr>
          <a:xfrm>
            <a:off x="7520524" y="5418394"/>
            <a:ext cx="1825390" cy="1336841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marL="228600" indent="-228600">
              <a:lnSpc>
                <a:spcPct val="150000"/>
              </a:lnSpc>
              <a:buAutoNum type="alphaLcParenR" startAt="6"/>
            </a:pPr>
            <a:r>
              <a:rPr lang="fr-FR" sz="1100" dirty="0">
                <a:latin typeface="Script cole" panose="00000400000000000000" pitchFamily="2" charset="0"/>
              </a:rPr>
              <a:t>........ + 2 = 30</a:t>
            </a:r>
          </a:p>
          <a:p>
            <a:pPr marL="228600" indent="-228600">
              <a:lnSpc>
                <a:spcPct val="150000"/>
              </a:lnSpc>
              <a:buAutoNum type="alphaLcParenR" startAt="6"/>
            </a:pPr>
            <a:r>
              <a:rPr lang="fr-FR" sz="1100" dirty="0">
                <a:latin typeface="Script cole" panose="00000400000000000000" pitchFamily="2" charset="0"/>
              </a:rPr>
              <a:t>46 + 12 = ........</a:t>
            </a:r>
          </a:p>
          <a:p>
            <a:pPr marL="228600" indent="-228600">
              <a:lnSpc>
                <a:spcPct val="150000"/>
              </a:lnSpc>
              <a:buAutoNum type="alphaLcParenR" startAt="6"/>
            </a:pPr>
            <a:r>
              <a:rPr lang="fr-FR" sz="1100" dirty="0">
                <a:latin typeface="Script cole" panose="00000400000000000000" pitchFamily="2" charset="0"/>
              </a:rPr>
              <a:t>53 – 3 = ........</a:t>
            </a:r>
          </a:p>
          <a:p>
            <a:pPr marL="228600" indent="-228600">
              <a:lnSpc>
                <a:spcPct val="150000"/>
              </a:lnSpc>
              <a:buFontTx/>
              <a:buAutoNum type="alphaLcParenR" startAt="6"/>
            </a:pPr>
            <a:r>
              <a:rPr lang="fr-FR" sz="1100" dirty="0">
                <a:latin typeface="Script cole" panose="00000400000000000000" pitchFamily="2" charset="0"/>
              </a:rPr>
              <a:t>27 + ........ = 42</a:t>
            </a:r>
          </a:p>
          <a:p>
            <a:pPr marL="228600" indent="-228600">
              <a:lnSpc>
                <a:spcPct val="150000"/>
              </a:lnSpc>
              <a:buFontTx/>
              <a:buAutoNum type="alphaLcParenR" startAt="6"/>
            </a:pPr>
            <a:r>
              <a:rPr lang="fr-FR" sz="1100" dirty="0">
                <a:latin typeface="Script cole" panose="00000400000000000000" pitchFamily="2" charset="0"/>
              </a:rPr>
              <a:t>31 + 12 + 4 = ........</a:t>
            </a:r>
          </a:p>
        </p:txBody>
      </p:sp>
      <p:sp>
        <p:nvSpPr>
          <p:cNvPr id="50" name="Rectangle : coins arrondis 49">
            <a:extLst>
              <a:ext uri="{FF2B5EF4-FFF2-40B4-BE49-F238E27FC236}">
                <a16:creationId xmlns:a16="http://schemas.microsoft.com/office/drawing/2014/main" id="{3FF520BD-263E-48CF-9CE4-C6ECD2A60084}"/>
              </a:ext>
            </a:extLst>
          </p:cNvPr>
          <p:cNvSpPr/>
          <p:nvPr/>
        </p:nvSpPr>
        <p:spPr>
          <a:xfrm>
            <a:off x="5127156" y="121523"/>
            <a:ext cx="4597880" cy="1578634"/>
          </a:xfrm>
          <a:prstGeom prst="round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D3D1024A-BD00-46FB-B9FC-A282F63F3A06}"/>
              </a:ext>
            </a:extLst>
          </p:cNvPr>
          <p:cNvSpPr/>
          <p:nvPr/>
        </p:nvSpPr>
        <p:spPr>
          <a:xfrm>
            <a:off x="5127156" y="1807986"/>
            <a:ext cx="4597880" cy="1578634"/>
          </a:xfrm>
          <a:prstGeom prst="round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2" name="Rectangle : coins arrondis 51">
            <a:extLst>
              <a:ext uri="{FF2B5EF4-FFF2-40B4-BE49-F238E27FC236}">
                <a16:creationId xmlns:a16="http://schemas.microsoft.com/office/drawing/2014/main" id="{60957A5B-1C15-44C3-A5E1-6466F29515EB}"/>
              </a:ext>
            </a:extLst>
          </p:cNvPr>
          <p:cNvSpPr/>
          <p:nvPr/>
        </p:nvSpPr>
        <p:spPr>
          <a:xfrm>
            <a:off x="5127156" y="3494450"/>
            <a:ext cx="4597880" cy="1578634"/>
          </a:xfrm>
          <a:prstGeom prst="round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3" name="Rectangle : coins arrondis 52">
            <a:extLst>
              <a:ext uri="{FF2B5EF4-FFF2-40B4-BE49-F238E27FC236}">
                <a16:creationId xmlns:a16="http://schemas.microsoft.com/office/drawing/2014/main" id="{B4197ADC-FEBD-439C-BC58-F5964A21A5BF}"/>
              </a:ext>
            </a:extLst>
          </p:cNvPr>
          <p:cNvSpPr/>
          <p:nvPr/>
        </p:nvSpPr>
        <p:spPr>
          <a:xfrm>
            <a:off x="5127156" y="5180914"/>
            <a:ext cx="4597880" cy="1578634"/>
          </a:xfrm>
          <a:prstGeom prst="round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E2AD95F0-D908-AFAC-AF93-CB07D8E00F32}"/>
              </a:ext>
            </a:extLst>
          </p:cNvPr>
          <p:cNvGrpSpPr/>
          <p:nvPr/>
        </p:nvGrpSpPr>
        <p:grpSpPr>
          <a:xfrm>
            <a:off x="300196" y="181851"/>
            <a:ext cx="9319252" cy="6414173"/>
            <a:chOff x="300196" y="181851"/>
            <a:chExt cx="9319252" cy="6414173"/>
          </a:xfrm>
        </p:grpSpPr>
        <p:grpSp>
          <p:nvGrpSpPr>
            <p:cNvPr id="3" name="Groupe 2">
              <a:extLst>
                <a:ext uri="{FF2B5EF4-FFF2-40B4-BE49-F238E27FC236}">
                  <a16:creationId xmlns:a16="http://schemas.microsoft.com/office/drawing/2014/main" id="{CE5397BB-97F0-F854-E3B1-5C5D57C7853F}"/>
                </a:ext>
              </a:extLst>
            </p:cNvPr>
            <p:cNvGrpSpPr/>
            <p:nvPr/>
          </p:nvGrpSpPr>
          <p:grpSpPr>
            <a:xfrm>
              <a:off x="4270758" y="1193986"/>
              <a:ext cx="5348690" cy="5402038"/>
              <a:chOff x="4270758" y="1193986"/>
              <a:chExt cx="5348690" cy="5402038"/>
            </a:xfrm>
          </p:grpSpPr>
          <p:grpSp>
            <p:nvGrpSpPr>
              <p:cNvPr id="24" name="Groupe 23">
                <a:extLst>
                  <a:ext uri="{FF2B5EF4-FFF2-40B4-BE49-F238E27FC236}">
                    <a16:creationId xmlns:a16="http://schemas.microsoft.com/office/drawing/2014/main" id="{2214AD90-9D80-22BF-B45B-FE7C6E1EA438}"/>
                  </a:ext>
                </a:extLst>
              </p:cNvPr>
              <p:cNvGrpSpPr/>
              <p:nvPr/>
            </p:nvGrpSpPr>
            <p:grpSpPr>
              <a:xfrm>
                <a:off x="4270758" y="1193986"/>
                <a:ext cx="395335" cy="5396859"/>
                <a:chOff x="4270758" y="1193986"/>
                <a:chExt cx="395335" cy="5396859"/>
              </a:xfrm>
            </p:grpSpPr>
            <p:pic>
              <p:nvPicPr>
                <p:cNvPr id="30" name="Image 29">
                  <a:extLst>
                    <a:ext uri="{FF2B5EF4-FFF2-40B4-BE49-F238E27FC236}">
                      <a16:creationId xmlns:a16="http://schemas.microsoft.com/office/drawing/2014/main" id="{F5E380A6-8432-CBD9-674A-1158C64D0588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285343" y="1193986"/>
                  <a:ext cx="344529" cy="344529"/>
                </a:xfrm>
                <a:prstGeom prst="rect">
                  <a:avLst/>
                </a:prstGeom>
              </p:spPr>
            </p:pic>
            <p:pic>
              <p:nvPicPr>
                <p:cNvPr id="31" name="Image 30">
                  <a:extLst>
                    <a:ext uri="{FF2B5EF4-FFF2-40B4-BE49-F238E27FC236}">
                      <a16:creationId xmlns:a16="http://schemas.microsoft.com/office/drawing/2014/main" id="{6B582C92-8FD6-C56F-EB79-58B429F02E8A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270758" y="2930834"/>
                  <a:ext cx="344529" cy="344529"/>
                </a:xfrm>
                <a:prstGeom prst="rect">
                  <a:avLst/>
                </a:prstGeom>
              </p:spPr>
            </p:pic>
            <p:pic>
              <p:nvPicPr>
                <p:cNvPr id="32" name="Image 31">
                  <a:extLst>
                    <a:ext uri="{FF2B5EF4-FFF2-40B4-BE49-F238E27FC236}">
                      <a16:creationId xmlns:a16="http://schemas.microsoft.com/office/drawing/2014/main" id="{940C9FE3-5257-D5F6-90FA-8B0DAC992A21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278093" y="4596552"/>
                  <a:ext cx="344529" cy="344529"/>
                </a:xfrm>
                <a:prstGeom prst="rect">
                  <a:avLst/>
                </a:prstGeom>
              </p:spPr>
            </p:pic>
            <p:pic>
              <p:nvPicPr>
                <p:cNvPr id="33" name="Image 32">
                  <a:extLst>
                    <a:ext uri="{FF2B5EF4-FFF2-40B4-BE49-F238E27FC236}">
                      <a16:creationId xmlns:a16="http://schemas.microsoft.com/office/drawing/2014/main" id="{833914D6-D183-BFFA-8C46-E7D89F911997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321564" y="6246316"/>
                  <a:ext cx="344529" cy="344529"/>
                </a:xfrm>
                <a:prstGeom prst="rect">
                  <a:avLst/>
                </a:prstGeom>
              </p:spPr>
            </p:pic>
          </p:grpSp>
          <p:grpSp>
            <p:nvGrpSpPr>
              <p:cNvPr id="25" name="Groupe 24">
                <a:extLst>
                  <a:ext uri="{FF2B5EF4-FFF2-40B4-BE49-F238E27FC236}">
                    <a16:creationId xmlns:a16="http://schemas.microsoft.com/office/drawing/2014/main" id="{05D7DBA4-35BE-8F31-E3A0-DBC564D436D1}"/>
                  </a:ext>
                </a:extLst>
              </p:cNvPr>
              <p:cNvGrpSpPr/>
              <p:nvPr/>
            </p:nvGrpSpPr>
            <p:grpSpPr>
              <a:xfrm>
                <a:off x="9224113" y="1199165"/>
                <a:ext cx="395335" cy="5396859"/>
                <a:chOff x="4270758" y="1193986"/>
                <a:chExt cx="395335" cy="5396859"/>
              </a:xfrm>
            </p:grpSpPr>
            <p:pic>
              <p:nvPicPr>
                <p:cNvPr id="26" name="Image 25">
                  <a:extLst>
                    <a:ext uri="{FF2B5EF4-FFF2-40B4-BE49-F238E27FC236}">
                      <a16:creationId xmlns:a16="http://schemas.microsoft.com/office/drawing/2014/main" id="{A03B456B-EE18-62B1-A912-9A68E8DD8B83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285343" y="1193986"/>
                  <a:ext cx="344529" cy="344529"/>
                </a:xfrm>
                <a:prstGeom prst="rect">
                  <a:avLst/>
                </a:prstGeom>
              </p:spPr>
            </p:pic>
            <p:pic>
              <p:nvPicPr>
                <p:cNvPr id="27" name="Image 26">
                  <a:extLst>
                    <a:ext uri="{FF2B5EF4-FFF2-40B4-BE49-F238E27FC236}">
                      <a16:creationId xmlns:a16="http://schemas.microsoft.com/office/drawing/2014/main" id="{0F8549AD-02FF-8A4C-DD79-EB98D1FE03E7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270758" y="2930834"/>
                  <a:ext cx="344529" cy="344529"/>
                </a:xfrm>
                <a:prstGeom prst="rect">
                  <a:avLst/>
                </a:prstGeom>
              </p:spPr>
            </p:pic>
            <p:pic>
              <p:nvPicPr>
                <p:cNvPr id="28" name="Image 27">
                  <a:extLst>
                    <a:ext uri="{FF2B5EF4-FFF2-40B4-BE49-F238E27FC236}">
                      <a16:creationId xmlns:a16="http://schemas.microsoft.com/office/drawing/2014/main" id="{07D8CEE2-8890-1809-3D6A-DC474303C762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278093" y="4596552"/>
                  <a:ext cx="344529" cy="344529"/>
                </a:xfrm>
                <a:prstGeom prst="rect">
                  <a:avLst/>
                </a:prstGeom>
              </p:spPr>
            </p:pic>
            <p:pic>
              <p:nvPicPr>
                <p:cNvPr id="29" name="Image 28">
                  <a:extLst>
                    <a:ext uri="{FF2B5EF4-FFF2-40B4-BE49-F238E27FC236}">
                      <a16:creationId xmlns:a16="http://schemas.microsoft.com/office/drawing/2014/main" id="{F6AFD07D-F528-C12E-B9F9-4AEFC5DACEDF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321564" y="6246316"/>
                  <a:ext cx="344529" cy="344529"/>
                </a:xfrm>
                <a:prstGeom prst="rect">
                  <a:avLst/>
                </a:prstGeom>
              </p:spPr>
            </p:pic>
          </p:grpSp>
        </p:grpSp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DF580479-BFFE-626F-7D08-5F3F103F0111}"/>
                </a:ext>
              </a:extLst>
            </p:cNvPr>
            <p:cNvGrpSpPr/>
            <p:nvPr/>
          </p:nvGrpSpPr>
          <p:grpSpPr>
            <a:xfrm>
              <a:off x="300196" y="181851"/>
              <a:ext cx="430867" cy="5404468"/>
              <a:chOff x="300196" y="181851"/>
              <a:chExt cx="430867" cy="5404468"/>
            </a:xfrm>
          </p:grpSpPr>
          <p:pic>
            <p:nvPicPr>
              <p:cNvPr id="19" name="Image 18">
                <a:extLst>
                  <a:ext uri="{FF2B5EF4-FFF2-40B4-BE49-F238E27FC236}">
                    <a16:creationId xmlns:a16="http://schemas.microsoft.com/office/drawing/2014/main" id="{F2BC40AD-4FED-D2AC-BE18-EC4FF40CAB2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300196" y="181851"/>
                <a:ext cx="369454" cy="357240"/>
              </a:xfrm>
              <a:prstGeom prst="rect">
                <a:avLst/>
              </a:prstGeom>
            </p:spPr>
          </p:pic>
          <p:pic>
            <p:nvPicPr>
              <p:cNvPr id="20" name="Image 19">
                <a:extLst>
                  <a:ext uri="{FF2B5EF4-FFF2-40B4-BE49-F238E27FC236}">
                    <a16:creationId xmlns:a16="http://schemas.microsoft.com/office/drawing/2014/main" id="{904226F9-DA66-7E67-41FB-362EB6DE359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339457" y="1857863"/>
                <a:ext cx="369454" cy="357240"/>
              </a:xfrm>
              <a:prstGeom prst="rect">
                <a:avLst/>
              </a:prstGeom>
            </p:spPr>
          </p:pic>
          <p:pic>
            <p:nvPicPr>
              <p:cNvPr id="21" name="Image 20">
                <a:extLst>
                  <a:ext uri="{FF2B5EF4-FFF2-40B4-BE49-F238E27FC236}">
                    <a16:creationId xmlns:a16="http://schemas.microsoft.com/office/drawing/2014/main" id="{5DD64731-1C19-1985-E159-1B46C22CF7A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361609" y="3533311"/>
                <a:ext cx="369454" cy="357240"/>
              </a:xfrm>
              <a:prstGeom prst="rect">
                <a:avLst/>
              </a:prstGeom>
            </p:spPr>
          </p:pic>
          <p:pic>
            <p:nvPicPr>
              <p:cNvPr id="23" name="Image 22">
                <a:extLst>
                  <a:ext uri="{FF2B5EF4-FFF2-40B4-BE49-F238E27FC236}">
                    <a16:creationId xmlns:a16="http://schemas.microsoft.com/office/drawing/2014/main" id="{4B1CE3EB-7B09-980E-2C3B-553E2966523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337054" y="5229079"/>
                <a:ext cx="369454" cy="357240"/>
              </a:xfrm>
              <a:prstGeom prst="rect">
                <a:avLst/>
              </a:prstGeom>
            </p:spPr>
          </p:pic>
        </p:grpSp>
        <p:grpSp>
          <p:nvGrpSpPr>
            <p:cNvPr id="11" name="Groupe 10">
              <a:extLst>
                <a:ext uri="{FF2B5EF4-FFF2-40B4-BE49-F238E27FC236}">
                  <a16:creationId xmlns:a16="http://schemas.microsoft.com/office/drawing/2014/main" id="{3604691F-670A-D36E-F5AF-4BA9C0DC5F06}"/>
                </a:ext>
              </a:extLst>
            </p:cNvPr>
            <p:cNvGrpSpPr/>
            <p:nvPr/>
          </p:nvGrpSpPr>
          <p:grpSpPr>
            <a:xfrm>
              <a:off x="5338228" y="181851"/>
              <a:ext cx="393256" cy="5423090"/>
              <a:chOff x="289648" y="181851"/>
              <a:chExt cx="393256" cy="5423090"/>
            </a:xfrm>
          </p:grpSpPr>
          <p:pic>
            <p:nvPicPr>
              <p:cNvPr id="12" name="Image 11">
                <a:extLst>
                  <a:ext uri="{FF2B5EF4-FFF2-40B4-BE49-F238E27FC236}">
                    <a16:creationId xmlns:a16="http://schemas.microsoft.com/office/drawing/2014/main" id="{CEDBF696-CE55-32DD-0C89-2E46756D1A7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300196" y="181851"/>
                <a:ext cx="369454" cy="357240"/>
              </a:xfrm>
              <a:prstGeom prst="rect">
                <a:avLst/>
              </a:prstGeom>
            </p:spPr>
          </p:pic>
          <p:pic>
            <p:nvPicPr>
              <p:cNvPr id="16" name="Image 15">
                <a:extLst>
                  <a:ext uri="{FF2B5EF4-FFF2-40B4-BE49-F238E27FC236}">
                    <a16:creationId xmlns:a16="http://schemas.microsoft.com/office/drawing/2014/main" id="{654C9245-3D46-7A8A-BF71-4081DE04510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289648" y="1856987"/>
                <a:ext cx="369454" cy="357240"/>
              </a:xfrm>
              <a:prstGeom prst="rect">
                <a:avLst/>
              </a:prstGeom>
            </p:spPr>
          </p:pic>
          <p:pic>
            <p:nvPicPr>
              <p:cNvPr id="17" name="Image 16">
                <a:extLst>
                  <a:ext uri="{FF2B5EF4-FFF2-40B4-BE49-F238E27FC236}">
                    <a16:creationId xmlns:a16="http://schemas.microsoft.com/office/drawing/2014/main" id="{E780C89D-25F4-9B6B-6262-AF042E06338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313450" y="3571518"/>
                <a:ext cx="369454" cy="357240"/>
              </a:xfrm>
              <a:prstGeom prst="rect">
                <a:avLst/>
              </a:prstGeom>
            </p:spPr>
          </p:pic>
          <p:pic>
            <p:nvPicPr>
              <p:cNvPr id="18" name="Image 17">
                <a:extLst>
                  <a:ext uri="{FF2B5EF4-FFF2-40B4-BE49-F238E27FC236}">
                    <a16:creationId xmlns:a16="http://schemas.microsoft.com/office/drawing/2014/main" id="{88B3288B-7E63-2504-E1C3-13AC1257938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289648" y="5247701"/>
                <a:ext cx="369454" cy="357240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325364066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e 17">
            <a:extLst>
              <a:ext uri="{FF2B5EF4-FFF2-40B4-BE49-F238E27FC236}">
                <a16:creationId xmlns:a16="http://schemas.microsoft.com/office/drawing/2014/main" id="{B49DC49C-EAFC-4B5F-B992-C20A99464CCE}"/>
              </a:ext>
            </a:extLst>
          </p:cNvPr>
          <p:cNvGrpSpPr/>
          <p:nvPr/>
        </p:nvGrpSpPr>
        <p:grpSpPr>
          <a:xfrm>
            <a:off x="91039" y="106555"/>
            <a:ext cx="4644862" cy="3286627"/>
            <a:chOff x="91039" y="106555"/>
            <a:chExt cx="4644862" cy="3286627"/>
          </a:xfrm>
        </p:grpSpPr>
        <p:sp>
          <p:nvSpPr>
            <p:cNvPr id="41" name="ZoneTexte 40">
              <a:extLst>
                <a:ext uri="{FF2B5EF4-FFF2-40B4-BE49-F238E27FC236}">
                  <a16:creationId xmlns:a16="http://schemas.microsoft.com/office/drawing/2014/main" id="{7F09AD4A-D2C0-45D8-B520-9A27AE61D800}"/>
                </a:ext>
              </a:extLst>
            </p:cNvPr>
            <p:cNvSpPr txBox="1"/>
            <p:nvPr/>
          </p:nvSpPr>
          <p:spPr>
            <a:xfrm>
              <a:off x="854938" y="455734"/>
              <a:ext cx="1663711" cy="1336841"/>
            </a:xfrm>
            <a:prstGeom prst="rect">
              <a:avLst/>
            </a:prstGeom>
            <a:noFill/>
          </p:spPr>
          <p:txBody>
            <a:bodyPr vert="horz" wrap="square" rtlCol="0">
              <a:spAutoFit/>
            </a:bodyPr>
            <a:lstStyle/>
            <a:p>
              <a:pPr marL="228600" indent="-228600">
                <a:lnSpc>
                  <a:spcPct val="150000"/>
                </a:lnSpc>
                <a:buFont typeface="+mj-lt"/>
                <a:buAutoNum type="alphaLcParenR"/>
              </a:pPr>
              <a:r>
                <a:rPr lang="fr-FR" sz="1100" dirty="0">
                  <a:latin typeface="Script cole" panose="00000400000000000000" pitchFamily="2" charset="0"/>
                </a:rPr>
                <a:t>42 + 13 = ........</a:t>
              </a:r>
            </a:p>
            <a:p>
              <a:pPr marL="228600" indent="-228600">
                <a:lnSpc>
                  <a:spcPct val="150000"/>
                </a:lnSpc>
                <a:buAutoNum type="alphaLcParenR"/>
              </a:pPr>
              <a:r>
                <a:rPr lang="fr-FR" sz="1100" dirty="0">
                  <a:latin typeface="Script cole" panose="00000400000000000000" pitchFamily="2" charset="0"/>
                </a:rPr>
                <a:t>37 – 42 = ........</a:t>
              </a:r>
            </a:p>
            <a:p>
              <a:pPr marL="228600" indent="-228600">
                <a:lnSpc>
                  <a:spcPct val="150000"/>
                </a:lnSpc>
                <a:buAutoNum type="alphaLcParenR"/>
              </a:pPr>
              <a:r>
                <a:rPr lang="fr-FR" sz="1100" dirty="0">
                  <a:latin typeface="Script cole" panose="00000400000000000000" pitchFamily="2" charset="0"/>
                </a:rPr>
                <a:t>23 + 6 = ........</a:t>
              </a:r>
            </a:p>
            <a:p>
              <a:pPr marL="228600" indent="-228600">
                <a:lnSpc>
                  <a:spcPct val="150000"/>
                </a:lnSpc>
                <a:buAutoNum type="alphaLcParenR"/>
              </a:pPr>
              <a:r>
                <a:rPr lang="fr-FR" sz="1100" dirty="0">
                  <a:latin typeface="Script cole" panose="00000400000000000000" pitchFamily="2" charset="0"/>
                </a:rPr>
                <a:t>25 – 4 = ........</a:t>
              </a:r>
            </a:p>
            <a:p>
              <a:pPr marL="228600" indent="-228600">
                <a:lnSpc>
                  <a:spcPct val="150000"/>
                </a:lnSpc>
                <a:buAutoNum type="alphaLcParenR"/>
              </a:pPr>
              <a:r>
                <a:rPr lang="fr-FR" sz="1100" dirty="0">
                  <a:latin typeface="Script cole" panose="00000400000000000000" pitchFamily="2" charset="0"/>
                </a:rPr>
                <a:t>59 – 35 = ........</a:t>
              </a:r>
            </a:p>
          </p:txBody>
        </p:sp>
        <p:grpSp>
          <p:nvGrpSpPr>
            <p:cNvPr id="17" name="Groupe 16">
              <a:extLst>
                <a:ext uri="{FF2B5EF4-FFF2-40B4-BE49-F238E27FC236}">
                  <a16:creationId xmlns:a16="http://schemas.microsoft.com/office/drawing/2014/main" id="{2F285597-C2A5-4F01-9000-BE6EBE14E989}"/>
                </a:ext>
              </a:extLst>
            </p:cNvPr>
            <p:cNvGrpSpPr/>
            <p:nvPr/>
          </p:nvGrpSpPr>
          <p:grpSpPr>
            <a:xfrm>
              <a:off x="91039" y="106555"/>
              <a:ext cx="4644862" cy="3286627"/>
              <a:chOff x="91039" y="106555"/>
              <a:chExt cx="4644862" cy="3286627"/>
            </a:xfrm>
          </p:grpSpPr>
          <p:grpSp>
            <p:nvGrpSpPr>
              <p:cNvPr id="11" name="Groupe 10">
                <a:extLst>
                  <a:ext uri="{FF2B5EF4-FFF2-40B4-BE49-F238E27FC236}">
                    <a16:creationId xmlns:a16="http://schemas.microsoft.com/office/drawing/2014/main" id="{4716A3D9-B21F-41A6-BC84-51FFB01F719C}"/>
                  </a:ext>
                </a:extLst>
              </p:cNvPr>
              <p:cNvGrpSpPr/>
              <p:nvPr/>
            </p:nvGrpSpPr>
            <p:grpSpPr>
              <a:xfrm>
                <a:off x="91039" y="106555"/>
                <a:ext cx="751160" cy="1763507"/>
                <a:chOff x="91039" y="106555"/>
                <a:chExt cx="751160" cy="1763507"/>
              </a:xfrm>
            </p:grpSpPr>
            <p:sp>
              <p:nvSpPr>
                <p:cNvPr id="22" name="ZoneTexte 21">
                  <a:extLst>
                    <a:ext uri="{FF2B5EF4-FFF2-40B4-BE49-F238E27FC236}">
                      <a16:creationId xmlns:a16="http://schemas.microsoft.com/office/drawing/2014/main" id="{373570C6-6256-4994-86BC-94289C184DA6}"/>
                    </a:ext>
                  </a:extLst>
                </p:cNvPr>
                <p:cNvSpPr txBox="1"/>
                <p:nvPr/>
              </p:nvSpPr>
              <p:spPr>
                <a:xfrm>
                  <a:off x="200692" y="797940"/>
                  <a:ext cx="461665" cy="1072122"/>
                </a:xfrm>
                <a:prstGeom prst="rect">
                  <a:avLst/>
                </a:prstGeom>
                <a:noFill/>
              </p:spPr>
              <p:txBody>
                <a:bodyPr vert="vert270" wrap="square" rtlCol="0">
                  <a:spAutoFit/>
                </a:bodyPr>
                <a:lstStyle/>
                <a:p>
                  <a:pPr algn="ctr"/>
                  <a:r>
                    <a:rPr lang="fr-FR" sz="900" dirty="0">
                      <a:latin typeface="Quicksand Bold" pitchFamily="50" charset="0"/>
                    </a:rPr>
                    <a:t>CALCUL POSE</a:t>
                  </a:r>
                </a:p>
                <a:p>
                  <a:r>
                    <a:rPr lang="fr-FR" sz="900" dirty="0">
                      <a:latin typeface="Quicksand Bold" pitchFamily="50" charset="0"/>
                    </a:rPr>
                    <a:t>Etoile rose</a:t>
                  </a:r>
                </a:p>
              </p:txBody>
            </p:sp>
            <p:sp>
              <p:nvSpPr>
                <p:cNvPr id="39" name="ZoneTexte 38">
                  <a:extLst>
                    <a:ext uri="{FF2B5EF4-FFF2-40B4-BE49-F238E27FC236}">
                      <a16:creationId xmlns:a16="http://schemas.microsoft.com/office/drawing/2014/main" id="{BB105B0C-16CC-459B-9249-BBC97A20360D}"/>
                    </a:ext>
                  </a:extLst>
                </p:cNvPr>
                <p:cNvSpPr txBox="1"/>
                <p:nvPr/>
              </p:nvSpPr>
              <p:spPr>
                <a:xfrm>
                  <a:off x="91039" y="515576"/>
                  <a:ext cx="751160" cy="307777"/>
                </a:xfrm>
                <a:prstGeom prst="rect">
                  <a:avLst/>
                </a:prstGeom>
                <a:noFill/>
              </p:spPr>
              <p:txBody>
                <a:bodyPr vert="horz" wrap="square" rtlCol="0">
                  <a:spAutoFit/>
                </a:bodyPr>
                <a:lstStyle/>
                <a:p>
                  <a:pPr algn="ctr"/>
                  <a:r>
                    <a:rPr lang="fr-FR" sz="700" dirty="0">
                      <a:latin typeface="Script Ecole 2" panose="02000400000000000000" pitchFamily="2" charset="0"/>
                      <a:ea typeface="Script Ecole 2" panose="02000400000000000000" pitchFamily="2" charset="0"/>
                    </a:rPr>
                    <a:t>Objectif </a:t>
                  </a:r>
                </a:p>
                <a:p>
                  <a:pPr algn="ctr"/>
                  <a:r>
                    <a:rPr lang="fr-FR" sz="700" dirty="0">
                      <a:latin typeface="Script Ecole 2" panose="02000400000000000000" pitchFamily="2" charset="0"/>
                      <a:ea typeface="Script Ecole 2" panose="02000400000000000000" pitchFamily="2" charset="0"/>
                    </a:rPr>
                    <a:t>8/10</a:t>
                  </a:r>
                </a:p>
              </p:txBody>
            </p:sp>
            <p:sp>
              <p:nvSpPr>
                <p:cNvPr id="85" name="ZoneTexte 84">
                  <a:extLst>
                    <a:ext uri="{FF2B5EF4-FFF2-40B4-BE49-F238E27FC236}">
                      <a16:creationId xmlns:a16="http://schemas.microsoft.com/office/drawing/2014/main" id="{2A68718A-9F14-4CD3-805D-9535D520E6BE}"/>
                    </a:ext>
                  </a:extLst>
                </p:cNvPr>
                <p:cNvSpPr txBox="1"/>
                <p:nvPr/>
              </p:nvSpPr>
              <p:spPr>
                <a:xfrm>
                  <a:off x="166687" y="106555"/>
                  <a:ext cx="264838" cy="25391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fr-FR" sz="1050" dirty="0">
                      <a:solidFill>
                        <a:schemeClr val="bg1">
                          <a:lumMod val="50000"/>
                        </a:schemeClr>
                      </a:solidFill>
                    </a:rPr>
                    <a:t>A</a:t>
                  </a:r>
                </a:p>
              </p:txBody>
            </p:sp>
          </p:grpSp>
          <p:grpSp>
            <p:nvGrpSpPr>
              <p:cNvPr id="16" name="Groupe 15">
                <a:extLst>
                  <a:ext uri="{FF2B5EF4-FFF2-40B4-BE49-F238E27FC236}">
                    <a16:creationId xmlns:a16="http://schemas.microsoft.com/office/drawing/2014/main" id="{7DAB40C8-C6F1-43EF-AD6D-D911624A60DA}"/>
                  </a:ext>
                </a:extLst>
              </p:cNvPr>
              <p:cNvGrpSpPr/>
              <p:nvPr/>
            </p:nvGrpSpPr>
            <p:grpSpPr>
              <a:xfrm>
                <a:off x="735748" y="250695"/>
                <a:ext cx="1868049" cy="1838110"/>
                <a:chOff x="735748" y="250695"/>
                <a:chExt cx="1868049" cy="1838110"/>
              </a:xfrm>
            </p:grpSpPr>
            <p:sp>
              <p:nvSpPr>
                <p:cNvPr id="40" name="ZoneTexte 39">
                  <a:extLst>
                    <a:ext uri="{FF2B5EF4-FFF2-40B4-BE49-F238E27FC236}">
                      <a16:creationId xmlns:a16="http://schemas.microsoft.com/office/drawing/2014/main" id="{7EF90402-8E19-43A3-A971-44433E57F4FC}"/>
                    </a:ext>
                  </a:extLst>
                </p:cNvPr>
                <p:cNvSpPr txBox="1"/>
                <p:nvPr/>
              </p:nvSpPr>
              <p:spPr>
                <a:xfrm>
                  <a:off x="905317" y="250695"/>
                  <a:ext cx="1698480" cy="276999"/>
                </a:xfrm>
                <a:prstGeom prst="rect">
                  <a:avLst/>
                </a:prstGeom>
                <a:noFill/>
              </p:spPr>
              <p:txBody>
                <a:bodyPr vert="horz" wrap="square" rtlCol="0">
                  <a:spAutoFit/>
                </a:bodyPr>
                <a:lstStyle/>
                <a:p>
                  <a:r>
                    <a:rPr lang="fr-FR" sz="1200" b="1" u="sng" dirty="0">
                      <a:latin typeface="Quicksand Bold" pitchFamily="50" charset="0"/>
                    </a:rPr>
                    <a:t>Calcule en ligne:</a:t>
                  </a:r>
                </a:p>
              </p:txBody>
            </p:sp>
            <p:sp>
              <p:nvSpPr>
                <p:cNvPr id="100" name="ZoneTexte 99">
                  <a:extLst>
                    <a:ext uri="{FF2B5EF4-FFF2-40B4-BE49-F238E27FC236}">
                      <a16:creationId xmlns:a16="http://schemas.microsoft.com/office/drawing/2014/main" id="{4190E600-8727-4DF3-AB2B-0587E5C0577C}"/>
                    </a:ext>
                  </a:extLst>
                </p:cNvPr>
                <p:cNvSpPr txBox="1"/>
                <p:nvPr/>
              </p:nvSpPr>
              <p:spPr>
                <a:xfrm>
                  <a:off x="905317" y="1811806"/>
                  <a:ext cx="1698480" cy="276999"/>
                </a:xfrm>
                <a:prstGeom prst="rect">
                  <a:avLst/>
                </a:prstGeom>
                <a:noFill/>
              </p:spPr>
              <p:txBody>
                <a:bodyPr vert="horz" wrap="square" rtlCol="0">
                  <a:spAutoFit/>
                </a:bodyPr>
                <a:lstStyle/>
                <a:p>
                  <a:r>
                    <a:rPr lang="fr-FR" sz="1200" b="1" u="sng" dirty="0">
                      <a:latin typeface="Quicksand Bold" pitchFamily="50" charset="0"/>
                    </a:rPr>
                    <a:t>Calcule en colonne:</a:t>
                  </a:r>
                </a:p>
              </p:txBody>
            </p:sp>
            <p:grpSp>
              <p:nvGrpSpPr>
                <p:cNvPr id="12" name="Groupe 11">
                  <a:extLst>
                    <a:ext uri="{FF2B5EF4-FFF2-40B4-BE49-F238E27FC236}">
                      <a16:creationId xmlns:a16="http://schemas.microsoft.com/office/drawing/2014/main" id="{F9F3146A-0CEE-45A1-82C8-02960D8AC491}"/>
                    </a:ext>
                  </a:extLst>
                </p:cNvPr>
                <p:cNvGrpSpPr/>
                <p:nvPr/>
              </p:nvGrpSpPr>
              <p:grpSpPr>
                <a:xfrm>
                  <a:off x="735748" y="292570"/>
                  <a:ext cx="220125" cy="1770209"/>
                  <a:chOff x="735748" y="292570"/>
                  <a:chExt cx="220125" cy="1770209"/>
                </a:xfrm>
              </p:grpSpPr>
              <p:sp>
                <p:nvSpPr>
                  <p:cNvPr id="128" name="ZoneTexte 127">
                    <a:extLst>
                      <a:ext uri="{FF2B5EF4-FFF2-40B4-BE49-F238E27FC236}">
                        <a16:creationId xmlns:a16="http://schemas.microsoft.com/office/drawing/2014/main" id="{F866B112-3A20-471E-8533-34340EEE7A93}"/>
                      </a:ext>
                    </a:extLst>
                  </p:cNvPr>
                  <p:cNvSpPr txBox="1"/>
                  <p:nvPr/>
                </p:nvSpPr>
                <p:spPr>
                  <a:xfrm>
                    <a:off x="735748" y="292570"/>
                    <a:ext cx="216000" cy="216396"/>
                  </a:xfrm>
                  <a:prstGeom prst="ellipse">
                    <a:avLst/>
                  </a:prstGeom>
                  <a:solidFill>
                    <a:schemeClr val="tx1"/>
                  </a:solidFill>
                  <a:ln>
                    <a:noFill/>
                  </a:ln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scene3d>
                    <a:camera prst="orthographicFront">
                      <a:rot lat="0" lon="0" rev="0"/>
                    </a:camera>
                    <a:lightRig rig="contrasting" dir="t">
                      <a:rot lat="0" lon="0" rev="1500000"/>
                    </a:lightRig>
                  </a:scene3d>
                  <a:sp3d prstMaterial="metal">
                    <a:bevelT w="88900" h="88900"/>
                  </a:sp3d>
                </p:spPr>
                <p:txBody>
                  <a:bodyPr wrap="square" lIns="0" tIns="0" rIns="0" bIns="0" rtlCol="0">
                    <a:spAutoFit/>
                  </a:bodyPr>
                  <a:lstStyle/>
                  <a:p>
                    <a:pPr algn="ctr"/>
                    <a:r>
                      <a:rPr lang="fr-FR" sz="1000" dirty="0">
                        <a:solidFill>
                          <a:schemeClr val="bg1"/>
                        </a:solidFill>
                        <a:latin typeface="Wolf Sans" panose="020F0704030504030204" pitchFamily="34" charset="0"/>
                      </a:rPr>
                      <a:t>1</a:t>
                    </a:r>
                  </a:p>
                </p:txBody>
              </p:sp>
              <p:sp>
                <p:nvSpPr>
                  <p:cNvPr id="129" name="ZoneTexte 128">
                    <a:extLst>
                      <a:ext uri="{FF2B5EF4-FFF2-40B4-BE49-F238E27FC236}">
                        <a16:creationId xmlns:a16="http://schemas.microsoft.com/office/drawing/2014/main" id="{F0357225-F8D9-4F82-8211-A2429BA9E2F9}"/>
                      </a:ext>
                    </a:extLst>
                  </p:cNvPr>
                  <p:cNvSpPr txBox="1"/>
                  <p:nvPr/>
                </p:nvSpPr>
                <p:spPr>
                  <a:xfrm>
                    <a:off x="739873" y="1846383"/>
                    <a:ext cx="216000" cy="216396"/>
                  </a:xfrm>
                  <a:prstGeom prst="ellipse">
                    <a:avLst/>
                  </a:prstGeom>
                  <a:solidFill>
                    <a:schemeClr val="tx1"/>
                  </a:solidFill>
                  <a:ln>
                    <a:noFill/>
                  </a:ln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scene3d>
                    <a:camera prst="orthographicFront">
                      <a:rot lat="0" lon="0" rev="0"/>
                    </a:camera>
                    <a:lightRig rig="contrasting" dir="t">
                      <a:rot lat="0" lon="0" rev="1500000"/>
                    </a:lightRig>
                  </a:scene3d>
                  <a:sp3d prstMaterial="metal">
                    <a:bevelT w="88900" h="88900"/>
                  </a:sp3d>
                </p:spPr>
                <p:txBody>
                  <a:bodyPr wrap="square" lIns="0" tIns="0" rIns="0" bIns="0" rtlCol="0">
                    <a:spAutoFit/>
                  </a:bodyPr>
                  <a:lstStyle/>
                  <a:p>
                    <a:pPr algn="ctr"/>
                    <a:r>
                      <a:rPr lang="fr-FR" sz="1000" dirty="0">
                        <a:solidFill>
                          <a:schemeClr val="bg1"/>
                        </a:solidFill>
                        <a:latin typeface="Wolf Sans" panose="020F0704030504030204" pitchFamily="34" charset="0"/>
                      </a:rPr>
                      <a:t>2</a:t>
                    </a:r>
                  </a:p>
                </p:txBody>
              </p:sp>
            </p:grpSp>
          </p:grpSp>
          <p:sp>
            <p:nvSpPr>
              <p:cNvPr id="4" name="Rectangle : coins arrondis 3">
                <a:extLst>
                  <a:ext uri="{FF2B5EF4-FFF2-40B4-BE49-F238E27FC236}">
                    <a16:creationId xmlns:a16="http://schemas.microsoft.com/office/drawing/2014/main" id="{890B2251-20CD-495E-805D-B8E01305E813}"/>
                  </a:ext>
                </a:extLst>
              </p:cNvPr>
              <p:cNvSpPr/>
              <p:nvPr/>
            </p:nvSpPr>
            <p:spPr>
              <a:xfrm>
                <a:off x="138021" y="112144"/>
                <a:ext cx="4597880" cy="3281038"/>
              </a:xfrm>
              <a:prstGeom prst="roundRect">
                <a:avLst>
                  <a:gd name="adj" fmla="val 7377"/>
                </a:avLst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</p:grpSp>
      <p:graphicFrame>
        <p:nvGraphicFramePr>
          <p:cNvPr id="2" name="Tableau 8">
            <a:extLst>
              <a:ext uri="{FF2B5EF4-FFF2-40B4-BE49-F238E27FC236}">
                <a16:creationId xmlns:a16="http://schemas.microsoft.com/office/drawing/2014/main" id="{63DB72CE-05E9-4635-ADA5-124D61869C3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00545584"/>
              </p:ext>
            </p:extLst>
          </p:nvPr>
        </p:nvGraphicFramePr>
        <p:xfrm>
          <a:off x="315354" y="2196901"/>
          <a:ext cx="674229" cy="975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4743">
                  <a:extLst>
                    <a:ext uri="{9D8B030D-6E8A-4147-A177-3AD203B41FA5}">
                      <a16:colId xmlns:a16="http://schemas.microsoft.com/office/drawing/2014/main" val="3418946024"/>
                    </a:ext>
                  </a:extLst>
                </a:gridCol>
                <a:gridCol w="224743">
                  <a:extLst>
                    <a:ext uri="{9D8B030D-6E8A-4147-A177-3AD203B41FA5}">
                      <a16:colId xmlns:a16="http://schemas.microsoft.com/office/drawing/2014/main" val="333401994"/>
                    </a:ext>
                  </a:extLst>
                </a:gridCol>
                <a:gridCol w="224743">
                  <a:extLst>
                    <a:ext uri="{9D8B030D-6E8A-4147-A177-3AD203B41FA5}">
                      <a16:colId xmlns:a16="http://schemas.microsoft.com/office/drawing/2014/main" val="835869126"/>
                    </a:ext>
                  </a:extLst>
                </a:gridCol>
              </a:tblGrid>
              <a:tr h="171421">
                <a:tc>
                  <a:txBody>
                    <a:bodyPr/>
                    <a:lstStyle/>
                    <a:p>
                      <a:pPr algn="ctr"/>
                      <a:endParaRPr lang="fr-FR" sz="1000" dirty="0">
                        <a:solidFill>
                          <a:schemeClr val="tx1"/>
                        </a:solidFill>
                        <a:latin typeface="Script Ecole 2" panose="02000400000000000000" pitchFamily="2" charset="0"/>
                        <a:ea typeface="Script Ecole 2" panose="02000400000000000000" pitchFamily="2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dirty="0">
                          <a:solidFill>
                            <a:schemeClr val="tx1"/>
                          </a:solidFill>
                          <a:latin typeface="Script Ecole 2" panose="02000400000000000000" pitchFamily="2" charset="0"/>
                          <a:ea typeface="Script Ecole 2" panose="02000400000000000000" pitchFamily="2" charset="0"/>
                        </a:rPr>
                        <a:t>d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dirty="0">
                          <a:solidFill>
                            <a:schemeClr val="tx1"/>
                          </a:solidFill>
                          <a:latin typeface="Script Ecole 2" panose="02000400000000000000" pitchFamily="2" charset="0"/>
                          <a:ea typeface="Script Ecole 2" panose="02000400000000000000" pitchFamily="2" charset="0"/>
                        </a:rPr>
                        <a:t>u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2841928"/>
                  </a:ext>
                </a:extLst>
              </a:tr>
              <a:tr h="171421">
                <a:tc>
                  <a:txBody>
                    <a:bodyPr/>
                    <a:lstStyle/>
                    <a:p>
                      <a:pPr algn="ctr"/>
                      <a:endParaRPr lang="fr-FR" sz="1000" dirty="0">
                        <a:solidFill>
                          <a:schemeClr val="tx1"/>
                        </a:solidFill>
                        <a:latin typeface="Script Ecole 2" panose="02000400000000000000" pitchFamily="2" charset="0"/>
                        <a:ea typeface="Script Ecole 2" panose="02000400000000000000" pitchFamily="2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dirty="0">
                          <a:solidFill>
                            <a:schemeClr val="tx1"/>
                          </a:solidFill>
                          <a:latin typeface="Script Ecole 2" panose="02000400000000000000" pitchFamily="2" charset="0"/>
                          <a:ea typeface="Script Ecole 2" panose="02000400000000000000" pitchFamily="2" charset="0"/>
                        </a:rPr>
                        <a:t>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dirty="0">
                          <a:solidFill>
                            <a:schemeClr val="tx1"/>
                          </a:solidFill>
                          <a:latin typeface="Script Ecole 2" panose="02000400000000000000" pitchFamily="2" charset="0"/>
                          <a:ea typeface="Script Ecole 2" panose="02000400000000000000" pitchFamily="2" charset="0"/>
                        </a:rPr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16167392"/>
                  </a:ext>
                </a:extLst>
              </a:tr>
              <a:tr h="171421">
                <a:tc>
                  <a:txBody>
                    <a:bodyPr/>
                    <a:lstStyle/>
                    <a:p>
                      <a:pPr algn="ctr"/>
                      <a:r>
                        <a:rPr lang="fr-FR" sz="1000" dirty="0">
                          <a:solidFill>
                            <a:schemeClr val="tx1"/>
                          </a:solidFill>
                          <a:latin typeface="Script Ecole 2" panose="02000400000000000000" pitchFamily="2" charset="0"/>
                          <a:ea typeface="Script Ecole 2" panose="02000400000000000000" pitchFamily="2" charset="0"/>
                        </a:rPr>
                        <a:t>+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000" dirty="0">
                        <a:solidFill>
                          <a:schemeClr val="tx1"/>
                        </a:solidFill>
                        <a:latin typeface="Script Ecole 2" panose="02000400000000000000" pitchFamily="2" charset="0"/>
                        <a:ea typeface="Script Ecole 2" panose="020004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dirty="0">
                          <a:solidFill>
                            <a:schemeClr val="tx1"/>
                          </a:solidFill>
                          <a:latin typeface="Script Ecole 2" panose="02000400000000000000" pitchFamily="2" charset="0"/>
                          <a:ea typeface="Script Ecole 2" panose="02000400000000000000" pitchFamily="2" charset="0"/>
                        </a:rPr>
                        <a:t>7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497021"/>
                  </a:ext>
                </a:extLst>
              </a:tr>
              <a:tr h="171421">
                <a:tc>
                  <a:txBody>
                    <a:bodyPr/>
                    <a:lstStyle/>
                    <a:p>
                      <a:pPr algn="ctr"/>
                      <a:endParaRPr lang="fr-FR" sz="1000" dirty="0">
                        <a:solidFill>
                          <a:schemeClr val="tx1"/>
                        </a:solidFill>
                        <a:latin typeface="Script Ecole 2" panose="02000400000000000000" pitchFamily="2" charset="0"/>
                        <a:ea typeface="Script Ecole 2" panose="02000400000000000000" pitchFamily="2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000" dirty="0">
                        <a:solidFill>
                          <a:schemeClr val="tx1"/>
                        </a:solidFill>
                        <a:latin typeface="Script Ecole 2" panose="02000400000000000000" pitchFamily="2" charset="0"/>
                        <a:ea typeface="Script Ecole 2" panose="020004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000" dirty="0">
                        <a:solidFill>
                          <a:schemeClr val="tx1"/>
                        </a:solidFill>
                        <a:latin typeface="Script Ecole 2" panose="02000400000000000000" pitchFamily="2" charset="0"/>
                        <a:ea typeface="Script Ecole 2" panose="020004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32984977"/>
                  </a:ext>
                </a:extLst>
              </a:tr>
            </a:tbl>
          </a:graphicData>
        </a:graphic>
      </p:graphicFrame>
      <p:graphicFrame>
        <p:nvGraphicFramePr>
          <p:cNvPr id="173" name="Tableau 8">
            <a:extLst>
              <a:ext uri="{FF2B5EF4-FFF2-40B4-BE49-F238E27FC236}">
                <a16:creationId xmlns:a16="http://schemas.microsoft.com/office/drawing/2014/main" id="{8B549334-4BD7-4B17-AB0B-ED33F423982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79869412"/>
              </p:ext>
            </p:extLst>
          </p:nvPr>
        </p:nvGraphicFramePr>
        <p:xfrm>
          <a:off x="1248280" y="2196901"/>
          <a:ext cx="674229" cy="975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4743">
                  <a:extLst>
                    <a:ext uri="{9D8B030D-6E8A-4147-A177-3AD203B41FA5}">
                      <a16:colId xmlns:a16="http://schemas.microsoft.com/office/drawing/2014/main" val="3418946024"/>
                    </a:ext>
                  </a:extLst>
                </a:gridCol>
                <a:gridCol w="224743">
                  <a:extLst>
                    <a:ext uri="{9D8B030D-6E8A-4147-A177-3AD203B41FA5}">
                      <a16:colId xmlns:a16="http://schemas.microsoft.com/office/drawing/2014/main" val="333401994"/>
                    </a:ext>
                  </a:extLst>
                </a:gridCol>
                <a:gridCol w="224743">
                  <a:extLst>
                    <a:ext uri="{9D8B030D-6E8A-4147-A177-3AD203B41FA5}">
                      <a16:colId xmlns:a16="http://schemas.microsoft.com/office/drawing/2014/main" val="835869126"/>
                    </a:ext>
                  </a:extLst>
                </a:gridCol>
              </a:tblGrid>
              <a:tr h="171421">
                <a:tc>
                  <a:txBody>
                    <a:bodyPr/>
                    <a:lstStyle/>
                    <a:p>
                      <a:pPr algn="ctr"/>
                      <a:endParaRPr lang="fr-FR" sz="1000" dirty="0">
                        <a:solidFill>
                          <a:schemeClr val="tx1"/>
                        </a:solidFill>
                        <a:latin typeface="Script Ecole 2" panose="02000400000000000000" pitchFamily="2" charset="0"/>
                        <a:ea typeface="Script Ecole 2" panose="02000400000000000000" pitchFamily="2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dirty="0">
                          <a:solidFill>
                            <a:schemeClr val="tx1"/>
                          </a:solidFill>
                          <a:latin typeface="Script Ecole 2" panose="02000400000000000000" pitchFamily="2" charset="0"/>
                          <a:ea typeface="Script Ecole 2" panose="02000400000000000000" pitchFamily="2" charset="0"/>
                        </a:rPr>
                        <a:t>d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dirty="0">
                          <a:solidFill>
                            <a:schemeClr val="tx1"/>
                          </a:solidFill>
                          <a:latin typeface="Script Ecole 2" panose="02000400000000000000" pitchFamily="2" charset="0"/>
                          <a:ea typeface="Script Ecole 2" panose="02000400000000000000" pitchFamily="2" charset="0"/>
                        </a:rPr>
                        <a:t>u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2841928"/>
                  </a:ext>
                </a:extLst>
              </a:tr>
              <a:tr h="171421">
                <a:tc>
                  <a:txBody>
                    <a:bodyPr/>
                    <a:lstStyle/>
                    <a:p>
                      <a:pPr algn="ctr"/>
                      <a:endParaRPr lang="fr-FR" sz="1000" dirty="0">
                        <a:solidFill>
                          <a:schemeClr val="tx1"/>
                        </a:solidFill>
                        <a:latin typeface="Script Ecole 2" panose="02000400000000000000" pitchFamily="2" charset="0"/>
                        <a:ea typeface="Script Ecole 2" panose="02000400000000000000" pitchFamily="2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dirty="0">
                          <a:solidFill>
                            <a:schemeClr val="tx1"/>
                          </a:solidFill>
                          <a:latin typeface="Script Ecole 2" panose="02000400000000000000" pitchFamily="2" charset="0"/>
                          <a:ea typeface="Script Ecole 2" panose="02000400000000000000" pitchFamily="2" charset="0"/>
                        </a:rPr>
                        <a:t>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dirty="0">
                          <a:solidFill>
                            <a:schemeClr val="tx1"/>
                          </a:solidFill>
                          <a:latin typeface="Script Ecole 2" panose="02000400000000000000" pitchFamily="2" charset="0"/>
                          <a:ea typeface="Script Ecole 2" panose="02000400000000000000" pitchFamily="2" charset="0"/>
                        </a:rPr>
                        <a:t>8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16167392"/>
                  </a:ext>
                </a:extLst>
              </a:tr>
              <a:tr h="171421">
                <a:tc>
                  <a:txBody>
                    <a:bodyPr/>
                    <a:lstStyle/>
                    <a:p>
                      <a:pPr algn="ctr"/>
                      <a:r>
                        <a:rPr lang="fr-FR" sz="1000" dirty="0">
                          <a:solidFill>
                            <a:schemeClr val="tx1"/>
                          </a:solidFill>
                          <a:latin typeface="Script Ecole 2" panose="02000400000000000000" pitchFamily="2" charset="0"/>
                          <a:ea typeface="Script Ecole 2" panose="02000400000000000000" pitchFamily="2" charset="0"/>
                        </a:rPr>
                        <a:t>-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dirty="0">
                          <a:solidFill>
                            <a:schemeClr val="tx1"/>
                          </a:solidFill>
                          <a:latin typeface="Script Ecole 2" panose="02000400000000000000" pitchFamily="2" charset="0"/>
                          <a:ea typeface="Script Ecole 2" panose="02000400000000000000" pitchFamily="2" charset="0"/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dirty="0">
                          <a:solidFill>
                            <a:schemeClr val="tx1"/>
                          </a:solidFill>
                          <a:latin typeface="Script Ecole 2" panose="02000400000000000000" pitchFamily="2" charset="0"/>
                          <a:ea typeface="Script Ecole 2" panose="02000400000000000000" pitchFamily="2" charset="0"/>
                        </a:rPr>
                        <a:t>4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497021"/>
                  </a:ext>
                </a:extLst>
              </a:tr>
              <a:tr h="171421">
                <a:tc>
                  <a:txBody>
                    <a:bodyPr/>
                    <a:lstStyle/>
                    <a:p>
                      <a:pPr algn="ctr"/>
                      <a:endParaRPr lang="fr-FR" sz="1000" dirty="0">
                        <a:solidFill>
                          <a:schemeClr val="tx1"/>
                        </a:solidFill>
                        <a:latin typeface="Script Ecole 2" panose="02000400000000000000" pitchFamily="2" charset="0"/>
                        <a:ea typeface="Script Ecole 2" panose="02000400000000000000" pitchFamily="2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000" dirty="0">
                        <a:solidFill>
                          <a:schemeClr val="tx1"/>
                        </a:solidFill>
                        <a:latin typeface="Script Ecole 2" panose="02000400000000000000" pitchFamily="2" charset="0"/>
                        <a:ea typeface="Script Ecole 2" panose="020004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000" dirty="0">
                        <a:solidFill>
                          <a:schemeClr val="tx1"/>
                        </a:solidFill>
                        <a:latin typeface="Script Ecole 2" panose="02000400000000000000" pitchFamily="2" charset="0"/>
                        <a:ea typeface="Script Ecole 2" panose="020004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32984977"/>
                  </a:ext>
                </a:extLst>
              </a:tr>
            </a:tbl>
          </a:graphicData>
        </a:graphic>
      </p:graphicFrame>
      <p:graphicFrame>
        <p:nvGraphicFramePr>
          <p:cNvPr id="174" name="Tableau 8">
            <a:extLst>
              <a:ext uri="{FF2B5EF4-FFF2-40B4-BE49-F238E27FC236}">
                <a16:creationId xmlns:a16="http://schemas.microsoft.com/office/drawing/2014/main" id="{EA28F47B-0777-45E0-950B-4E0E335041A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46180095"/>
              </p:ext>
            </p:extLst>
          </p:nvPr>
        </p:nvGraphicFramePr>
        <p:xfrm>
          <a:off x="3850584" y="1953061"/>
          <a:ext cx="674229" cy="1219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4743">
                  <a:extLst>
                    <a:ext uri="{9D8B030D-6E8A-4147-A177-3AD203B41FA5}">
                      <a16:colId xmlns:a16="http://schemas.microsoft.com/office/drawing/2014/main" val="3418946024"/>
                    </a:ext>
                  </a:extLst>
                </a:gridCol>
                <a:gridCol w="224743">
                  <a:extLst>
                    <a:ext uri="{9D8B030D-6E8A-4147-A177-3AD203B41FA5}">
                      <a16:colId xmlns:a16="http://schemas.microsoft.com/office/drawing/2014/main" val="333401994"/>
                    </a:ext>
                  </a:extLst>
                </a:gridCol>
                <a:gridCol w="224743">
                  <a:extLst>
                    <a:ext uri="{9D8B030D-6E8A-4147-A177-3AD203B41FA5}">
                      <a16:colId xmlns:a16="http://schemas.microsoft.com/office/drawing/2014/main" val="835869126"/>
                    </a:ext>
                  </a:extLst>
                </a:gridCol>
              </a:tblGrid>
              <a:tr h="171421">
                <a:tc>
                  <a:txBody>
                    <a:bodyPr/>
                    <a:lstStyle/>
                    <a:p>
                      <a:pPr algn="ctr"/>
                      <a:endParaRPr lang="fr-FR" sz="1000" dirty="0">
                        <a:solidFill>
                          <a:schemeClr val="tx1"/>
                        </a:solidFill>
                        <a:latin typeface="Script Ecole 2" panose="02000400000000000000" pitchFamily="2" charset="0"/>
                        <a:ea typeface="Script Ecole 2" panose="02000400000000000000" pitchFamily="2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dirty="0">
                          <a:solidFill>
                            <a:schemeClr val="tx1"/>
                          </a:solidFill>
                          <a:latin typeface="Script Ecole 2" panose="02000400000000000000" pitchFamily="2" charset="0"/>
                          <a:ea typeface="Script Ecole 2" panose="02000400000000000000" pitchFamily="2" charset="0"/>
                        </a:rPr>
                        <a:t>d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dirty="0">
                          <a:solidFill>
                            <a:schemeClr val="tx1"/>
                          </a:solidFill>
                          <a:latin typeface="Script Ecole 2" panose="02000400000000000000" pitchFamily="2" charset="0"/>
                          <a:ea typeface="Script Ecole 2" panose="02000400000000000000" pitchFamily="2" charset="0"/>
                        </a:rPr>
                        <a:t>u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2841928"/>
                  </a:ext>
                </a:extLst>
              </a:tr>
              <a:tr h="171421">
                <a:tc>
                  <a:txBody>
                    <a:bodyPr/>
                    <a:lstStyle/>
                    <a:p>
                      <a:pPr algn="ctr"/>
                      <a:endParaRPr lang="fr-FR" sz="1000" dirty="0">
                        <a:solidFill>
                          <a:schemeClr val="tx1"/>
                        </a:solidFill>
                        <a:latin typeface="Script Ecole 2" panose="02000400000000000000" pitchFamily="2" charset="0"/>
                        <a:ea typeface="Script Ecole 2" panose="02000400000000000000" pitchFamily="2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dirty="0">
                          <a:solidFill>
                            <a:schemeClr val="tx1"/>
                          </a:solidFill>
                          <a:latin typeface="Script Ecole 2" panose="02000400000000000000" pitchFamily="2" charset="0"/>
                          <a:ea typeface="Script Ecole 2" panose="02000400000000000000" pitchFamily="2" charset="0"/>
                        </a:rPr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dirty="0">
                          <a:solidFill>
                            <a:schemeClr val="tx1"/>
                          </a:solidFill>
                          <a:latin typeface="Script Ecole 2" panose="02000400000000000000" pitchFamily="2" charset="0"/>
                          <a:ea typeface="Script Ecole 2" panose="02000400000000000000" pitchFamily="2" charset="0"/>
                        </a:rPr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16167392"/>
                  </a:ext>
                </a:extLst>
              </a:tr>
              <a:tr h="171421">
                <a:tc>
                  <a:txBody>
                    <a:bodyPr/>
                    <a:lstStyle/>
                    <a:p>
                      <a:pPr algn="ctr"/>
                      <a:endParaRPr lang="fr-FR" sz="1000" dirty="0">
                        <a:solidFill>
                          <a:schemeClr val="tx1"/>
                        </a:solidFill>
                        <a:latin typeface="Script Ecole 2" panose="02000400000000000000" pitchFamily="2" charset="0"/>
                        <a:ea typeface="Script Ecole 2" panose="02000400000000000000" pitchFamily="2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dirty="0">
                          <a:solidFill>
                            <a:schemeClr val="tx1"/>
                          </a:solidFill>
                          <a:latin typeface="Script Ecole 2" panose="02000400000000000000" pitchFamily="2" charset="0"/>
                          <a:ea typeface="Script Ecole 2" panose="02000400000000000000" pitchFamily="2" charset="0"/>
                        </a:rPr>
                        <a:t>4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dirty="0">
                          <a:solidFill>
                            <a:schemeClr val="tx1"/>
                          </a:solidFill>
                          <a:latin typeface="Script Ecole 2" panose="02000400000000000000" pitchFamily="2" charset="0"/>
                          <a:ea typeface="Script Ecole 2" panose="02000400000000000000" pitchFamily="2" charset="0"/>
                        </a:rPr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25387794"/>
                  </a:ext>
                </a:extLst>
              </a:tr>
              <a:tr h="171421">
                <a:tc>
                  <a:txBody>
                    <a:bodyPr/>
                    <a:lstStyle/>
                    <a:p>
                      <a:pPr algn="ctr"/>
                      <a:r>
                        <a:rPr lang="fr-FR" sz="1000" dirty="0">
                          <a:solidFill>
                            <a:schemeClr val="tx1"/>
                          </a:solidFill>
                          <a:latin typeface="Script Ecole 2" panose="02000400000000000000" pitchFamily="2" charset="0"/>
                          <a:ea typeface="Script Ecole 2" panose="02000400000000000000" pitchFamily="2" charset="0"/>
                        </a:rPr>
                        <a:t>+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000" dirty="0">
                        <a:solidFill>
                          <a:schemeClr val="tx1"/>
                        </a:solidFill>
                        <a:latin typeface="Script Ecole 2" panose="02000400000000000000" pitchFamily="2" charset="0"/>
                        <a:ea typeface="Script Ecole 2" panose="020004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dirty="0">
                          <a:solidFill>
                            <a:schemeClr val="tx1"/>
                          </a:solidFill>
                          <a:latin typeface="Script Ecole 2" panose="02000400000000000000" pitchFamily="2" charset="0"/>
                          <a:ea typeface="Script Ecole 2" panose="02000400000000000000" pitchFamily="2" charset="0"/>
                        </a:rPr>
                        <a:t>6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497021"/>
                  </a:ext>
                </a:extLst>
              </a:tr>
              <a:tr h="171421">
                <a:tc>
                  <a:txBody>
                    <a:bodyPr/>
                    <a:lstStyle/>
                    <a:p>
                      <a:pPr algn="ctr"/>
                      <a:endParaRPr lang="fr-FR" sz="1000" dirty="0">
                        <a:solidFill>
                          <a:schemeClr val="tx1"/>
                        </a:solidFill>
                        <a:latin typeface="Script Ecole 2" panose="02000400000000000000" pitchFamily="2" charset="0"/>
                        <a:ea typeface="Script Ecole 2" panose="02000400000000000000" pitchFamily="2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000" dirty="0">
                        <a:solidFill>
                          <a:schemeClr val="tx1"/>
                        </a:solidFill>
                        <a:latin typeface="Script Ecole 2" panose="02000400000000000000" pitchFamily="2" charset="0"/>
                        <a:ea typeface="Script Ecole 2" panose="020004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000" dirty="0">
                        <a:solidFill>
                          <a:schemeClr val="tx1"/>
                        </a:solidFill>
                        <a:latin typeface="Script Ecole 2" panose="02000400000000000000" pitchFamily="2" charset="0"/>
                        <a:ea typeface="Script Ecole 2" panose="020004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32984977"/>
                  </a:ext>
                </a:extLst>
              </a:tr>
            </a:tbl>
          </a:graphicData>
        </a:graphic>
      </p:graphicFrame>
      <p:graphicFrame>
        <p:nvGraphicFramePr>
          <p:cNvPr id="175" name="Tableau 8">
            <a:extLst>
              <a:ext uri="{FF2B5EF4-FFF2-40B4-BE49-F238E27FC236}">
                <a16:creationId xmlns:a16="http://schemas.microsoft.com/office/drawing/2014/main" id="{A25168C6-8D9E-4E60-AD71-B967750D07B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77121302"/>
              </p:ext>
            </p:extLst>
          </p:nvPr>
        </p:nvGraphicFramePr>
        <p:xfrm>
          <a:off x="2994116" y="2196901"/>
          <a:ext cx="674229" cy="975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4743">
                  <a:extLst>
                    <a:ext uri="{9D8B030D-6E8A-4147-A177-3AD203B41FA5}">
                      <a16:colId xmlns:a16="http://schemas.microsoft.com/office/drawing/2014/main" val="3418946024"/>
                    </a:ext>
                  </a:extLst>
                </a:gridCol>
                <a:gridCol w="224743">
                  <a:extLst>
                    <a:ext uri="{9D8B030D-6E8A-4147-A177-3AD203B41FA5}">
                      <a16:colId xmlns:a16="http://schemas.microsoft.com/office/drawing/2014/main" val="333401994"/>
                    </a:ext>
                  </a:extLst>
                </a:gridCol>
                <a:gridCol w="224743">
                  <a:extLst>
                    <a:ext uri="{9D8B030D-6E8A-4147-A177-3AD203B41FA5}">
                      <a16:colId xmlns:a16="http://schemas.microsoft.com/office/drawing/2014/main" val="835869126"/>
                    </a:ext>
                  </a:extLst>
                </a:gridCol>
              </a:tblGrid>
              <a:tr h="171421">
                <a:tc>
                  <a:txBody>
                    <a:bodyPr/>
                    <a:lstStyle/>
                    <a:p>
                      <a:pPr algn="ctr"/>
                      <a:endParaRPr lang="fr-FR" sz="1000" dirty="0">
                        <a:solidFill>
                          <a:schemeClr val="tx1"/>
                        </a:solidFill>
                        <a:latin typeface="Script Ecole 2" panose="02000400000000000000" pitchFamily="2" charset="0"/>
                        <a:ea typeface="Script Ecole 2" panose="02000400000000000000" pitchFamily="2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dirty="0">
                          <a:solidFill>
                            <a:schemeClr val="tx1"/>
                          </a:solidFill>
                          <a:latin typeface="Script Ecole 2" panose="02000400000000000000" pitchFamily="2" charset="0"/>
                          <a:ea typeface="Script Ecole 2" panose="02000400000000000000" pitchFamily="2" charset="0"/>
                        </a:rPr>
                        <a:t>d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dirty="0">
                          <a:solidFill>
                            <a:schemeClr val="tx1"/>
                          </a:solidFill>
                          <a:latin typeface="Script Ecole 2" panose="02000400000000000000" pitchFamily="2" charset="0"/>
                          <a:ea typeface="Script Ecole 2" panose="02000400000000000000" pitchFamily="2" charset="0"/>
                        </a:rPr>
                        <a:t>u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2841928"/>
                  </a:ext>
                </a:extLst>
              </a:tr>
              <a:tr h="171421">
                <a:tc>
                  <a:txBody>
                    <a:bodyPr/>
                    <a:lstStyle/>
                    <a:p>
                      <a:pPr algn="ctr"/>
                      <a:endParaRPr lang="fr-FR" sz="1000" dirty="0">
                        <a:solidFill>
                          <a:schemeClr val="tx1"/>
                        </a:solidFill>
                        <a:latin typeface="Script Ecole 2" panose="02000400000000000000" pitchFamily="2" charset="0"/>
                        <a:ea typeface="Script Ecole 2" panose="02000400000000000000" pitchFamily="2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dirty="0">
                          <a:solidFill>
                            <a:schemeClr val="tx1"/>
                          </a:solidFill>
                          <a:latin typeface="Script Ecole 2" panose="02000400000000000000" pitchFamily="2" charset="0"/>
                          <a:ea typeface="Script Ecole 2" panose="02000400000000000000" pitchFamily="2" charset="0"/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dirty="0">
                          <a:solidFill>
                            <a:schemeClr val="tx1"/>
                          </a:solidFill>
                          <a:latin typeface="Script Ecole 2" panose="02000400000000000000" pitchFamily="2" charset="0"/>
                          <a:ea typeface="Script Ecole 2" panose="02000400000000000000" pitchFamily="2" charset="0"/>
                        </a:rPr>
                        <a:t>6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16167392"/>
                  </a:ext>
                </a:extLst>
              </a:tr>
              <a:tr h="171421">
                <a:tc>
                  <a:txBody>
                    <a:bodyPr/>
                    <a:lstStyle/>
                    <a:p>
                      <a:pPr algn="ctr"/>
                      <a:r>
                        <a:rPr lang="fr-FR" sz="1000" dirty="0">
                          <a:solidFill>
                            <a:schemeClr val="tx1"/>
                          </a:solidFill>
                          <a:latin typeface="Script Ecole 2" panose="02000400000000000000" pitchFamily="2" charset="0"/>
                          <a:ea typeface="Script Ecole 2" panose="02000400000000000000" pitchFamily="2" charset="0"/>
                        </a:rPr>
                        <a:t>+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dirty="0">
                          <a:solidFill>
                            <a:schemeClr val="tx1"/>
                          </a:solidFill>
                          <a:latin typeface="Script Ecole 2" panose="02000400000000000000" pitchFamily="2" charset="0"/>
                          <a:ea typeface="Script Ecole 2" panose="02000400000000000000" pitchFamily="2" charset="0"/>
                        </a:rPr>
                        <a:t>4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dirty="0">
                          <a:solidFill>
                            <a:schemeClr val="tx1"/>
                          </a:solidFill>
                          <a:latin typeface="Script Ecole 2" panose="02000400000000000000" pitchFamily="2" charset="0"/>
                          <a:ea typeface="Script Ecole 2" panose="02000400000000000000" pitchFamily="2" charset="0"/>
                        </a:rPr>
                        <a:t>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497021"/>
                  </a:ext>
                </a:extLst>
              </a:tr>
              <a:tr h="171421">
                <a:tc>
                  <a:txBody>
                    <a:bodyPr/>
                    <a:lstStyle/>
                    <a:p>
                      <a:pPr algn="ctr"/>
                      <a:endParaRPr lang="fr-FR" sz="1000" dirty="0">
                        <a:solidFill>
                          <a:schemeClr val="tx1"/>
                        </a:solidFill>
                        <a:latin typeface="Script Ecole 2" panose="02000400000000000000" pitchFamily="2" charset="0"/>
                        <a:ea typeface="Script Ecole 2" panose="02000400000000000000" pitchFamily="2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000" dirty="0">
                        <a:solidFill>
                          <a:schemeClr val="tx1"/>
                        </a:solidFill>
                        <a:latin typeface="Script Ecole 2" panose="02000400000000000000" pitchFamily="2" charset="0"/>
                        <a:ea typeface="Script Ecole 2" panose="020004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000" dirty="0">
                        <a:solidFill>
                          <a:schemeClr val="tx1"/>
                        </a:solidFill>
                        <a:latin typeface="Script Ecole 2" panose="02000400000000000000" pitchFamily="2" charset="0"/>
                        <a:ea typeface="Script Ecole 2" panose="020004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32984977"/>
                  </a:ext>
                </a:extLst>
              </a:tr>
            </a:tbl>
          </a:graphicData>
        </a:graphic>
      </p:graphicFrame>
      <p:graphicFrame>
        <p:nvGraphicFramePr>
          <p:cNvPr id="176" name="Tableau 8">
            <a:extLst>
              <a:ext uri="{FF2B5EF4-FFF2-40B4-BE49-F238E27FC236}">
                <a16:creationId xmlns:a16="http://schemas.microsoft.com/office/drawing/2014/main" id="{174D425F-586B-4B58-88D2-D0A527426E5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23261950"/>
              </p:ext>
            </p:extLst>
          </p:nvPr>
        </p:nvGraphicFramePr>
        <p:xfrm>
          <a:off x="2138041" y="2198265"/>
          <a:ext cx="674229" cy="975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4743">
                  <a:extLst>
                    <a:ext uri="{9D8B030D-6E8A-4147-A177-3AD203B41FA5}">
                      <a16:colId xmlns:a16="http://schemas.microsoft.com/office/drawing/2014/main" val="3418946024"/>
                    </a:ext>
                  </a:extLst>
                </a:gridCol>
                <a:gridCol w="224743">
                  <a:extLst>
                    <a:ext uri="{9D8B030D-6E8A-4147-A177-3AD203B41FA5}">
                      <a16:colId xmlns:a16="http://schemas.microsoft.com/office/drawing/2014/main" val="333401994"/>
                    </a:ext>
                  </a:extLst>
                </a:gridCol>
                <a:gridCol w="224743">
                  <a:extLst>
                    <a:ext uri="{9D8B030D-6E8A-4147-A177-3AD203B41FA5}">
                      <a16:colId xmlns:a16="http://schemas.microsoft.com/office/drawing/2014/main" val="835869126"/>
                    </a:ext>
                  </a:extLst>
                </a:gridCol>
              </a:tblGrid>
              <a:tr h="171421">
                <a:tc>
                  <a:txBody>
                    <a:bodyPr/>
                    <a:lstStyle/>
                    <a:p>
                      <a:pPr algn="ctr"/>
                      <a:endParaRPr lang="fr-FR" sz="1000" dirty="0">
                        <a:solidFill>
                          <a:schemeClr val="tx1"/>
                        </a:solidFill>
                        <a:latin typeface="Script Ecole 2" panose="02000400000000000000" pitchFamily="2" charset="0"/>
                        <a:ea typeface="Script Ecole 2" panose="02000400000000000000" pitchFamily="2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dirty="0">
                          <a:solidFill>
                            <a:schemeClr val="tx1"/>
                          </a:solidFill>
                          <a:latin typeface="Script Ecole 2" panose="02000400000000000000" pitchFamily="2" charset="0"/>
                          <a:ea typeface="Script Ecole 2" panose="02000400000000000000" pitchFamily="2" charset="0"/>
                        </a:rPr>
                        <a:t>d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dirty="0">
                          <a:solidFill>
                            <a:schemeClr val="tx1"/>
                          </a:solidFill>
                          <a:latin typeface="Script Ecole 2" panose="02000400000000000000" pitchFamily="2" charset="0"/>
                          <a:ea typeface="Script Ecole 2" panose="02000400000000000000" pitchFamily="2" charset="0"/>
                        </a:rPr>
                        <a:t>u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2841928"/>
                  </a:ext>
                </a:extLst>
              </a:tr>
              <a:tr h="171421">
                <a:tc>
                  <a:txBody>
                    <a:bodyPr/>
                    <a:lstStyle/>
                    <a:p>
                      <a:pPr algn="ctr"/>
                      <a:endParaRPr lang="fr-FR" sz="1000" dirty="0">
                        <a:solidFill>
                          <a:schemeClr val="tx1"/>
                        </a:solidFill>
                        <a:latin typeface="Script Ecole 2" panose="02000400000000000000" pitchFamily="2" charset="0"/>
                        <a:ea typeface="Script Ecole 2" panose="02000400000000000000" pitchFamily="2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dirty="0">
                          <a:solidFill>
                            <a:schemeClr val="tx1"/>
                          </a:solidFill>
                          <a:latin typeface="Script Ecole 2" panose="02000400000000000000" pitchFamily="2" charset="0"/>
                          <a:ea typeface="Script Ecole 2" panose="02000400000000000000" pitchFamily="2" charset="0"/>
                        </a:rPr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dirty="0">
                          <a:solidFill>
                            <a:schemeClr val="tx1"/>
                          </a:solidFill>
                          <a:latin typeface="Script Ecole 2" panose="02000400000000000000" pitchFamily="2" charset="0"/>
                          <a:ea typeface="Script Ecole 2" panose="02000400000000000000" pitchFamily="2" charset="0"/>
                        </a:rPr>
                        <a:t>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16167392"/>
                  </a:ext>
                </a:extLst>
              </a:tr>
              <a:tr h="171421">
                <a:tc>
                  <a:txBody>
                    <a:bodyPr/>
                    <a:lstStyle/>
                    <a:p>
                      <a:pPr algn="ctr"/>
                      <a:r>
                        <a:rPr lang="fr-FR" sz="1000" dirty="0">
                          <a:solidFill>
                            <a:schemeClr val="tx1"/>
                          </a:solidFill>
                          <a:latin typeface="Script Ecole 2" panose="02000400000000000000" pitchFamily="2" charset="0"/>
                          <a:ea typeface="Script Ecole 2" panose="02000400000000000000" pitchFamily="2" charset="0"/>
                        </a:rPr>
                        <a:t>-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000" dirty="0">
                        <a:solidFill>
                          <a:schemeClr val="tx1"/>
                        </a:solidFill>
                        <a:latin typeface="Script Ecole 2" panose="02000400000000000000" pitchFamily="2" charset="0"/>
                        <a:ea typeface="Script Ecole 2" panose="020004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dirty="0">
                          <a:solidFill>
                            <a:schemeClr val="tx1"/>
                          </a:solidFill>
                          <a:latin typeface="Script Ecole 2" panose="02000400000000000000" pitchFamily="2" charset="0"/>
                          <a:ea typeface="Script Ecole 2" panose="02000400000000000000" pitchFamily="2" charset="0"/>
                        </a:rPr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497021"/>
                  </a:ext>
                </a:extLst>
              </a:tr>
              <a:tr h="171421">
                <a:tc>
                  <a:txBody>
                    <a:bodyPr/>
                    <a:lstStyle/>
                    <a:p>
                      <a:pPr algn="ctr"/>
                      <a:endParaRPr lang="fr-FR" sz="1000" dirty="0">
                        <a:solidFill>
                          <a:schemeClr val="tx1"/>
                        </a:solidFill>
                        <a:latin typeface="Script Ecole 2" panose="02000400000000000000" pitchFamily="2" charset="0"/>
                        <a:ea typeface="Script Ecole 2" panose="02000400000000000000" pitchFamily="2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000" dirty="0">
                        <a:solidFill>
                          <a:schemeClr val="tx1"/>
                        </a:solidFill>
                        <a:latin typeface="Script Ecole 2" panose="02000400000000000000" pitchFamily="2" charset="0"/>
                        <a:ea typeface="Script Ecole 2" panose="020004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000" dirty="0">
                        <a:solidFill>
                          <a:schemeClr val="tx1"/>
                        </a:solidFill>
                        <a:latin typeface="Script Ecole 2" panose="02000400000000000000" pitchFamily="2" charset="0"/>
                        <a:ea typeface="Script Ecole 2" panose="020004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32984977"/>
                  </a:ext>
                </a:extLst>
              </a:tr>
            </a:tbl>
          </a:graphicData>
        </a:graphic>
      </p:graphicFrame>
      <p:grpSp>
        <p:nvGrpSpPr>
          <p:cNvPr id="203" name="Groupe 202">
            <a:extLst>
              <a:ext uri="{FF2B5EF4-FFF2-40B4-BE49-F238E27FC236}">
                <a16:creationId xmlns:a16="http://schemas.microsoft.com/office/drawing/2014/main" id="{801FAC8A-7C88-48EA-9059-3EEE20BD3E69}"/>
              </a:ext>
            </a:extLst>
          </p:cNvPr>
          <p:cNvGrpSpPr/>
          <p:nvPr/>
        </p:nvGrpSpPr>
        <p:grpSpPr>
          <a:xfrm>
            <a:off x="5052735" y="106555"/>
            <a:ext cx="4644862" cy="3286627"/>
            <a:chOff x="91039" y="106555"/>
            <a:chExt cx="4644862" cy="3286627"/>
          </a:xfrm>
        </p:grpSpPr>
        <p:sp>
          <p:nvSpPr>
            <p:cNvPr id="204" name="ZoneTexte 203">
              <a:extLst>
                <a:ext uri="{FF2B5EF4-FFF2-40B4-BE49-F238E27FC236}">
                  <a16:creationId xmlns:a16="http://schemas.microsoft.com/office/drawing/2014/main" id="{3BAC282C-6EA7-4CDC-A462-58C90E7F7DEC}"/>
                </a:ext>
              </a:extLst>
            </p:cNvPr>
            <p:cNvSpPr txBox="1"/>
            <p:nvPr/>
          </p:nvSpPr>
          <p:spPr>
            <a:xfrm>
              <a:off x="854938" y="455734"/>
              <a:ext cx="1663711" cy="1336841"/>
            </a:xfrm>
            <a:prstGeom prst="rect">
              <a:avLst/>
            </a:prstGeom>
            <a:noFill/>
          </p:spPr>
          <p:txBody>
            <a:bodyPr vert="horz" wrap="square" rtlCol="0">
              <a:spAutoFit/>
            </a:bodyPr>
            <a:lstStyle/>
            <a:p>
              <a:pPr marL="228600" indent="-228600">
                <a:lnSpc>
                  <a:spcPct val="150000"/>
                </a:lnSpc>
                <a:buFont typeface="+mj-lt"/>
                <a:buAutoNum type="alphaLcParenR"/>
              </a:pPr>
              <a:r>
                <a:rPr lang="fr-FR" sz="1100" dirty="0">
                  <a:latin typeface="Script cole" panose="00000400000000000000" pitchFamily="2" charset="0"/>
                </a:rPr>
                <a:t>13 + 35 = ........</a:t>
              </a:r>
            </a:p>
            <a:p>
              <a:pPr marL="228600" indent="-228600">
                <a:lnSpc>
                  <a:spcPct val="150000"/>
                </a:lnSpc>
                <a:buFont typeface="+mj-lt"/>
                <a:buAutoNum type="alphaLcParenR"/>
              </a:pPr>
              <a:r>
                <a:rPr lang="fr-FR" sz="1100" dirty="0">
                  <a:latin typeface="Script cole" panose="00000400000000000000" pitchFamily="2" charset="0"/>
                </a:rPr>
                <a:t>19 – 25 = ........</a:t>
              </a:r>
            </a:p>
            <a:p>
              <a:pPr marL="228600" indent="-228600">
                <a:lnSpc>
                  <a:spcPct val="150000"/>
                </a:lnSpc>
                <a:buFont typeface="+mj-lt"/>
                <a:buAutoNum type="alphaLcParenR"/>
              </a:pPr>
              <a:r>
                <a:rPr lang="fr-FR" sz="1100" dirty="0">
                  <a:latin typeface="Script cole" panose="00000400000000000000" pitchFamily="2" charset="0"/>
                </a:rPr>
                <a:t>4 + 42 = ........</a:t>
              </a:r>
            </a:p>
            <a:p>
              <a:pPr marL="228600" indent="-228600">
                <a:lnSpc>
                  <a:spcPct val="150000"/>
                </a:lnSpc>
                <a:buFont typeface="+mj-lt"/>
                <a:buAutoNum type="alphaLcParenR"/>
              </a:pPr>
              <a:r>
                <a:rPr lang="fr-FR" sz="1100" dirty="0">
                  <a:latin typeface="Script cole" panose="00000400000000000000" pitchFamily="2" charset="0"/>
                </a:rPr>
                <a:t>29 – 18 = ........</a:t>
              </a:r>
            </a:p>
            <a:p>
              <a:pPr marL="228600" indent="-228600">
                <a:lnSpc>
                  <a:spcPct val="150000"/>
                </a:lnSpc>
                <a:buFont typeface="+mj-lt"/>
                <a:buAutoNum type="alphaLcParenR"/>
              </a:pPr>
              <a:r>
                <a:rPr lang="fr-FR" sz="1100" dirty="0">
                  <a:latin typeface="Script cole" panose="00000400000000000000" pitchFamily="2" charset="0"/>
                </a:rPr>
                <a:t>48 – 26 = ........</a:t>
              </a:r>
            </a:p>
          </p:txBody>
        </p:sp>
        <p:grpSp>
          <p:nvGrpSpPr>
            <p:cNvPr id="205" name="Groupe 204">
              <a:extLst>
                <a:ext uri="{FF2B5EF4-FFF2-40B4-BE49-F238E27FC236}">
                  <a16:creationId xmlns:a16="http://schemas.microsoft.com/office/drawing/2014/main" id="{3270ADC2-4471-46E8-A052-A3097D6B46DB}"/>
                </a:ext>
              </a:extLst>
            </p:cNvPr>
            <p:cNvGrpSpPr/>
            <p:nvPr/>
          </p:nvGrpSpPr>
          <p:grpSpPr>
            <a:xfrm>
              <a:off x="91039" y="106555"/>
              <a:ext cx="4644862" cy="3286627"/>
              <a:chOff x="91039" y="106555"/>
              <a:chExt cx="4644862" cy="3286627"/>
            </a:xfrm>
          </p:grpSpPr>
          <p:grpSp>
            <p:nvGrpSpPr>
              <p:cNvPr id="206" name="Groupe 205">
                <a:extLst>
                  <a:ext uri="{FF2B5EF4-FFF2-40B4-BE49-F238E27FC236}">
                    <a16:creationId xmlns:a16="http://schemas.microsoft.com/office/drawing/2014/main" id="{681C8884-FB13-43A5-844C-F5CAB99D6C01}"/>
                  </a:ext>
                </a:extLst>
              </p:cNvPr>
              <p:cNvGrpSpPr/>
              <p:nvPr/>
            </p:nvGrpSpPr>
            <p:grpSpPr>
              <a:xfrm>
                <a:off x="91039" y="106555"/>
                <a:ext cx="751160" cy="1763507"/>
                <a:chOff x="91039" y="106555"/>
                <a:chExt cx="751160" cy="1763507"/>
              </a:xfrm>
            </p:grpSpPr>
            <p:sp>
              <p:nvSpPr>
                <p:cNvPr id="216" name="ZoneTexte 215">
                  <a:extLst>
                    <a:ext uri="{FF2B5EF4-FFF2-40B4-BE49-F238E27FC236}">
                      <a16:creationId xmlns:a16="http://schemas.microsoft.com/office/drawing/2014/main" id="{5326388F-717B-432A-9979-E7E641000DFC}"/>
                    </a:ext>
                  </a:extLst>
                </p:cNvPr>
                <p:cNvSpPr txBox="1"/>
                <p:nvPr/>
              </p:nvSpPr>
              <p:spPr>
                <a:xfrm>
                  <a:off x="200692" y="797940"/>
                  <a:ext cx="461665" cy="1072122"/>
                </a:xfrm>
                <a:prstGeom prst="rect">
                  <a:avLst/>
                </a:prstGeom>
                <a:noFill/>
              </p:spPr>
              <p:txBody>
                <a:bodyPr vert="vert270" wrap="square" rtlCol="0">
                  <a:spAutoFit/>
                </a:bodyPr>
                <a:lstStyle/>
                <a:p>
                  <a:pPr algn="ctr"/>
                  <a:r>
                    <a:rPr lang="fr-FR" sz="900" dirty="0">
                      <a:latin typeface="Quicksand Bold" pitchFamily="50" charset="0"/>
                    </a:rPr>
                    <a:t>CALCUL POSE</a:t>
                  </a:r>
                </a:p>
                <a:p>
                  <a:r>
                    <a:rPr lang="fr-FR" sz="900" dirty="0">
                      <a:latin typeface="Quicksand Bold" pitchFamily="50" charset="0"/>
                    </a:rPr>
                    <a:t>Etoile rose</a:t>
                  </a:r>
                </a:p>
              </p:txBody>
            </p:sp>
            <p:sp>
              <p:nvSpPr>
                <p:cNvPr id="217" name="ZoneTexte 216">
                  <a:extLst>
                    <a:ext uri="{FF2B5EF4-FFF2-40B4-BE49-F238E27FC236}">
                      <a16:creationId xmlns:a16="http://schemas.microsoft.com/office/drawing/2014/main" id="{63E27473-2BB0-4F6D-AB78-04EC1468B386}"/>
                    </a:ext>
                  </a:extLst>
                </p:cNvPr>
                <p:cNvSpPr txBox="1"/>
                <p:nvPr/>
              </p:nvSpPr>
              <p:spPr>
                <a:xfrm>
                  <a:off x="91039" y="515576"/>
                  <a:ext cx="751160" cy="307777"/>
                </a:xfrm>
                <a:prstGeom prst="rect">
                  <a:avLst/>
                </a:prstGeom>
                <a:noFill/>
              </p:spPr>
              <p:txBody>
                <a:bodyPr vert="horz" wrap="square" rtlCol="0">
                  <a:spAutoFit/>
                </a:bodyPr>
                <a:lstStyle/>
                <a:p>
                  <a:pPr algn="ctr"/>
                  <a:r>
                    <a:rPr lang="fr-FR" sz="700" dirty="0">
                      <a:latin typeface="Script Ecole 2" panose="02000400000000000000" pitchFamily="2" charset="0"/>
                      <a:ea typeface="Script Ecole 2" panose="02000400000000000000" pitchFamily="2" charset="0"/>
                    </a:rPr>
                    <a:t>Objectif </a:t>
                  </a:r>
                </a:p>
                <a:p>
                  <a:pPr algn="ctr"/>
                  <a:r>
                    <a:rPr lang="fr-FR" sz="700" dirty="0">
                      <a:latin typeface="Script Ecole 2" panose="02000400000000000000" pitchFamily="2" charset="0"/>
                      <a:ea typeface="Script Ecole 2" panose="02000400000000000000" pitchFamily="2" charset="0"/>
                    </a:rPr>
                    <a:t>8/10</a:t>
                  </a:r>
                </a:p>
              </p:txBody>
            </p:sp>
            <p:sp>
              <p:nvSpPr>
                <p:cNvPr id="218" name="ZoneTexte 217">
                  <a:extLst>
                    <a:ext uri="{FF2B5EF4-FFF2-40B4-BE49-F238E27FC236}">
                      <a16:creationId xmlns:a16="http://schemas.microsoft.com/office/drawing/2014/main" id="{FF6EEE07-EAE4-4AEF-B9DD-CE2FAC8B2877}"/>
                    </a:ext>
                  </a:extLst>
                </p:cNvPr>
                <p:cNvSpPr txBox="1"/>
                <p:nvPr/>
              </p:nvSpPr>
              <p:spPr>
                <a:xfrm>
                  <a:off x="166687" y="106555"/>
                  <a:ext cx="264838" cy="25391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fr-FR" sz="1050" dirty="0">
                      <a:solidFill>
                        <a:schemeClr val="bg1">
                          <a:lumMod val="50000"/>
                        </a:schemeClr>
                      </a:solidFill>
                    </a:rPr>
                    <a:t>B</a:t>
                  </a:r>
                </a:p>
              </p:txBody>
            </p:sp>
          </p:grpSp>
          <p:grpSp>
            <p:nvGrpSpPr>
              <p:cNvPr id="207" name="Groupe 206">
                <a:extLst>
                  <a:ext uri="{FF2B5EF4-FFF2-40B4-BE49-F238E27FC236}">
                    <a16:creationId xmlns:a16="http://schemas.microsoft.com/office/drawing/2014/main" id="{DB814E59-ABD5-4524-8722-33C66B892645}"/>
                  </a:ext>
                </a:extLst>
              </p:cNvPr>
              <p:cNvGrpSpPr/>
              <p:nvPr/>
            </p:nvGrpSpPr>
            <p:grpSpPr>
              <a:xfrm>
                <a:off x="735748" y="250695"/>
                <a:ext cx="1868049" cy="1838110"/>
                <a:chOff x="735748" y="250695"/>
                <a:chExt cx="1868049" cy="1838110"/>
              </a:xfrm>
            </p:grpSpPr>
            <p:sp>
              <p:nvSpPr>
                <p:cNvPr id="210" name="ZoneTexte 209">
                  <a:extLst>
                    <a:ext uri="{FF2B5EF4-FFF2-40B4-BE49-F238E27FC236}">
                      <a16:creationId xmlns:a16="http://schemas.microsoft.com/office/drawing/2014/main" id="{7F3AEEDB-B390-49EC-86FB-DCB9707F0F56}"/>
                    </a:ext>
                  </a:extLst>
                </p:cNvPr>
                <p:cNvSpPr txBox="1"/>
                <p:nvPr/>
              </p:nvSpPr>
              <p:spPr>
                <a:xfrm>
                  <a:off x="905317" y="250695"/>
                  <a:ext cx="1698480" cy="276999"/>
                </a:xfrm>
                <a:prstGeom prst="rect">
                  <a:avLst/>
                </a:prstGeom>
                <a:noFill/>
              </p:spPr>
              <p:txBody>
                <a:bodyPr vert="horz" wrap="square" rtlCol="0">
                  <a:spAutoFit/>
                </a:bodyPr>
                <a:lstStyle/>
                <a:p>
                  <a:r>
                    <a:rPr lang="fr-FR" sz="1200" b="1" u="sng" dirty="0">
                      <a:latin typeface="Quicksand Bold" pitchFamily="50" charset="0"/>
                    </a:rPr>
                    <a:t>Calcule en ligne:</a:t>
                  </a:r>
                </a:p>
              </p:txBody>
            </p:sp>
            <p:sp>
              <p:nvSpPr>
                <p:cNvPr id="211" name="ZoneTexte 210">
                  <a:extLst>
                    <a:ext uri="{FF2B5EF4-FFF2-40B4-BE49-F238E27FC236}">
                      <a16:creationId xmlns:a16="http://schemas.microsoft.com/office/drawing/2014/main" id="{319F76FF-EC43-4AD2-901F-055FC92CBB67}"/>
                    </a:ext>
                  </a:extLst>
                </p:cNvPr>
                <p:cNvSpPr txBox="1"/>
                <p:nvPr/>
              </p:nvSpPr>
              <p:spPr>
                <a:xfrm>
                  <a:off x="905317" y="1811806"/>
                  <a:ext cx="1698480" cy="276999"/>
                </a:xfrm>
                <a:prstGeom prst="rect">
                  <a:avLst/>
                </a:prstGeom>
                <a:noFill/>
              </p:spPr>
              <p:txBody>
                <a:bodyPr vert="horz" wrap="square" rtlCol="0">
                  <a:spAutoFit/>
                </a:bodyPr>
                <a:lstStyle/>
                <a:p>
                  <a:r>
                    <a:rPr lang="fr-FR" sz="1200" b="1" u="sng" dirty="0">
                      <a:latin typeface="Quicksand Bold" pitchFamily="50" charset="0"/>
                    </a:rPr>
                    <a:t>Calcule en colonne:</a:t>
                  </a:r>
                </a:p>
              </p:txBody>
            </p:sp>
            <p:grpSp>
              <p:nvGrpSpPr>
                <p:cNvPr id="212" name="Groupe 211">
                  <a:extLst>
                    <a:ext uri="{FF2B5EF4-FFF2-40B4-BE49-F238E27FC236}">
                      <a16:creationId xmlns:a16="http://schemas.microsoft.com/office/drawing/2014/main" id="{B0B06381-28F5-4AE9-9592-B805C8A41729}"/>
                    </a:ext>
                  </a:extLst>
                </p:cNvPr>
                <p:cNvGrpSpPr/>
                <p:nvPr/>
              </p:nvGrpSpPr>
              <p:grpSpPr>
                <a:xfrm>
                  <a:off x="735748" y="292570"/>
                  <a:ext cx="220125" cy="1770209"/>
                  <a:chOff x="735748" y="292570"/>
                  <a:chExt cx="220125" cy="1770209"/>
                </a:xfrm>
              </p:grpSpPr>
              <p:sp>
                <p:nvSpPr>
                  <p:cNvPr id="213" name="ZoneTexte 212">
                    <a:extLst>
                      <a:ext uri="{FF2B5EF4-FFF2-40B4-BE49-F238E27FC236}">
                        <a16:creationId xmlns:a16="http://schemas.microsoft.com/office/drawing/2014/main" id="{9F907AB7-D0EB-45AE-B0D4-7A76F68B02EC}"/>
                      </a:ext>
                    </a:extLst>
                  </p:cNvPr>
                  <p:cNvSpPr txBox="1"/>
                  <p:nvPr/>
                </p:nvSpPr>
                <p:spPr>
                  <a:xfrm>
                    <a:off x="735748" y="292570"/>
                    <a:ext cx="216000" cy="216396"/>
                  </a:xfrm>
                  <a:prstGeom prst="ellipse">
                    <a:avLst/>
                  </a:prstGeom>
                  <a:solidFill>
                    <a:schemeClr val="tx1"/>
                  </a:solidFill>
                  <a:ln>
                    <a:noFill/>
                  </a:ln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scene3d>
                    <a:camera prst="orthographicFront">
                      <a:rot lat="0" lon="0" rev="0"/>
                    </a:camera>
                    <a:lightRig rig="contrasting" dir="t">
                      <a:rot lat="0" lon="0" rev="1500000"/>
                    </a:lightRig>
                  </a:scene3d>
                  <a:sp3d prstMaterial="metal">
                    <a:bevelT w="88900" h="88900"/>
                  </a:sp3d>
                </p:spPr>
                <p:txBody>
                  <a:bodyPr wrap="square" lIns="0" tIns="0" rIns="0" bIns="0" rtlCol="0">
                    <a:spAutoFit/>
                  </a:bodyPr>
                  <a:lstStyle/>
                  <a:p>
                    <a:pPr algn="ctr"/>
                    <a:r>
                      <a:rPr lang="fr-FR" sz="1000" dirty="0">
                        <a:solidFill>
                          <a:schemeClr val="bg1"/>
                        </a:solidFill>
                        <a:latin typeface="Wolf Sans" panose="020F0704030504030204" pitchFamily="34" charset="0"/>
                      </a:rPr>
                      <a:t>1</a:t>
                    </a:r>
                  </a:p>
                </p:txBody>
              </p:sp>
              <p:sp>
                <p:nvSpPr>
                  <p:cNvPr id="214" name="ZoneTexte 213">
                    <a:extLst>
                      <a:ext uri="{FF2B5EF4-FFF2-40B4-BE49-F238E27FC236}">
                        <a16:creationId xmlns:a16="http://schemas.microsoft.com/office/drawing/2014/main" id="{7FE48AD5-F909-498D-8AE2-FFCD5414974B}"/>
                      </a:ext>
                    </a:extLst>
                  </p:cNvPr>
                  <p:cNvSpPr txBox="1"/>
                  <p:nvPr/>
                </p:nvSpPr>
                <p:spPr>
                  <a:xfrm>
                    <a:off x="739873" y="1846383"/>
                    <a:ext cx="216000" cy="216396"/>
                  </a:xfrm>
                  <a:prstGeom prst="ellipse">
                    <a:avLst/>
                  </a:prstGeom>
                  <a:solidFill>
                    <a:schemeClr val="tx1"/>
                  </a:solidFill>
                  <a:ln>
                    <a:noFill/>
                  </a:ln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scene3d>
                    <a:camera prst="orthographicFront">
                      <a:rot lat="0" lon="0" rev="0"/>
                    </a:camera>
                    <a:lightRig rig="contrasting" dir="t">
                      <a:rot lat="0" lon="0" rev="1500000"/>
                    </a:lightRig>
                  </a:scene3d>
                  <a:sp3d prstMaterial="metal">
                    <a:bevelT w="88900" h="88900"/>
                  </a:sp3d>
                </p:spPr>
                <p:txBody>
                  <a:bodyPr wrap="square" lIns="0" tIns="0" rIns="0" bIns="0" rtlCol="0">
                    <a:spAutoFit/>
                  </a:bodyPr>
                  <a:lstStyle/>
                  <a:p>
                    <a:pPr algn="ctr"/>
                    <a:r>
                      <a:rPr lang="fr-FR" sz="1000" dirty="0">
                        <a:solidFill>
                          <a:schemeClr val="bg1"/>
                        </a:solidFill>
                        <a:latin typeface="Wolf Sans" panose="020F0704030504030204" pitchFamily="34" charset="0"/>
                      </a:rPr>
                      <a:t>2</a:t>
                    </a:r>
                  </a:p>
                </p:txBody>
              </p:sp>
            </p:grpSp>
          </p:grpSp>
          <p:sp>
            <p:nvSpPr>
              <p:cNvPr id="208" name="Rectangle : coins arrondis 207">
                <a:extLst>
                  <a:ext uri="{FF2B5EF4-FFF2-40B4-BE49-F238E27FC236}">
                    <a16:creationId xmlns:a16="http://schemas.microsoft.com/office/drawing/2014/main" id="{D06FCBD4-7126-4FBC-88A5-8DE79D43B454}"/>
                  </a:ext>
                </a:extLst>
              </p:cNvPr>
              <p:cNvSpPr/>
              <p:nvPr/>
            </p:nvSpPr>
            <p:spPr>
              <a:xfrm>
                <a:off x="138021" y="112144"/>
                <a:ext cx="4597880" cy="3281038"/>
              </a:xfrm>
              <a:prstGeom prst="roundRect">
                <a:avLst>
                  <a:gd name="adj" fmla="val 7377"/>
                </a:avLst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</p:grpSp>
      <p:grpSp>
        <p:nvGrpSpPr>
          <p:cNvPr id="219" name="Groupe 218">
            <a:extLst>
              <a:ext uri="{FF2B5EF4-FFF2-40B4-BE49-F238E27FC236}">
                <a16:creationId xmlns:a16="http://schemas.microsoft.com/office/drawing/2014/main" id="{9026C25C-5E5B-434C-8B7F-7F241961E837}"/>
              </a:ext>
            </a:extLst>
          </p:cNvPr>
          <p:cNvGrpSpPr/>
          <p:nvPr/>
        </p:nvGrpSpPr>
        <p:grpSpPr>
          <a:xfrm>
            <a:off x="91039" y="3556346"/>
            <a:ext cx="4644862" cy="3286627"/>
            <a:chOff x="91039" y="106555"/>
            <a:chExt cx="4644862" cy="3286627"/>
          </a:xfrm>
        </p:grpSpPr>
        <p:sp>
          <p:nvSpPr>
            <p:cNvPr id="220" name="ZoneTexte 219">
              <a:extLst>
                <a:ext uri="{FF2B5EF4-FFF2-40B4-BE49-F238E27FC236}">
                  <a16:creationId xmlns:a16="http://schemas.microsoft.com/office/drawing/2014/main" id="{9F7AE6FF-8C27-426F-A556-5540F5DA9C1A}"/>
                </a:ext>
              </a:extLst>
            </p:cNvPr>
            <p:cNvSpPr txBox="1"/>
            <p:nvPr/>
          </p:nvSpPr>
          <p:spPr>
            <a:xfrm>
              <a:off x="854938" y="455734"/>
              <a:ext cx="1663711" cy="1336841"/>
            </a:xfrm>
            <a:prstGeom prst="rect">
              <a:avLst/>
            </a:prstGeom>
            <a:noFill/>
          </p:spPr>
          <p:txBody>
            <a:bodyPr vert="horz" wrap="square" rtlCol="0">
              <a:spAutoFit/>
            </a:bodyPr>
            <a:lstStyle/>
            <a:p>
              <a:pPr marL="228600" indent="-228600">
                <a:lnSpc>
                  <a:spcPct val="150000"/>
                </a:lnSpc>
                <a:buFont typeface="+mj-lt"/>
                <a:buAutoNum type="alphaLcParenR"/>
              </a:pPr>
              <a:r>
                <a:rPr lang="fr-FR" sz="1100" dirty="0">
                  <a:latin typeface="Script cole" panose="00000400000000000000" pitchFamily="2" charset="0"/>
                </a:rPr>
                <a:t>32 + 24 = ........</a:t>
              </a:r>
            </a:p>
            <a:p>
              <a:pPr marL="228600" indent="-228600">
                <a:lnSpc>
                  <a:spcPct val="150000"/>
                </a:lnSpc>
                <a:buFont typeface="+mj-lt"/>
                <a:buAutoNum type="alphaLcParenR"/>
              </a:pPr>
              <a:r>
                <a:rPr lang="fr-FR" sz="1100" dirty="0">
                  <a:latin typeface="Script cole" panose="00000400000000000000" pitchFamily="2" charset="0"/>
                </a:rPr>
                <a:t>8 + 41 = ........</a:t>
              </a:r>
            </a:p>
            <a:p>
              <a:pPr marL="228600" indent="-228600">
                <a:lnSpc>
                  <a:spcPct val="150000"/>
                </a:lnSpc>
                <a:buFont typeface="+mj-lt"/>
                <a:buAutoNum type="alphaLcParenR"/>
              </a:pPr>
              <a:r>
                <a:rPr lang="fr-FR" sz="1100" dirty="0">
                  <a:latin typeface="Script cole" panose="00000400000000000000" pitchFamily="2" charset="0"/>
                </a:rPr>
                <a:t>36 – 3 = ........</a:t>
              </a:r>
            </a:p>
            <a:p>
              <a:pPr marL="228600" indent="-228600">
                <a:lnSpc>
                  <a:spcPct val="150000"/>
                </a:lnSpc>
                <a:buFont typeface="+mj-lt"/>
                <a:buAutoNum type="alphaLcParenR"/>
              </a:pPr>
              <a:r>
                <a:rPr lang="fr-FR" sz="1100" dirty="0">
                  <a:latin typeface="Script cole" panose="00000400000000000000" pitchFamily="2" charset="0"/>
                </a:rPr>
                <a:t>26 – 32 = ........</a:t>
              </a:r>
            </a:p>
            <a:p>
              <a:pPr marL="228600" indent="-228600">
                <a:lnSpc>
                  <a:spcPct val="150000"/>
                </a:lnSpc>
                <a:buFont typeface="+mj-lt"/>
                <a:buAutoNum type="alphaLcParenR"/>
              </a:pPr>
              <a:r>
                <a:rPr lang="fr-FR" sz="1100" dirty="0">
                  <a:latin typeface="Script cole" panose="00000400000000000000" pitchFamily="2" charset="0"/>
                </a:rPr>
                <a:t>47 – 15 = ........</a:t>
              </a:r>
            </a:p>
          </p:txBody>
        </p:sp>
        <p:grpSp>
          <p:nvGrpSpPr>
            <p:cNvPr id="221" name="Groupe 220">
              <a:extLst>
                <a:ext uri="{FF2B5EF4-FFF2-40B4-BE49-F238E27FC236}">
                  <a16:creationId xmlns:a16="http://schemas.microsoft.com/office/drawing/2014/main" id="{CF72C598-0AD4-4584-B9B6-48790F5DD2DD}"/>
                </a:ext>
              </a:extLst>
            </p:cNvPr>
            <p:cNvGrpSpPr/>
            <p:nvPr/>
          </p:nvGrpSpPr>
          <p:grpSpPr>
            <a:xfrm>
              <a:off x="91039" y="106555"/>
              <a:ext cx="4644862" cy="3286627"/>
              <a:chOff x="91039" y="106555"/>
              <a:chExt cx="4644862" cy="3286627"/>
            </a:xfrm>
          </p:grpSpPr>
          <p:grpSp>
            <p:nvGrpSpPr>
              <p:cNvPr id="222" name="Groupe 221">
                <a:extLst>
                  <a:ext uri="{FF2B5EF4-FFF2-40B4-BE49-F238E27FC236}">
                    <a16:creationId xmlns:a16="http://schemas.microsoft.com/office/drawing/2014/main" id="{13CE5578-E8F9-407B-9FC0-9603BDB3D49E}"/>
                  </a:ext>
                </a:extLst>
              </p:cNvPr>
              <p:cNvGrpSpPr/>
              <p:nvPr/>
            </p:nvGrpSpPr>
            <p:grpSpPr>
              <a:xfrm>
                <a:off x="91039" y="106555"/>
                <a:ext cx="751160" cy="1763507"/>
                <a:chOff x="91039" y="106555"/>
                <a:chExt cx="751160" cy="1763507"/>
              </a:xfrm>
            </p:grpSpPr>
            <p:sp>
              <p:nvSpPr>
                <p:cNvPr id="232" name="ZoneTexte 231">
                  <a:extLst>
                    <a:ext uri="{FF2B5EF4-FFF2-40B4-BE49-F238E27FC236}">
                      <a16:creationId xmlns:a16="http://schemas.microsoft.com/office/drawing/2014/main" id="{A541307A-3F07-4E79-9FB8-FA1B487BC36C}"/>
                    </a:ext>
                  </a:extLst>
                </p:cNvPr>
                <p:cNvSpPr txBox="1"/>
                <p:nvPr/>
              </p:nvSpPr>
              <p:spPr>
                <a:xfrm>
                  <a:off x="200692" y="797940"/>
                  <a:ext cx="461665" cy="1072122"/>
                </a:xfrm>
                <a:prstGeom prst="rect">
                  <a:avLst/>
                </a:prstGeom>
                <a:noFill/>
              </p:spPr>
              <p:txBody>
                <a:bodyPr vert="vert270" wrap="square" rtlCol="0">
                  <a:spAutoFit/>
                </a:bodyPr>
                <a:lstStyle/>
                <a:p>
                  <a:pPr algn="ctr"/>
                  <a:r>
                    <a:rPr lang="fr-FR" sz="900" dirty="0">
                      <a:latin typeface="Quicksand Bold" pitchFamily="50" charset="0"/>
                    </a:rPr>
                    <a:t>CALCUL POSE</a:t>
                  </a:r>
                </a:p>
                <a:p>
                  <a:r>
                    <a:rPr lang="fr-FR" sz="900" dirty="0">
                      <a:latin typeface="Quicksand Bold" pitchFamily="50" charset="0"/>
                    </a:rPr>
                    <a:t>Etoile rose</a:t>
                  </a:r>
                </a:p>
              </p:txBody>
            </p:sp>
            <p:sp>
              <p:nvSpPr>
                <p:cNvPr id="233" name="ZoneTexte 232">
                  <a:extLst>
                    <a:ext uri="{FF2B5EF4-FFF2-40B4-BE49-F238E27FC236}">
                      <a16:creationId xmlns:a16="http://schemas.microsoft.com/office/drawing/2014/main" id="{FA5BDC0A-5A0F-4BB5-A508-4FB7034E5EA4}"/>
                    </a:ext>
                  </a:extLst>
                </p:cNvPr>
                <p:cNvSpPr txBox="1"/>
                <p:nvPr/>
              </p:nvSpPr>
              <p:spPr>
                <a:xfrm>
                  <a:off x="91039" y="515576"/>
                  <a:ext cx="751160" cy="307777"/>
                </a:xfrm>
                <a:prstGeom prst="rect">
                  <a:avLst/>
                </a:prstGeom>
                <a:noFill/>
              </p:spPr>
              <p:txBody>
                <a:bodyPr vert="horz" wrap="square" rtlCol="0">
                  <a:spAutoFit/>
                </a:bodyPr>
                <a:lstStyle/>
                <a:p>
                  <a:pPr algn="ctr"/>
                  <a:r>
                    <a:rPr lang="fr-FR" sz="700" dirty="0">
                      <a:latin typeface="Script Ecole 2" panose="02000400000000000000" pitchFamily="2" charset="0"/>
                      <a:ea typeface="Script Ecole 2" panose="02000400000000000000" pitchFamily="2" charset="0"/>
                    </a:rPr>
                    <a:t>Objectif </a:t>
                  </a:r>
                </a:p>
                <a:p>
                  <a:pPr algn="ctr"/>
                  <a:r>
                    <a:rPr lang="fr-FR" sz="700" dirty="0">
                      <a:latin typeface="Script Ecole 2" panose="02000400000000000000" pitchFamily="2" charset="0"/>
                      <a:ea typeface="Script Ecole 2" panose="02000400000000000000" pitchFamily="2" charset="0"/>
                    </a:rPr>
                    <a:t>8/10</a:t>
                  </a:r>
                </a:p>
              </p:txBody>
            </p:sp>
            <p:sp>
              <p:nvSpPr>
                <p:cNvPr id="234" name="ZoneTexte 233">
                  <a:extLst>
                    <a:ext uri="{FF2B5EF4-FFF2-40B4-BE49-F238E27FC236}">
                      <a16:creationId xmlns:a16="http://schemas.microsoft.com/office/drawing/2014/main" id="{DC8907B4-2623-4FEE-BE0D-EAA150B8357F}"/>
                    </a:ext>
                  </a:extLst>
                </p:cNvPr>
                <p:cNvSpPr txBox="1"/>
                <p:nvPr/>
              </p:nvSpPr>
              <p:spPr>
                <a:xfrm>
                  <a:off x="166687" y="106555"/>
                  <a:ext cx="264838" cy="25391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fr-FR" sz="1050" dirty="0">
                      <a:solidFill>
                        <a:schemeClr val="bg1">
                          <a:lumMod val="50000"/>
                        </a:schemeClr>
                      </a:solidFill>
                    </a:rPr>
                    <a:t>C</a:t>
                  </a:r>
                </a:p>
              </p:txBody>
            </p:sp>
          </p:grpSp>
          <p:grpSp>
            <p:nvGrpSpPr>
              <p:cNvPr id="223" name="Groupe 222">
                <a:extLst>
                  <a:ext uri="{FF2B5EF4-FFF2-40B4-BE49-F238E27FC236}">
                    <a16:creationId xmlns:a16="http://schemas.microsoft.com/office/drawing/2014/main" id="{D7AA3E7B-CBED-4F77-9183-51679F9BBC5E}"/>
                  </a:ext>
                </a:extLst>
              </p:cNvPr>
              <p:cNvGrpSpPr/>
              <p:nvPr/>
            </p:nvGrpSpPr>
            <p:grpSpPr>
              <a:xfrm>
                <a:off x="735748" y="250695"/>
                <a:ext cx="1868049" cy="1838110"/>
                <a:chOff x="735748" y="250695"/>
                <a:chExt cx="1868049" cy="1838110"/>
              </a:xfrm>
            </p:grpSpPr>
            <p:sp>
              <p:nvSpPr>
                <p:cNvPr id="226" name="ZoneTexte 225">
                  <a:extLst>
                    <a:ext uri="{FF2B5EF4-FFF2-40B4-BE49-F238E27FC236}">
                      <a16:creationId xmlns:a16="http://schemas.microsoft.com/office/drawing/2014/main" id="{9B8A30C7-38CA-42F5-8050-85EB4DCC320A}"/>
                    </a:ext>
                  </a:extLst>
                </p:cNvPr>
                <p:cNvSpPr txBox="1"/>
                <p:nvPr/>
              </p:nvSpPr>
              <p:spPr>
                <a:xfrm>
                  <a:off x="905317" y="250695"/>
                  <a:ext cx="1698480" cy="276999"/>
                </a:xfrm>
                <a:prstGeom prst="rect">
                  <a:avLst/>
                </a:prstGeom>
                <a:noFill/>
              </p:spPr>
              <p:txBody>
                <a:bodyPr vert="horz" wrap="square" rtlCol="0">
                  <a:spAutoFit/>
                </a:bodyPr>
                <a:lstStyle/>
                <a:p>
                  <a:r>
                    <a:rPr lang="fr-FR" sz="1200" b="1" u="sng" dirty="0">
                      <a:latin typeface="Quicksand Bold" pitchFamily="50" charset="0"/>
                    </a:rPr>
                    <a:t>Calcule en ligne:</a:t>
                  </a:r>
                </a:p>
              </p:txBody>
            </p:sp>
            <p:sp>
              <p:nvSpPr>
                <p:cNvPr id="227" name="ZoneTexte 226">
                  <a:extLst>
                    <a:ext uri="{FF2B5EF4-FFF2-40B4-BE49-F238E27FC236}">
                      <a16:creationId xmlns:a16="http://schemas.microsoft.com/office/drawing/2014/main" id="{BBEF0393-670F-45C8-A737-A6CDBD8C3271}"/>
                    </a:ext>
                  </a:extLst>
                </p:cNvPr>
                <p:cNvSpPr txBox="1"/>
                <p:nvPr/>
              </p:nvSpPr>
              <p:spPr>
                <a:xfrm>
                  <a:off x="905317" y="1811806"/>
                  <a:ext cx="1698480" cy="276999"/>
                </a:xfrm>
                <a:prstGeom prst="rect">
                  <a:avLst/>
                </a:prstGeom>
                <a:noFill/>
              </p:spPr>
              <p:txBody>
                <a:bodyPr vert="horz" wrap="square" rtlCol="0">
                  <a:spAutoFit/>
                </a:bodyPr>
                <a:lstStyle/>
                <a:p>
                  <a:r>
                    <a:rPr lang="fr-FR" sz="1200" b="1" u="sng" dirty="0">
                      <a:latin typeface="Quicksand Bold" pitchFamily="50" charset="0"/>
                    </a:rPr>
                    <a:t>Calcule en colonne:</a:t>
                  </a:r>
                </a:p>
              </p:txBody>
            </p:sp>
            <p:grpSp>
              <p:nvGrpSpPr>
                <p:cNvPr id="228" name="Groupe 227">
                  <a:extLst>
                    <a:ext uri="{FF2B5EF4-FFF2-40B4-BE49-F238E27FC236}">
                      <a16:creationId xmlns:a16="http://schemas.microsoft.com/office/drawing/2014/main" id="{BEDE374A-055E-42CC-BBCB-736B71BFECEA}"/>
                    </a:ext>
                  </a:extLst>
                </p:cNvPr>
                <p:cNvGrpSpPr/>
                <p:nvPr/>
              </p:nvGrpSpPr>
              <p:grpSpPr>
                <a:xfrm>
                  <a:off x="735748" y="292570"/>
                  <a:ext cx="220125" cy="1770209"/>
                  <a:chOff x="735748" y="292570"/>
                  <a:chExt cx="220125" cy="1770209"/>
                </a:xfrm>
              </p:grpSpPr>
              <p:sp>
                <p:nvSpPr>
                  <p:cNvPr id="229" name="ZoneTexte 228">
                    <a:extLst>
                      <a:ext uri="{FF2B5EF4-FFF2-40B4-BE49-F238E27FC236}">
                        <a16:creationId xmlns:a16="http://schemas.microsoft.com/office/drawing/2014/main" id="{56887327-992A-4C73-BF97-32EAD972968D}"/>
                      </a:ext>
                    </a:extLst>
                  </p:cNvPr>
                  <p:cNvSpPr txBox="1"/>
                  <p:nvPr/>
                </p:nvSpPr>
                <p:spPr>
                  <a:xfrm>
                    <a:off x="735748" y="292570"/>
                    <a:ext cx="216000" cy="216396"/>
                  </a:xfrm>
                  <a:prstGeom prst="ellipse">
                    <a:avLst/>
                  </a:prstGeom>
                  <a:solidFill>
                    <a:schemeClr val="tx1"/>
                  </a:solidFill>
                  <a:ln>
                    <a:noFill/>
                  </a:ln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scene3d>
                    <a:camera prst="orthographicFront">
                      <a:rot lat="0" lon="0" rev="0"/>
                    </a:camera>
                    <a:lightRig rig="contrasting" dir="t">
                      <a:rot lat="0" lon="0" rev="1500000"/>
                    </a:lightRig>
                  </a:scene3d>
                  <a:sp3d prstMaterial="metal">
                    <a:bevelT w="88900" h="88900"/>
                  </a:sp3d>
                </p:spPr>
                <p:txBody>
                  <a:bodyPr wrap="square" lIns="0" tIns="0" rIns="0" bIns="0" rtlCol="0">
                    <a:spAutoFit/>
                  </a:bodyPr>
                  <a:lstStyle/>
                  <a:p>
                    <a:pPr algn="ctr"/>
                    <a:r>
                      <a:rPr lang="fr-FR" sz="1000" dirty="0">
                        <a:solidFill>
                          <a:schemeClr val="bg1"/>
                        </a:solidFill>
                        <a:latin typeface="Wolf Sans" panose="020F0704030504030204" pitchFamily="34" charset="0"/>
                      </a:rPr>
                      <a:t>1</a:t>
                    </a:r>
                  </a:p>
                </p:txBody>
              </p:sp>
              <p:sp>
                <p:nvSpPr>
                  <p:cNvPr id="230" name="ZoneTexte 229">
                    <a:extLst>
                      <a:ext uri="{FF2B5EF4-FFF2-40B4-BE49-F238E27FC236}">
                        <a16:creationId xmlns:a16="http://schemas.microsoft.com/office/drawing/2014/main" id="{C62F1477-423D-45CC-A9D8-E8FC56988636}"/>
                      </a:ext>
                    </a:extLst>
                  </p:cNvPr>
                  <p:cNvSpPr txBox="1"/>
                  <p:nvPr/>
                </p:nvSpPr>
                <p:spPr>
                  <a:xfrm>
                    <a:off x="739873" y="1846383"/>
                    <a:ext cx="216000" cy="216396"/>
                  </a:xfrm>
                  <a:prstGeom prst="ellipse">
                    <a:avLst/>
                  </a:prstGeom>
                  <a:solidFill>
                    <a:schemeClr val="tx1"/>
                  </a:solidFill>
                  <a:ln>
                    <a:noFill/>
                  </a:ln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scene3d>
                    <a:camera prst="orthographicFront">
                      <a:rot lat="0" lon="0" rev="0"/>
                    </a:camera>
                    <a:lightRig rig="contrasting" dir="t">
                      <a:rot lat="0" lon="0" rev="1500000"/>
                    </a:lightRig>
                  </a:scene3d>
                  <a:sp3d prstMaterial="metal">
                    <a:bevelT w="88900" h="88900"/>
                  </a:sp3d>
                </p:spPr>
                <p:txBody>
                  <a:bodyPr wrap="square" lIns="0" tIns="0" rIns="0" bIns="0" rtlCol="0">
                    <a:spAutoFit/>
                  </a:bodyPr>
                  <a:lstStyle/>
                  <a:p>
                    <a:pPr algn="ctr"/>
                    <a:r>
                      <a:rPr lang="fr-FR" sz="1000" dirty="0">
                        <a:solidFill>
                          <a:schemeClr val="bg1"/>
                        </a:solidFill>
                        <a:latin typeface="Wolf Sans" panose="020F0704030504030204" pitchFamily="34" charset="0"/>
                      </a:rPr>
                      <a:t>2</a:t>
                    </a:r>
                  </a:p>
                </p:txBody>
              </p:sp>
            </p:grpSp>
          </p:grpSp>
          <p:sp>
            <p:nvSpPr>
              <p:cNvPr id="224" name="Rectangle : coins arrondis 223">
                <a:extLst>
                  <a:ext uri="{FF2B5EF4-FFF2-40B4-BE49-F238E27FC236}">
                    <a16:creationId xmlns:a16="http://schemas.microsoft.com/office/drawing/2014/main" id="{CA813029-F82E-4509-8651-127F6119628B}"/>
                  </a:ext>
                </a:extLst>
              </p:cNvPr>
              <p:cNvSpPr/>
              <p:nvPr/>
            </p:nvSpPr>
            <p:spPr>
              <a:xfrm>
                <a:off x="138021" y="112144"/>
                <a:ext cx="4597880" cy="3281038"/>
              </a:xfrm>
              <a:prstGeom prst="roundRect">
                <a:avLst>
                  <a:gd name="adj" fmla="val 7377"/>
                </a:avLst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</p:grpSp>
      <p:grpSp>
        <p:nvGrpSpPr>
          <p:cNvPr id="235" name="Groupe 234">
            <a:extLst>
              <a:ext uri="{FF2B5EF4-FFF2-40B4-BE49-F238E27FC236}">
                <a16:creationId xmlns:a16="http://schemas.microsoft.com/office/drawing/2014/main" id="{CAA2CDF8-F7EC-43AF-A6BE-C782205C1F0D}"/>
              </a:ext>
            </a:extLst>
          </p:cNvPr>
          <p:cNvGrpSpPr/>
          <p:nvPr/>
        </p:nvGrpSpPr>
        <p:grpSpPr>
          <a:xfrm>
            <a:off x="5052735" y="3556346"/>
            <a:ext cx="4644862" cy="3286627"/>
            <a:chOff x="91039" y="106555"/>
            <a:chExt cx="4644862" cy="3286627"/>
          </a:xfrm>
        </p:grpSpPr>
        <p:sp>
          <p:nvSpPr>
            <p:cNvPr id="236" name="ZoneTexte 235">
              <a:extLst>
                <a:ext uri="{FF2B5EF4-FFF2-40B4-BE49-F238E27FC236}">
                  <a16:creationId xmlns:a16="http://schemas.microsoft.com/office/drawing/2014/main" id="{C8A50497-59BE-4600-8164-8C90D42B7B6C}"/>
                </a:ext>
              </a:extLst>
            </p:cNvPr>
            <p:cNvSpPr txBox="1"/>
            <p:nvPr/>
          </p:nvSpPr>
          <p:spPr>
            <a:xfrm>
              <a:off x="854938" y="455734"/>
              <a:ext cx="1663711" cy="1336841"/>
            </a:xfrm>
            <a:prstGeom prst="rect">
              <a:avLst/>
            </a:prstGeom>
            <a:noFill/>
          </p:spPr>
          <p:txBody>
            <a:bodyPr vert="horz" wrap="square" rtlCol="0">
              <a:spAutoFit/>
            </a:bodyPr>
            <a:lstStyle/>
            <a:p>
              <a:pPr marL="228600" indent="-228600">
                <a:lnSpc>
                  <a:spcPct val="150000"/>
                </a:lnSpc>
                <a:buFont typeface="+mj-lt"/>
                <a:buAutoNum type="alphaLcParenR"/>
              </a:pPr>
              <a:r>
                <a:rPr lang="fr-FR" sz="1100" dirty="0">
                  <a:latin typeface="Script cole" panose="00000400000000000000" pitchFamily="2" charset="0"/>
                </a:rPr>
                <a:t>26 + 13 = ........</a:t>
              </a:r>
            </a:p>
            <a:p>
              <a:pPr marL="228600" indent="-228600">
                <a:lnSpc>
                  <a:spcPct val="150000"/>
                </a:lnSpc>
                <a:buFont typeface="+mj-lt"/>
                <a:buAutoNum type="alphaLcParenR"/>
              </a:pPr>
              <a:r>
                <a:rPr lang="fr-FR" sz="1100" dirty="0">
                  <a:latin typeface="Script cole" panose="00000400000000000000" pitchFamily="2" charset="0"/>
                </a:rPr>
                <a:t>32 + 7 = ........</a:t>
              </a:r>
            </a:p>
            <a:p>
              <a:pPr marL="228600" indent="-228600">
                <a:lnSpc>
                  <a:spcPct val="150000"/>
                </a:lnSpc>
                <a:buFont typeface="+mj-lt"/>
                <a:buAutoNum type="alphaLcParenR"/>
              </a:pPr>
              <a:r>
                <a:rPr lang="fr-FR" sz="1100" dirty="0">
                  <a:latin typeface="Script cole" panose="00000400000000000000" pitchFamily="2" charset="0"/>
                </a:rPr>
                <a:t>24 – 58 = ........</a:t>
              </a:r>
            </a:p>
            <a:p>
              <a:pPr marL="228600" indent="-228600">
                <a:lnSpc>
                  <a:spcPct val="150000"/>
                </a:lnSpc>
                <a:buFont typeface="+mj-lt"/>
                <a:buAutoNum type="alphaLcParenR"/>
              </a:pPr>
              <a:r>
                <a:rPr lang="fr-FR" sz="1100" dirty="0">
                  <a:latin typeface="Script cole" panose="00000400000000000000" pitchFamily="2" charset="0"/>
                </a:rPr>
                <a:t>45 – 24 = ........</a:t>
              </a:r>
            </a:p>
            <a:p>
              <a:pPr marL="228600" indent="-228600">
                <a:lnSpc>
                  <a:spcPct val="150000"/>
                </a:lnSpc>
                <a:buFont typeface="+mj-lt"/>
                <a:buAutoNum type="alphaLcParenR"/>
              </a:pPr>
              <a:r>
                <a:rPr lang="fr-FR" sz="1100" dirty="0">
                  <a:latin typeface="Script cole" panose="00000400000000000000" pitchFamily="2" charset="0"/>
                </a:rPr>
                <a:t>57 – 21 = ........</a:t>
              </a:r>
            </a:p>
          </p:txBody>
        </p:sp>
        <p:grpSp>
          <p:nvGrpSpPr>
            <p:cNvPr id="237" name="Groupe 236">
              <a:extLst>
                <a:ext uri="{FF2B5EF4-FFF2-40B4-BE49-F238E27FC236}">
                  <a16:creationId xmlns:a16="http://schemas.microsoft.com/office/drawing/2014/main" id="{E89AECB1-09FE-4F4E-86DD-79B5BE2331FA}"/>
                </a:ext>
              </a:extLst>
            </p:cNvPr>
            <p:cNvGrpSpPr/>
            <p:nvPr/>
          </p:nvGrpSpPr>
          <p:grpSpPr>
            <a:xfrm>
              <a:off x="91039" y="106555"/>
              <a:ext cx="4644862" cy="3286627"/>
              <a:chOff x="91039" y="106555"/>
              <a:chExt cx="4644862" cy="3286627"/>
            </a:xfrm>
          </p:grpSpPr>
          <p:grpSp>
            <p:nvGrpSpPr>
              <p:cNvPr id="238" name="Groupe 237">
                <a:extLst>
                  <a:ext uri="{FF2B5EF4-FFF2-40B4-BE49-F238E27FC236}">
                    <a16:creationId xmlns:a16="http://schemas.microsoft.com/office/drawing/2014/main" id="{FFFF87EB-A156-4BC4-BE56-17026E032F60}"/>
                  </a:ext>
                </a:extLst>
              </p:cNvPr>
              <p:cNvGrpSpPr/>
              <p:nvPr/>
            </p:nvGrpSpPr>
            <p:grpSpPr>
              <a:xfrm>
                <a:off x="91039" y="106555"/>
                <a:ext cx="751160" cy="1763507"/>
                <a:chOff x="91039" y="106555"/>
                <a:chExt cx="751160" cy="1763507"/>
              </a:xfrm>
            </p:grpSpPr>
            <p:sp>
              <p:nvSpPr>
                <p:cNvPr id="248" name="ZoneTexte 247">
                  <a:extLst>
                    <a:ext uri="{FF2B5EF4-FFF2-40B4-BE49-F238E27FC236}">
                      <a16:creationId xmlns:a16="http://schemas.microsoft.com/office/drawing/2014/main" id="{EA71795D-24E3-4784-A703-6E2042D1905D}"/>
                    </a:ext>
                  </a:extLst>
                </p:cNvPr>
                <p:cNvSpPr txBox="1"/>
                <p:nvPr/>
              </p:nvSpPr>
              <p:spPr>
                <a:xfrm>
                  <a:off x="200692" y="797940"/>
                  <a:ext cx="461665" cy="1072122"/>
                </a:xfrm>
                <a:prstGeom prst="rect">
                  <a:avLst/>
                </a:prstGeom>
                <a:noFill/>
              </p:spPr>
              <p:txBody>
                <a:bodyPr vert="vert270" wrap="square" rtlCol="0">
                  <a:spAutoFit/>
                </a:bodyPr>
                <a:lstStyle/>
                <a:p>
                  <a:pPr algn="ctr"/>
                  <a:r>
                    <a:rPr lang="fr-FR" sz="900" dirty="0">
                      <a:latin typeface="Quicksand Bold" pitchFamily="50" charset="0"/>
                    </a:rPr>
                    <a:t>CALCUL POSE</a:t>
                  </a:r>
                </a:p>
                <a:p>
                  <a:r>
                    <a:rPr lang="fr-FR" sz="900" dirty="0">
                      <a:latin typeface="Quicksand Bold" pitchFamily="50" charset="0"/>
                    </a:rPr>
                    <a:t>Etoile rose</a:t>
                  </a:r>
                </a:p>
              </p:txBody>
            </p:sp>
            <p:sp>
              <p:nvSpPr>
                <p:cNvPr id="249" name="ZoneTexte 248">
                  <a:extLst>
                    <a:ext uri="{FF2B5EF4-FFF2-40B4-BE49-F238E27FC236}">
                      <a16:creationId xmlns:a16="http://schemas.microsoft.com/office/drawing/2014/main" id="{44E435DE-B78D-4947-9E60-68916132F06E}"/>
                    </a:ext>
                  </a:extLst>
                </p:cNvPr>
                <p:cNvSpPr txBox="1"/>
                <p:nvPr/>
              </p:nvSpPr>
              <p:spPr>
                <a:xfrm>
                  <a:off x="91039" y="515576"/>
                  <a:ext cx="751160" cy="307777"/>
                </a:xfrm>
                <a:prstGeom prst="rect">
                  <a:avLst/>
                </a:prstGeom>
                <a:noFill/>
              </p:spPr>
              <p:txBody>
                <a:bodyPr vert="horz" wrap="square" rtlCol="0">
                  <a:spAutoFit/>
                </a:bodyPr>
                <a:lstStyle/>
                <a:p>
                  <a:pPr algn="ctr"/>
                  <a:r>
                    <a:rPr lang="fr-FR" sz="700" dirty="0">
                      <a:latin typeface="Script Ecole 2" panose="02000400000000000000" pitchFamily="2" charset="0"/>
                      <a:ea typeface="Script Ecole 2" panose="02000400000000000000" pitchFamily="2" charset="0"/>
                    </a:rPr>
                    <a:t>Objectif </a:t>
                  </a:r>
                </a:p>
                <a:p>
                  <a:pPr algn="ctr"/>
                  <a:r>
                    <a:rPr lang="fr-FR" sz="700" dirty="0">
                      <a:latin typeface="Script Ecole 2" panose="02000400000000000000" pitchFamily="2" charset="0"/>
                      <a:ea typeface="Script Ecole 2" panose="02000400000000000000" pitchFamily="2" charset="0"/>
                    </a:rPr>
                    <a:t>8/10</a:t>
                  </a:r>
                </a:p>
              </p:txBody>
            </p:sp>
            <p:sp>
              <p:nvSpPr>
                <p:cNvPr id="250" name="ZoneTexte 249">
                  <a:extLst>
                    <a:ext uri="{FF2B5EF4-FFF2-40B4-BE49-F238E27FC236}">
                      <a16:creationId xmlns:a16="http://schemas.microsoft.com/office/drawing/2014/main" id="{B7C2A86D-9BC3-4360-8DB0-808CB1FE1EC4}"/>
                    </a:ext>
                  </a:extLst>
                </p:cNvPr>
                <p:cNvSpPr txBox="1"/>
                <p:nvPr/>
              </p:nvSpPr>
              <p:spPr>
                <a:xfrm>
                  <a:off x="166687" y="106555"/>
                  <a:ext cx="264838" cy="25391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fr-FR" sz="1050" dirty="0">
                      <a:solidFill>
                        <a:schemeClr val="bg1">
                          <a:lumMod val="50000"/>
                        </a:schemeClr>
                      </a:solidFill>
                    </a:rPr>
                    <a:t>D</a:t>
                  </a:r>
                </a:p>
              </p:txBody>
            </p:sp>
          </p:grpSp>
          <p:grpSp>
            <p:nvGrpSpPr>
              <p:cNvPr id="239" name="Groupe 238">
                <a:extLst>
                  <a:ext uri="{FF2B5EF4-FFF2-40B4-BE49-F238E27FC236}">
                    <a16:creationId xmlns:a16="http://schemas.microsoft.com/office/drawing/2014/main" id="{FA2D6EDA-4417-4FB1-B3A3-CD540B2B269F}"/>
                  </a:ext>
                </a:extLst>
              </p:cNvPr>
              <p:cNvGrpSpPr/>
              <p:nvPr/>
            </p:nvGrpSpPr>
            <p:grpSpPr>
              <a:xfrm>
                <a:off x="735748" y="250695"/>
                <a:ext cx="1868049" cy="1838110"/>
                <a:chOff x="735748" y="250695"/>
                <a:chExt cx="1868049" cy="1838110"/>
              </a:xfrm>
            </p:grpSpPr>
            <p:sp>
              <p:nvSpPr>
                <p:cNvPr id="242" name="ZoneTexte 241">
                  <a:extLst>
                    <a:ext uri="{FF2B5EF4-FFF2-40B4-BE49-F238E27FC236}">
                      <a16:creationId xmlns:a16="http://schemas.microsoft.com/office/drawing/2014/main" id="{7613E58E-A9C6-41E7-B286-ECAE38D9664E}"/>
                    </a:ext>
                  </a:extLst>
                </p:cNvPr>
                <p:cNvSpPr txBox="1"/>
                <p:nvPr/>
              </p:nvSpPr>
              <p:spPr>
                <a:xfrm>
                  <a:off x="905317" y="250695"/>
                  <a:ext cx="1698480" cy="276999"/>
                </a:xfrm>
                <a:prstGeom prst="rect">
                  <a:avLst/>
                </a:prstGeom>
                <a:noFill/>
              </p:spPr>
              <p:txBody>
                <a:bodyPr vert="horz" wrap="square" rtlCol="0">
                  <a:spAutoFit/>
                </a:bodyPr>
                <a:lstStyle/>
                <a:p>
                  <a:r>
                    <a:rPr lang="fr-FR" sz="1200" b="1" u="sng" dirty="0">
                      <a:latin typeface="Quicksand Bold" pitchFamily="50" charset="0"/>
                    </a:rPr>
                    <a:t>Calcule en ligne:</a:t>
                  </a:r>
                </a:p>
              </p:txBody>
            </p:sp>
            <p:sp>
              <p:nvSpPr>
                <p:cNvPr id="243" name="ZoneTexte 242">
                  <a:extLst>
                    <a:ext uri="{FF2B5EF4-FFF2-40B4-BE49-F238E27FC236}">
                      <a16:creationId xmlns:a16="http://schemas.microsoft.com/office/drawing/2014/main" id="{C78FE16B-BE6C-4CF5-ACE3-432DD3C756D6}"/>
                    </a:ext>
                  </a:extLst>
                </p:cNvPr>
                <p:cNvSpPr txBox="1"/>
                <p:nvPr/>
              </p:nvSpPr>
              <p:spPr>
                <a:xfrm>
                  <a:off x="905317" y="1811806"/>
                  <a:ext cx="1698480" cy="276999"/>
                </a:xfrm>
                <a:prstGeom prst="rect">
                  <a:avLst/>
                </a:prstGeom>
                <a:noFill/>
              </p:spPr>
              <p:txBody>
                <a:bodyPr vert="horz" wrap="square" rtlCol="0">
                  <a:spAutoFit/>
                </a:bodyPr>
                <a:lstStyle/>
                <a:p>
                  <a:r>
                    <a:rPr lang="fr-FR" sz="1200" b="1" u="sng" dirty="0">
                      <a:latin typeface="Quicksand Bold" pitchFamily="50" charset="0"/>
                    </a:rPr>
                    <a:t>Calcule en colonne:</a:t>
                  </a:r>
                </a:p>
              </p:txBody>
            </p:sp>
            <p:grpSp>
              <p:nvGrpSpPr>
                <p:cNvPr id="244" name="Groupe 243">
                  <a:extLst>
                    <a:ext uri="{FF2B5EF4-FFF2-40B4-BE49-F238E27FC236}">
                      <a16:creationId xmlns:a16="http://schemas.microsoft.com/office/drawing/2014/main" id="{2B6E3072-9CF9-445F-931F-7102EE250B55}"/>
                    </a:ext>
                  </a:extLst>
                </p:cNvPr>
                <p:cNvGrpSpPr/>
                <p:nvPr/>
              </p:nvGrpSpPr>
              <p:grpSpPr>
                <a:xfrm>
                  <a:off x="735748" y="292570"/>
                  <a:ext cx="220125" cy="1770209"/>
                  <a:chOff x="735748" y="292570"/>
                  <a:chExt cx="220125" cy="1770209"/>
                </a:xfrm>
              </p:grpSpPr>
              <p:sp>
                <p:nvSpPr>
                  <p:cNvPr id="245" name="ZoneTexte 244">
                    <a:extLst>
                      <a:ext uri="{FF2B5EF4-FFF2-40B4-BE49-F238E27FC236}">
                        <a16:creationId xmlns:a16="http://schemas.microsoft.com/office/drawing/2014/main" id="{49283918-F4C7-412C-BA81-CB44B5A8DDCA}"/>
                      </a:ext>
                    </a:extLst>
                  </p:cNvPr>
                  <p:cNvSpPr txBox="1"/>
                  <p:nvPr/>
                </p:nvSpPr>
                <p:spPr>
                  <a:xfrm>
                    <a:off x="735748" y="292570"/>
                    <a:ext cx="216000" cy="216396"/>
                  </a:xfrm>
                  <a:prstGeom prst="ellipse">
                    <a:avLst/>
                  </a:prstGeom>
                  <a:solidFill>
                    <a:schemeClr val="tx1"/>
                  </a:solidFill>
                  <a:ln>
                    <a:noFill/>
                  </a:ln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scene3d>
                    <a:camera prst="orthographicFront">
                      <a:rot lat="0" lon="0" rev="0"/>
                    </a:camera>
                    <a:lightRig rig="contrasting" dir="t">
                      <a:rot lat="0" lon="0" rev="1500000"/>
                    </a:lightRig>
                  </a:scene3d>
                  <a:sp3d prstMaterial="metal">
                    <a:bevelT w="88900" h="88900"/>
                  </a:sp3d>
                </p:spPr>
                <p:txBody>
                  <a:bodyPr wrap="square" lIns="0" tIns="0" rIns="0" bIns="0" rtlCol="0">
                    <a:spAutoFit/>
                  </a:bodyPr>
                  <a:lstStyle/>
                  <a:p>
                    <a:pPr algn="ctr"/>
                    <a:r>
                      <a:rPr lang="fr-FR" sz="1000" dirty="0">
                        <a:solidFill>
                          <a:schemeClr val="bg1"/>
                        </a:solidFill>
                        <a:latin typeface="Wolf Sans" panose="020F0704030504030204" pitchFamily="34" charset="0"/>
                      </a:rPr>
                      <a:t>1</a:t>
                    </a:r>
                  </a:p>
                </p:txBody>
              </p:sp>
              <p:sp>
                <p:nvSpPr>
                  <p:cNvPr id="246" name="ZoneTexte 245">
                    <a:extLst>
                      <a:ext uri="{FF2B5EF4-FFF2-40B4-BE49-F238E27FC236}">
                        <a16:creationId xmlns:a16="http://schemas.microsoft.com/office/drawing/2014/main" id="{B8DAB022-939C-477C-82C6-F9A7B4DD4F85}"/>
                      </a:ext>
                    </a:extLst>
                  </p:cNvPr>
                  <p:cNvSpPr txBox="1"/>
                  <p:nvPr/>
                </p:nvSpPr>
                <p:spPr>
                  <a:xfrm>
                    <a:off x="739873" y="1846383"/>
                    <a:ext cx="216000" cy="216396"/>
                  </a:xfrm>
                  <a:prstGeom prst="ellipse">
                    <a:avLst/>
                  </a:prstGeom>
                  <a:solidFill>
                    <a:schemeClr val="tx1"/>
                  </a:solidFill>
                  <a:ln>
                    <a:noFill/>
                  </a:ln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scene3d>
                    <a:camera prst="orthographicFront">
                      <a:rot lat="0" lon="0" rev="0"/>
                    </a:camera>
                    <a:lightRig rig="contrasting" dir="t">
                      <a:rot lat="0" lon="0" rev="1500000"/>
                    </a:lightRig>
                  </a:scene3d>
                  <a:sp3d prstMaterial="metal">
                    <a:bevelT w="88900" h="88900"/>
                  </a:sp3d>
                </p:spPr>
                <p:txBody>
                  <a:bodyPr wrap="square" lIns="0" tIns="0" rIns="0" bIns="0" rtlCol="0">
                    <a:spAutoFit/>
                  </a:bodyPr>
                  <a:lstStyle/>
                  <a:p>
                    <a:pPr algn="ctr"/>
                    <a:r>
                      <a:rPr lang="fr-FR" sz="1000" dirty="0">
                        <a:solidFill>
                          <a:schemeClr val="bg1"/>
                        </a:solidFill>
                        <a:latin typeface="Wolf Sans" panose="020F0704030504030204" pitchFamily="34" charset="0"/>
                      </a:rPr>
                      <a:t>2</a:t>
                    </a:r>
                  </a:p>
                </p:txBody>
              </p:sp>
            </p:grpSp>
          </p:grpSp>
          <p:sp>
            <p:nvSpPr>
              <p:cNvPr id="240" name="Rectangle : coins arrondis 239">
                <a:extLst>
                  <a:ext uri="{FF2B5EF4-FFF2-40B4-BE49-F238E27FC236}">
                    <a16:creationId xmlns:a16="http://schemas.microsoft.com/office/drawing/2014/main" id="{911491B9-4B8E-4D2D-B23A-E398CE6ACA7D}"/>
                  </a:ext>
                </a:extLst>
              </p:cNvPr>
              <p:cNvSpPr/>
              <p:nvPr/>
            </p:nvSpPr>
            <p:spPr>
              <a:xfrm>
                <a:off x="138021" y="112144"/>
                <a:ext cx="4597880" cy="3281038"/>
              </a:xfrm>
              <a:prstGeom prst="roundRect">
                <a:avLst>
                  <a:gd name="adj" fmla="val 7377"/>
                </a:avLst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</p:grpSp>
      <p:graphicFrame>
        <p:nvGraphicFramePr>
          <p:cNvPr id="251" name="Tableau 8">
            <a:extLst>
              <a:ext uri="{FF2B5EF4-FFF2-40B4-BE49-F238E27FC236}">
                <a16:creationId xmlns:a16="http://schemas.microsoft.com/office/drawing/2014/main" id="{CDDF1F91-9239-499A-8C4D-CAC556F3B75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61619984"/>
              </p:ext>
            </p:extLst>
          </p:nvPr>
        </p:nvGraphicFramePr>
        <p:xfrm>
          <a:off x="5280180" y="2210147"/>
          <a:ext cx="674229" cy="975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4743">
                  <a:extLst>
                    <a:ext uri="{9D8B030D-6E8A-4147-A177-3AD203B41FA5}">
                      <a16:colId xmlns:a16="http://schemas.microsoft.com/office/drawing/2014/main" val="3418946024"/>
                    </a:ext>
                  </a:extLst>
                </a:gridCol>
                <a:gridCol w="224743">
                  <a:extLst>
                    <a:ext uri="{9D8B030D-6E8A-4147-A177-3AD203B41FA5}">
                      <a16:colId xmlns:a16="http://schemas.microsoft.com/office/drawing/2014/main" val="333401994"/>
                    </a:ext>
                  </a:extLst>
                </a:gridCol>
                <a:gridCol w="224743">
                  <a:extLst>
                    <a:ext uri="{9D8B030D-6E8A-4147-A177-3AD203B41FA5}">
                      <a16:colId xmlns:a16="http://schemas.microsoft.com/office/drawing/2014/main" val="835869126"/>
                    </a:ext>
                  </a:extLst>
                </a:gridCol>
              </a:tblGrid>
              <a:tr h="171421">
                <a:tc>
                  <a:txBody>
                    <a:bodyPr/>
                    <a:lstStyle/>
                    <a:p>
                      <a:pPr algn="ctr"/>
                      <a:endParaRPr lang="fr-FR" sz="1000" dirty="0">
                        <a:solidFill>
                          <a:schemeClr val="tx1"/>
                        </a:solidFill>
                        <a:latin typeface="Script Ecole 2" panose="02000400000000000000" pitchFamily="2" charset="0"/>
                        <a:ea typeface="Script Ecole 2" panose="02000400000000000000" pitchFamily="2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dirty="0">
                          <a:solidFill>
                            <a:schemeClr val="tx1"/>
                          </a:solidFill>
                          <a:latin typeface="Script Ecole 2" panose="02000400000000000000" pitchFamily="2" charset="0"/>
                          <a:ea typeface="Script Ecole 2" panose="02000400000000000000" pitchFamily="2" charset="0"/>
                        </a:rPr>
                        <a:t>d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dirty="0">
                          <a:solidFill>
                            <a:schemeClr val="tx1"/>
                          </a:solidFill>
                          <a:latin typeface="Script Ecole 2" panose="02000400000000000000" pitchFamily="2" charset="0"/>
                          <a:ea typeface="Script Ecole 2" panose="02000400000000000000" pitchFamily="2" charset="0"/>
                        </a:rPr>
                        <a:t>u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2841928"/>
                  </a:ext>
                </a:extLst>
              </a:tr>
              <a:tr h="171421">
                <a:tc>
                  <a:txBody>
                    <a:bodyPr/>
                    <a:lstStyle/>
                    <a:p>
                      <a:pPr algn="ctr"/>
                      <a:endParaRPr lang="fr-FR" sz="1000" dirty="0">
                        <a:solidFill>
                          <a:schemeClr val="tx1"/>
                        </a:solidFill>
                        <a:latin typeface="Script Ecole 2" panose="02000400000000000000" pitchFamily="2" charset="0"/>
                        <a:ea typeface="Script Ecole 2" panose="02000400000000000000" pitchFamily="2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dirty="0">
                          <a:solidFill>
                            <a:schemeClr val="tx1"/>
                          </a:solidFill>
                          <a:latin typeface="Script Ecole 2" panose="02000400000000000000" pitchFamily="2" charset="0"/>
                          <a:ea typeface="Script Ecole 2" panose="02000400000000000000" pitchFamily="2" charset="0"/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dirty="0">
                          <a:solidFill>
                            <a:schemeClr val="tx1"/>
                          </a:solidFill>
                          <a:latin typeface="Script Ecole 2" panose="02000400000000000000" pitchFamily="2" charset="0"/>
                          <a:ea typeface="Script Ecole 2" panose="02000400000000000000" pitchFamily="2" charset="0"/>
                        </a:rPr>
                        <a:t>7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16167392"/>
                  </a:ext>
                </a:extLst>
              </a:tr>
              <a:tr h="171421">
                <a:tc>
                  <a:txBody>
                    <a:bodyPr/>
                    <a:lstStyle/>
                    <a:p>
                      <a:pPr algn="ctr"/>
                      <a:r>
                        <a:rPr lang="fr-FR" sz="1000" dirty="0">
                          <a:solidFill>
                            <a:schemeClr val="tx1"/>
                          </a:solidFill>
                          <a:latin typeface="Script Ecole 2" panose="02000400000000000000" pitchFamily="2" charset="0"/>
                          <a:ea typeface="Script Ecole 2" panose="02000400000000000000" pitchFamily="2" charset="0"/>
                        </a:rPr>
                        <a:t>+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dirty="0">
                          <a:solidFill>
                            <a:schemeClr val="tx1"/>
                          </a:solidFill>
                          <a:latin typeface="Script Ecole 2" panose="02000400000000000000" pitchFamily="2" charset="0"/>
                          <a:ea typeface="Script Ecole 2" panose="02000400000000000000" pitchFamily="2" charset="0"/>
                        </a:rPr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dirty="0">
                          <a:solidFill>
                            <a:schemeClr val="tx1"/>
                          </a:solidFill>
                          <a:latin typeface="Script Ecole 2" panose="02000400000000000000" pitchFamily="2" charset="0"/>
                          <a:ea typeface="Script Ecole 2" panose="02000400000000000000" pitchFamily="2" charset="0"/>
                        </a:rPr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497021"/>
                  </a:ext>
                </a:extLst>
              </a:tr>
              <a:tr h="171421">
                <a:tc>
                  <a:txBody>
                    <a:bodyPr/>
                    <a:lstStyle/>
                    <a:p>
                      <a:pPr algn="ctr"/>
                      <a:endParaRPr lang="fr-FR" sz="1000" dirty="0">
                        <a:solidFill>
                          <a:schemeClr val="tx1"/>
                        </a:solidFill>
                        <a:latin typeface="Script Ecole 2" panose="02000400000000000000" pitchFamily="2" charset="0"/>
                        <a:ea typeface="Script Ecole 2" panose="02000400000000000000" pitchFamily="2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000" dirty="0">
                        <a:solidFill>
                          <a:schemeClr val="tx1"/>
                        </a:solidFill>
                        <a:latin typeface="Script Ecole 2" panose="02000400000000000000" pitchFamily="2" charset="0"/>
                        <a:ea typeface="Script Ecole 2" panose="020004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000" dirty="0">
                        <a:solidFill>
                          <a:schemeClr val="tx1"/>
                        </a:solidFill>
                        <a:latin typeface="Script Ecole 2" panose="02000400000000000000" pitchFamily="2" charset="0"/>
                        <a:ea typeface="Script Ecole 2" panose="020004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32984977"/>
                  </a:ext>
                </a:extLst>
              </a:tr>
            </a:tbl>
          </a:graphicData>
        </a:graphic>
      </p:graphicFrame>
      <p:graphicFrame>
        <p:nvGraphicFramePr>
          <p:cNvPr id="252" name="Tableau 8">
            <a:extLst>
              <a:ext uri="{FF2B5EF4-FFF2-40B4-BE49-F238E27FC236}">
                <a16:creationId xmlns:a16="http://schemas.microsoft.com/office/drawing/2014/main" id="{AAAE827D-7174-47D1-AE71-B0D6B79F0DF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17344947"/>
              </p:ext>
            </p:extLst>
          </p:nvPr>
        </p:nvGraphicFramePr>
        <p:xfrm>
          <a:off x="6213106" y="2210147"/>
          <a:ext cx="674229" cy="975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4743">
                  <a:extLst>
                    <a:ext uri="{9D8B030D-6E8A-4147-A177-3AD203B41FA5}">
                      <a16:colId xmlns:a16="http://schemas.microsoft.com/office/drawing/2014/main" val="3418946024"/>
                    </a:ext>
                  </a:extLst>
                </a:gridCol>
                <a:gridCol w="224743">
                  <a:extLst>
                    <a:ext uri="{9D8B030D-6E8A-4147-A177-3AD203B41FA5}">
                      <a16:colId xmlns:a16="http://schemas.microsoft.com/office/drawing/2014/main" val="333401994"/>
                    </a:ext>
                  </a:extLst>
                </a:gridCol>
                <a:gridCol w="224743">
                  <a:extLst>
                    <a:ext uri="{9D8B030D-6E8A-4147-A177-3AD203B41FA5}">
                      <a16:colId xmlns:a16="http://schemas.microsoft.com/office/drawing/2014/main" val="835869126"/>
                    </a:ext>
                  </a:extLst>
                </a:gridCol>
              </a:tblGrid>
              <a:tr h="171421">
                <a:tc>
                  <a:txBody>
                    <a:bodyPr/>
                    <a:lstStyle/>
                    <a:p>
                      <a:pPr algn="ctr"/>
                      <a:endParaRPr lang="fr-FR" sz="1000" dirty="0">
                        <a:solidFill>
                          <a:schemeClr val="tx1"/>
                        </a:solidFill>
                        <a:latin typeface="Script Ecole 2" panose="02000400000000000000" pitchFamily="2" charset="0"/>
                        <a:ea typeface="Script Ecole 2" panose="02000400000000000000" pitchFamily="2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dirty="0">
                          <a:solidFill>
                            <a:schemeClr val="tx1"/>
                          </a:solidFill>
                          <a:latin typeface="Script Ecole 2" panose="02000400000000000000" pitchFamily="2" charset="0"/>
                          <a:ea typeface="Script Ecole 2" panose="02000400000000000000" pitchFamily="2" charset="0"/>
                        </a:rPr>
                        <a:t>d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dirty="0">
                          <a:solidFill>
                            <a:schemeClr val="tx1"/>
                          </a:solidFill>
                          <a:latin typeface="Script Ecole 2" panose="02000400000000000000" pitchFamily="2" charset="0"/>
                          <a:ea typeface="Script Ecole 2" panose="02000400000000000000" pitchFamily="2" charset="0"/>
                        </a:rPr>
                        <a:t>u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2841928"/>
                  </a:ext>
                </a:extLst>
              </a:tr>
              <a:tr h="171421">
                <a:tc>
                  <a:txBody>
                    <a:bodyPr/>
                    <a:lstStyle/>
                    <a:p>
                      <a:pPr algn="ctr"/>
                      <a:endParaRPr lang="fr-FR" sz="1000" dirty="0">
                        <a:solidFill>
                          <a:schemeClr val="tx1"/>
                        </a:solidFill>
                        <a:latin typeface="Script Ecole 2" panose="02000400000000000000" pitchFamily="2" charset="0"/>
                        <a:ea typeface="Script Ecole 2" panose="02000400000000000000" pitchFamily="2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dirty="0">
                          <a:solidFill>
                            <a:schemeClr val="tx1"/>
                          </a:solidFill>
                          <a:latin typeface="Script Ecole 2" panose="02000400000000000000" pitchFamily="2" charset="0"/>
                          <a:ea typeface="Script Ecole 2" panose="02000400000000000000" pitchFamily="2" charset="0"/>
                        </a:rPr>
                        <a:t>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dirty="0">
                          <a:solidFill>
                            <a:schemeClr val="tx1"/>
                          </a:solidFill>
                          <a:latin typeface="Script Ecole 2" panose="02000400000000000000" pitchFamily="2" charset="0"/>
                          <a:ea typeface="Script Ecole 2" panose="02000400000000000000" pitchFamily="2" charset="0"/>
                        </a:rPr>
                        <a:t>8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16167392"/>
                  </a:ext>
                </a:extLst>
              </a:tr>
              <a:tr h="171421">
                <a:tc>
                  <a:txBody>
                    <a:bodyPr/>
                    <a:lstStyle/>
                    <a:p>
                      <a:pPr algn="ctr"/>
                      <a:r>
                        <a:rPr lang="fr-FR" sz="1000" dirty="0">
                          <a:solidFill>
                            <a:schemeClr val="tx1"/>
                          </a:solidFill>
                          <a:latin typeface="Script Ecole 2" panose="02000400000000000000" pitchFamily="2" charset="0"/>
                          <a:ea typeface="Script Ecole 2" panose="02000400000000000000" pitchFamily="2" charset="0"/>
                        </a:rPr>
                        <a:t>-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dirty="0">
                          <a:solidFill>
                            <a:schemeClr val="tx1"/>
                          </a:solidFill>
                          <a:latin typeface="Script Ecole 2" panose="02000400000000000000" pitchFamily="2" charset="0"/>
                          <a:ea typeface="Script Ecole 2" panose="02000400000000000000" pitchFamily="2" charset="0"/>
                        </a:rPr>
                        <a:t>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dirty="0">
                          <a:solidFill>
                            <a:schemeClr val="tx1"/>
                          </a:solidFill>
                          <a:latin typeface="Script Ecole 2" panose="02000400000000000000" pitchFamily="2" charset="0"/>
                          <a:ea typeface="Script Ecole 2" panose="02000400000000000000" pitchFamily="2" charset="0"/>
                        </a:rPr>
                        <a:t>4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497021"/>
                  </a:ext>
                </a:extLst>
              </a:tr>
              <a:tr h="171421">
                <a:tc>
                  <a:txBody>
                    <a:bodyPr/>
                    <a:lstStyle/>
                    <a:p>
                      <a:pPr algn="ctr"/>
                      <a:endParaRPr lang="fr-FR" sz="1000" dirty="0">
                        <a:solidFill>
                          <a:schemeClr val="tx1"/>
                        </a:solidFill>
                        <a:latin typeface="Script Ecole 2" panose="02000400000000000000" pitchFamily="2" charset="0"/>
                        <a:ea typeface="Script Ecole 2" panose="02000400000000000000" pitchFamily="2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000" dirty="0">
                        <a:solidFill>
                          <a:schemeClr val="tx1"/>
                        </a:solidFill>
                        <a:latin typeface="Script Ecole 2" panose="02000400000000000000" pitchFamily="2" charset="0"/>
                        <a:ea typeface="Script Ecole 2" panose="020004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000" dirty="0">
                        <a:solidFill>
                          <a:schemeClr val="tx1"/>
                        </a:solidFill>
                        <a:latin typeface="Script Ecole 2" panose="02000400000000000000" pitchFamily="2" charset="0"/>
                        <a:ea typeface="Script Ecole 2" panose="020004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32984977"/>
                  </a:ext>
                </a:extLst>
              </a:tr>
            </a:tbl>
          </a:graphicData>
        </a:graphic>
      </p:graphicFrame>
      <p:graphicFrame>
        <p:nvGraphicFramePr>
          <p:cNvPr id="253" name="Tableau 8">
            <a:extLst>
              <a:ext uri="{FF2B5EF4-FFF2-40B4-BE49-F238E27FC236}">
                <a16:creationId xmlns:a16="http://schemas.microsoft.com/office/drawing/2014/main" id="{2BDFB94D-8EAB-42FB-8054-062C57A6098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97160195"/>
              </p:ext>
            </p:extLst>
          </p:nvPr>
        </p:nvGraphicFramePr>
        <p:xfrm>
          <a:off x="7069181" y="2210147"/>
          <a:ext cx="674229" cy="975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4743">
                  <a:extLst>
                    <a:ext uri="{9D8B030D-6E8A-4147-A177-3AD203B41FA5}">
                      <a16:colId xmlns:a16="http://schemas.microsoft.com/office/drawing/2014/main" val="3418946024"/>
                    </a:ext>
                  </a:extLst>
                </a:gridCol>
                <a:gridCol w="224743">
                  <a:extLst>
                    <a:ext uri="{9D8B030D-6E8A-4147-A177-3AD203B41FA5}">
                      <a16:colId xmlns:a16="http://schemas.microsoft.com/office/drawing/2014/main" val="333401994"/>
                    </a:ext>
                  </a:extLst>
                </a:gridCol>
                <a:gridCol w="224743">
                  <a:extLst>
                    <a:ext uri="{9D8B030D-6E8A-4147-A177-3AD203B41FA5}">
                      <a16:colId xmlns:a16="http://schemas.microsoft.com/office/drawing/2014/main" val="835869126"/>
                    </a:ext>
                  </a:extLst>
                </a:gridCol>
              </a:tblGrid>
              <a:tr h="171421">
                <a:tc>
                  <a:txBody>
                    <a:bodyPr/>
                    <a:lstStyle/>
                    <a:p>
                      <a:pPr algn="ctr"/>
                      <a:endParaRPr lang="fr-FR" sz="1000" dirty="0">
                        <a:solidFill>
                          <a:schemeClr val="tx1"/>
                        </a:solidFill>
                        <a:latin typeface="Script Ecole 2" panose="02000400000000000000" pitchFamily="2" charset="0"/>
                        <a:ea typeface="Script Ecole 2" panose="02000400000000000000" pitchFamily="2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dirty="0">
                          <a:solidFill>
                            <a:schemeClr val="tx1"/>
                          </a:solidFill>
                          <a:latin typeface="Script Ecole 2" panose="02000400000000000000" pitchFamily="2" charset="0"/>
                          <a:ea typeface="Script Ecole 2" panose="02000400000000000000" pitchFamily="2" charset="0"/>
                        </a:rPr>
                        <a:t>d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dirty="0">
                          <a:solidFill>
                            <a:schemeClr val="tx1"/>
                          </a:solidFill>
                          <a:latin typeface="Script Ecole 2" panose="02000400000000000000" pitchFamily="2" charset="0"/>
                          <a:ea typeface="Script Ecole 2" panose="02000400000000000000" pitchFamily="2" charset="0"/>
                        </a:rPr>
                        <a:t>u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2841928"/>
                  </a:ext>
                </a:extLst>
              </a:tr>
              <a:tr h="171421">
                <a:tc>
                  <a:txBody>
                    <a:bodyPr/>
                    <a:lstStyle/>
                    <a:p>
                      <a:pPr algn="ctr"/>
                      <a:endParaRPr lang="fr-FR" sz="1000" dirty="0">
                        <a:solidFill>
                          <a:schemeClr val="tx1"/>
                        </a:solidFill>
                        <a:latin typeface="Script Ecole 2" panose="02000400000000000000" pitchFamily="2" charset="0"/>
                        <a:ea typeface="Script Ecole 2" panose="02000400000000000000" pitchFamily="2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dirty="0">
                          <a:solidFill>
                            <a:schemeClr val="tx1"/>
                          </a:solidFill>
                          <a:latin typeface="Script Ecole 2" panose="02000400000000000000" pitchFamily="2" charset="0"/>
                          <a:ea typeface="Script Ecole 2" panose="02000400000000000000" pitchFamily="2" charset="0"/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dirty="0">
                          <a:solidFill>
                            <a:schemeClr val="tx1"/>
                          </a:solidFill>
                          <a:latin typeface="Script Ecole 2" panose="02000400000000000000" pitchFamily="2" charset="0"/>
                          <a:ea typeface="Script Ecole 2" panose="02000400000000000000" pitchFamily="2" charset="0"/>
                        </a:rPr>
                        <a:t>9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16167392"/>
                  </a:ext>
                </a:extLst>
              </a:tr>
              <a:tr h="171421">
                <a:tc>
                  <a:txBody>
                    <a:bodyPr/>
                    <a:lstStyle/>
                    <a:p>
                      <a:pPr algn="ctr"/>
                      <a:r>
                        <a:rPr lang="fr-FR" sz="1000" dirty="0">
                          <a:solidFill>
                            <a:schemeClr val="tx1"/>
                          </a:solidFill>
                          <a:latin typeface="Script Ecole 2" panose="02000400000000000000" pitchFamily="2" charset="0"/>
                          <a:ea typeface="Script Ecole 2" panose="02000400000000000000" pitchFamily="2" charset="0"/>
                        </a:rPr>
                        <a:t>+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dirty="0">
                          <a:solidFill>
                            <a:schemeClr val="tx1"/>
                          </a:solidFill>
                          <a:latin typeface="Script Ecole 2" panose="02000400000000000000" pitchFamily="2" charset="0"/>
                          <a:ea typeface="Script Ecole 2" panose="02000400000000000000" pitchFamily="2" charset="0"/>
                        </a:rPr>
                        <a:t>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dirty="0">
                          <a:solidFill>
                            <a:schemeClr val="tx1"/>
                          </a:solidFill>
                          <a:latin typeface="Script Ecole 2" panose="02000400000000000000" pitchFamily="2" charset="0"/>
                          <a:ea typeface="Script Ecole 2" panose="02000400000000000000" pitchFamily="2" charset="0"/>
                        </a:rPr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497021"/>
                  </a:ext>
                </a:extLst>
              </a:tr>
              <a:tr h="171421">
                <a:tc>
                  <a:txBody>
                    <a:bodyPr/>
                    <a:lstStyle/>
                    <a:p>
                      <a:pPr algn="ctr"/>
                      <a:endParaRPr lang="fr-FR" sz="1000" dirty="0">
                        <a:solidFill>
                          <a:schemeClr val="tx1"/>
                        </a:solidFill>
                        <a:latin typeface="Script Ecole 2" panose="02000400000000000000" pitchFamily="2" charset="0"/>
                        <a:ea typeface="Script Ecole 2" panose="02000400000000000000" pitchFamily="2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000" dirty="0">
                        <a:solidFill>
                          <a:schemeClr val="tx1"/>
                        </a:solidFill>
                        <a:latin typeface="Script Ecole 2" panose="02000400000000000000" pitchFamily="2" charset="0"/>
                        <a:ea typeface="Script Ecole 2" panose="020004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000" dirty="0">
                        <a:solidFill>
                          <a:schemeClr val="tx1"/>
                        </a:solidFill>
                        <a:latin typeface="Script Ecole 2" panose="02000400000000000000" pitchFamily="2" charset="0"/>
                        <a:ea typeface="Script Ecole 2" panose="020004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32984977"/>
                  </a:ext>
                </a:extLst>
              </a:tr>
            </a:tbl>
          </a:graphicData>
        </a:graphic>
      </p:graphicFrame>
      <p:graphicFrame>
        <p:nvGraphicFramePr>
          <p:cNvPr id="254" name="Tableau 8">
            <a:extLst>
              <a:ext uri="{FF2B5EF4-FFF2-40B4-BE49-F238E27FC236}">
                <a16:creationId xmlns:a16="http://schemas.microsoft.com/office/drawing/2014/main" id="{31F9CA49-2985-4482-810B-36B755FE321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40021277"/>
              </p:ext>
            </p:extLst>
          </p:nvPr>
        </p:nvGraphicFramePr>
        <p:xfrm>
          <a:off x="7958942" y="2210147"/>
          <a:ext cx="674229" cy="975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4743">
                  <a:extLst>
                    <a:ext uri="{9D8B030D-6E8A-4147-A177-3AD203B41FA5}">
                      <a16:colId xmlns:a16="http://schemas.microsoft.com/office/drawing/2014/main" val="3418946024"/>
                    </a:ext>
                  </a:extLst>
                </a:gridCol>
                <a:gridCol w="224743">
                  <a:extLst>
                    <a:ext uri="{9D8B030D-6E8A-4147-A177-3AD203B41FA5}">
                      <a16:colId xmlns:a16="http://schemas.microsoft.com/office/drawing/2014/main" val="333401994"/>
                    </a:ext>
                  </a:extLst>
                </a:gridCol>
                <a:gridCol w="224743">
                  <a:extLst>
                    <a:ext uri="{9D8B030D-6E8A-4147-A177-3AD203B41FA5}">
                      <a16:colId xmlns:a16="http://schemas.microsoft.com/office/drawing/2014/main" val="835869126"/>
                    </a:ext>
                  </a:extLst>
                </a:gridCol>
              </a:tblGrid>
              <a:tr h="171421">
                <a:tc>
                  <a:txBody>
                    <a:bodyPr/>
                    <a:lstStyle/>
                    <a:p>
                      <a:pPr algn="ctr"/>
                      <a:endParaRPr lang="fr-FR" sz="1000" dirty="0">
                        <a:solidFill>
                          <a:schemeClr val="tx1"/>
                        </a:solidFill>
                        <a:latin typeface="Script Ecole 2" panose="02000400000000000000" pitchFamily="2" charset="0"/>
                        <a:ea typeface="Script Ecole 2" panose="02000400000000000000" pitchFamily="2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dirty="0">
                          <a:solidFill>
                            <a:schemeClr val="tx1"/>
                          </a:solidFill>
                          <a:latin typeface="Script Ecole 2" panose="02000400000000000000" pitchFamily="2" charset="0"/>
                          <a:ea typeface="Script Ecole 2" panose="02000400000000000000" pitchFamily="2" charset="0"/>
                        </a:rPr>
                        <a:t>d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dirty="0">
                          <a:solidFill>
                            <a:schemeClr val="tx1"/>
                          </a:solidFill>
                          <a:latin typeface="Script Ecole 2" panose="02000400000000000000" pitchFamily="2" charset="0"/>
                          <a:ea typeface="Script Ecole 2" panose="02000400000000000000" pitchFamily="2" charset="0"/>
                        </a:rPr>
                        <a:t>u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2841928"/>
                  </a:ext>
                </a:extLst>
              </a:tr>
              <a:tr h="171421">
                <a:tc>
                  <a:txBody>
                    <a:bodyPr/>
                    <a:lstStyle/>
                    <a:p>
                      <a:pPr algn="ctr"/>
                      <a:endParaRPr lang="fr-FR" sz="1000" dirty="0">
                        <a:solidFill>
                          <a:schemeClr val="tx1"/>
                        </a:solidFill>
                        <a:latin typeface="Script Ecole 2" panose="02000400000000000000" pitchFamily="2" charset="0"/>
                        <a:ea typeface="Script Ecole 2" panose="02000400000000000000" pitchFamily="2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dirty="0">
                          <a:solidFill>
                            <a:schemeClr val="tx1"/>
                          </a:solidFill>
                          <a:latin typeface="Script Ecole 2" panose="02000400000000000000" pitchFamily="2" charset="0"/>
                          <a:ea typeface="Script Ecole 2" panose="02000400000000000000" pitchFamily="2" charset="0"/>
                        </a:rPr>
                        <a:t>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dirty="0">
                          <a:solidFill>
                            <a:schemeClr val="tx1"/>
                          </a:solidFill>
                          <a:latin typeface="Script Ecole 2" panose="02000400000000000000" pitchFamily="2" charset="0"/>
                          <a:ea typeface="Script Ecole 2" panose="02000400000000000000" pitchFamily="2" charset="0"/>
                        </a:rPr>
                        <a:t>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16167392"/>
                  </a:ext>
                </a:extLst>
              </a:tr>
              <a:tr h="171421">
                <a:tc>
                  <a:txBody>
                    <a:bodyPr/>
                    <a:lstStyle/>
                    <a:p>
                      <a:pPr algn="ctr"/>
                      <a:r>
                        <a:rPr lang="fr-FR" sz="1000" dirty="0">
                          <a:solidFill>
                            <a:schemeClr val="tx1"/>
                          </a:solidFill>
                          <a:latin typeface="Script Ecole 2" panose="02000400000000000000" pitchFamily="2" charset="0"/>
                          <a:ea typeface="Script Ecole 2" panose="02000400000000000000" pitchFamily="2" charset="0"/>
                        </a:rPr>
                        <a:t>-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000" dirty="0">
                        <a:solidFill>
                          <a:schemeClr val="tx1"/>
                        </a:solidFill>
                        <a:latin typeface="Script Ecole 2" panose="02000400000000000000" pitchFamily="2" charset="0"/>
                        <a:ea typeface="Script Ecole 2" panose="020004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dirty="0">
                          <a:solidFill>
                            <a:schemeClr val="tx1"/>
                          </a:solidFill>
                          <a:latin typeface="Script Ecole 2" panose="02000400000000000000" pitchFamily="2" charset="0"/>
                          <a:ea typeface="Script Ecole 2" panose="02000400000000000000" pitchFamily="2" charset="0"/>
                        </a:rPr>
                        <a:t>4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497021"/>
                  </a:ext>
                </a:extLst>
              </a:tr>
              <a:tr h="171421">
                <a:tc>
                  <a:txBody>
                    <a:bodyPr/>
                    <a:lstStyle/>
                    <a:p>
                      <a:pPr algn="ctr"/>
                      <a:endParaRPr lang="fr-FR" sz="1000" dirty="0">
                        <a:solidFill>
                          <a:schemeClr val="tx1"/>
                        </a:solidFill>
                        <a:latin typeface="Script Ecole 2" panose="02000400000000000000" pitchFamily="2" charset="0"/>
                        <a:ea typeface="Script Ecole 2" panose="02000400000000000000" pitchFamily="2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000" dirty="0">
                        <a:solidFill>
                          <a:schemeClr val="tx1"/>
                        </a:solidFill>
                        <a:latin typeface="Script Ecole 2" panose="02000400000000000000" pitchFamily="2" charset="0"/>
                        <a:ea typeface="Script Ecole 2" panose="020004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000" dirty="0">
                        <a:solidFill>
                          <a:schemeClr val="tx1"/>
                        </a:solidFill>
                        <a:latin typeface="Script Ecole 2" panose="02000400000000000000" pitchFamily="2" charset="0"/>
                        <a:ea typeface="Script Ecole 2" panose="020004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32984977"/>
                  </a:ext>
                </a:extLst>
              </a:tr>
            </a:tbl>
          </a:graphicData>
        </a:graphic>
      </p:graphicFrame>
      <p:graphicFrame>
        <p:nvGraphicFramePr>
          <p:cNvPr id="256" name="Tableau 8">
            <a:extLst>
              <a:ext uri="{FF2B5EF4-FFF2-40B4-BE49-F238E27FC236}">
                <a16:creationId xmlns:a16="http://schemas.microsoft.com/office/drawing/2014/main" id="{810BEE4C-66F7-412A-A598-4383A082839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18262157"/>
              </p:ext>
            </p:extLst>
          </p:nvPr>
        </p:nvGraphicFramePr>
        <p:xfrm>
          <a:off x="5280180" y="5656529"/>
          <a:ext cx="674229" cy="975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4743">
                  <a:extLst>
                    <a:ext uri="{9D8B030D-6E8A-4147-A177-3AD203B41FA5}">
                      <a16:colId xmlns:a16="http://schemas.microsoft.com/office/drawing/2014/main" val="3418946024"/>
                    </a:ext>
                  </a:extLst>
                </a:gridCol>
                <a:gridCol w="224743">
                  <a:extLst>
                    <a:ext uri="{9D8B030D-6E8A-4147-A177-3AD203B41FA5}">
                      <a16:colId xmlns:a16="http://schemas.microsoft.com/office/drawing/2014/main" val="333401994"/>
                    </a:ext>
                  </a:extLst>
                </a:gridCol>
                <a:gridCol w="224743">
                  <a:extLst>
                    <a:ext uri="{9D8B030D-6E8A-4147-A177-3AD203B41FA5}">
                      <a16:colId xmlns:a16="http://schemas.microsoft.com/office/drawing/2014/main" val="835869126"/>
                    </a:ext>
                  </a:extLst>
                </a:gridCol>
              </a:tblGrid>
              <a:tr h="171421">
                <a:tc>
                  <a:txBody>
                    <a:bodyPr/>
                    <a:lstStyle/>
                    <a:p>
                      <a:pPr algn="ctr"/>
                      <a:endParaRPr lang="fr-FR" sz="1000" dirty="0">
                        <a:solidFill>
                          <a:schemeClr val="tx1"/>
                        </a:solidFill>
                        <a:latin typeface="Script Ecole 2" panose="02000400000000000000" pitchFamily="2" charset="0"/>
                        <a:ea typeface="Script Ecole 2" panose="02000400000000000000" pitchFamily="2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dirty="0">
                          <a:solidFill>
                            <a:schemeClr val="tx1"/>
                          </a:solidFill>
                          <a:latin typeface="Script Ecole 2" panose="02000400000000000000" pitchFamily="2" charset="0"/>
                          <a:ea typeface="Script Ecole 2" panose="02000400000000000000" pitchFamily="2" charset="0"/>
                        </a:rPr>
                        <a:t>d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dirty="0">
                          <a:solidFill>
                            <a:schemeClr val="tx1"/>
                          </a:solidFill>
                          <a:latin typeface="Script Ecole 2" panose="02000400000000000000" pitchFamily="2" charset="0"/>
                          <a:ea typeface="Script Ecole 2" panose="02000400000000000000" pitchFamily="2" charset="0"/>
                        </a:rPr>
                        <a:t>u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2841928"/>
                  </a:ext>
                </a:extLst>
              </a:tr>
              <a:tr h="171421">
                <a:tc>
                  <a:txBody>
                    <a:bodyPr/>
                    <a:lstStyle/>
                    <a:p>
                      <a:pPr algn="ctr"/>
                      <a:endParaRPr lang="fr-FR" sz="1000" dirty="0">
                        <a:solidFill>
                          <a:schemeClr val="tx1"/>
                        </a:solidFill>
                        <a:latin typeface="Script Ecole 2" panose="02000400000000000000" pitchFamily="2" charset="0"/>
                        <a:ea typeface="Script Ecole 2" panose="02000400000000000000" pitchFamily="2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dirty="0">
                          <a:solidFill>
                            <a:schemeClr val="tx1"/>
                          </a:solidFill>
                          <a:latin typeface="Script Ecole 2" panose="02000400000000000000" pitchFamily="2" charset="0"/>
                          <a:ea typeface="Script Ecole 2" panose="02000400000000000000" pitchFamily="2" charset="0"/>
                        </a:rPr>
                        <a:t>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dirty="0">
                          <a:solidFill>
                            <a:schemeClr val="tx1"/>
                          </a:solidFill>
                          <a:latin typeface="Script Ecole 2" panose="02000400000000000000" pitchFamily="2" charset="0"/>
                          <a:ea typeface="Script Ecole 2" panose="02000400000000000000" pitchFamily="2" charset="0"/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16167392"/>
                  </a:ext>
                </a:extLst>
              </a:tr>
              <a:tr h="171421">
                <a:tc>
                  <a:txBody>
                    <a:bodyPr/>
                    <a:lstStyle/>
                    <a:p>
                      <a:pPr algn="ctr"/>
                      <a:r>
                        <a:rPr lang="fr-FR" sz="1000" dirty="0">
                          <a:solidFill>
                            <a:schemeClr val="tx1"/>
                          </a:solidFill>
                          <a:latin typeface="Script Ecole 2" panose="02000400000000000000" pitchFamily="2" charset="0"/>
                          <a:ea typeface="Script Ecole 2" panose="02000400000000000000" pitchFamily="2" charset="0"/>
                        </a:rPr>
                        <a:t>+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dirty="0">
                          <a:solidFill>
                            <a:schemeClr val="tx1"/>
                          </a:solidFill>
                          <a:latin typeface="Script Ecole 2" panose="02000400000000000000" pitchFamily="2" charset="0"/>
                          <a:ea typeface="Script Ecole 2" panose="02000400000000000000" pitchFamily="2" charset="0"/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dirty="0">
                          <a:solidFill>
                            <a:schemeClr val="tx1"/>
                          </a:solidFill>
                          <a:latin typeface="Script Ecole 2" panose="02000400000000000000" pitchFamily="2" charset="0"/>
                          <a:ea typeface="Script Ecole 2" panose="02000400000000000000" pitchFamily="2" charset="0"/>
                        </a:rPr>
                        <a:t>7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497021"/>
                  </a:ext>
                </a:extLst>
              </a:tr>
              <a:tr h="171421">
                <a:tc>
                  <a:txBody>
                    <a:bodyPr/>
                    <a:lstStyle/>
                    <a:p>
                      <a:pPr algn="ctr"/>
                      <a:endParaRPr lang="fr-FR" sz="1000" dirty="0">
                        <a:solidFill>
                          <a:schemeClr val="tx1"/>
                        </a:solidFill>
                        <a:latin typeface="Script Ecole 2" panose="02000400000000000000" pitchFamily="2" charset="0"/>
                        <a:ea typeface="Script Ecole 2" panose="02000400000000000000" pitchFamily="2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000" dirty="0">
                        <a:solidFill>
                          <a:schemeClr val="tx1"/>
                        </a:solidFill>
                        <a:latin typeface="Script Ecole 2" panose="02000400000000000000" pitchFamily="2" charset="0"/>
                        <a:ea typeface="Script Ecole 2" panose="020004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000" dirty="0">
                        <a:solidFill>
                          <a:schemeClr val="tx1"/>
                        </a:solidFill>
                        <a:latin typeface="Script Ecole 2" panose="02000400000000000000" pitchFamily="2" charset="0"/>
                        <a:ea typeface="Script Ecole 2" panose="020004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32984977"/>
                  </a:ext>
                </a:extLst>
              </a:tr>
            </a:tbl>
          </a:graphicData>
        </a:graphic>
      </p:graphicFrame>
      <p:graphicFrame>
        <p:nvGraphicFramePr>
          <p:cNvPr id="257" name="Tableau 8">
            <a:extLst>
              <a:ext uri="{FF2B5EF4-FFF2-40B4-BE49-F238E27FC236}">
                <a16:creationId xmlns:a16="http://schemas.microsoft.com/office/drawing/2014/main" id="{E39152E7-8D78-4FEF-8419-EB396BA6855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77948983"/>
              </p:ext>
            </p:extLst>
          </p:nvPr>
        </p:nvGraphicFramePr>
        <p:xfrm>
          <a:off x="6213106" y="5656529"/>
          <a:ext cx="674229" cy="975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4743">
                  <a:extLst>
                    <a:ext uri="{9D8B030D-6E8A-4147-A177-3AD203B41FA5}">
                      <a16:colId xmlns:a16="http://schemas.microsoft.com/office/drawing/2014/main" val="3418946024"/>
                    </a:ext>
                  </a:extLst>
                </a:gridCol>
                <a:gridCol w="224743">
                  <a:extLst>
                    <a:ext uri="{9D8B030D-6E8A-4147-A177-3AD203B41FA5}">
                      <a16:colId xmlns:a16="http://schemas.microsoft.com/office/drawing/2014/main" val="333401994"/>
                    </a:ext>
                  </a:extLst>
                </a:gridCol>
                <a:gridCol w="224743">
                  <a:extLst>
                    <a:ext uri="{9D8B030D-6E8A-4147-A177-3AD203B41FA5}">
                      <a16:colId xmlns:a16="http://schemas.microsoft.com/office/drawing/2014/main" val="835869126"/>
                    </a:ext>
                  </a:extLst>
                </a:gridCol>
              </a:tblGrid>
              <a:tr h="171421">
                <a:tc>
                  <a:txBody>
                    <a:bodyPr/>
                    <a:lstStyle/>
                    <a:p>
                      <a:pPr algn="ctr"/>
                      <a:endParaRPr lang="fr-FR" sz="1000" dirty="0">
                        <a:solidFill>
                          <a:schemeClr val="tx1"/>
                        </a:solidFill>
                        <a:latin typeface="Script Ecole 2" panose="02000400000000000000" pitchFamily="2" charset="0"/>
                        <a:ea typeface="Script Ecole 2" panose="02000400000000000000" pitchFamily="2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dirty="0">
                          <a:solidFill>
                            <a:schemeClr val="tx1"/>
                          </a:solidFill>
                          <a:latin typeface="Script Ecole 2" panose="02000400000000000000" pitchFamily="2" charset="0"/>
                          <a:ea typeface="Script Ecole 2" panose="02000400000000000000" pitchFamily="2" charset="0"/>
                        </a:rPr>
                        <a:t>d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dirty="0">
                          <a:solidFill>
                            <a:schemeClr val="tx1"/>
                          </a:solidFill>
                          <a:latin typeface="Script Ecole 2" panose="02000400000000000000" pitchFamily="2" charset="0"/>
                          <a:ea typeface="Script Ecole 2" panose="02000400000000000000" pitchFamily="2" charset="0"/>
                        </a:rPr>
                        <a:t>u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2841928"/>
                  </a:ext>
                </a:extLst>
              </a:tr>
              <a:tr h="171421">
                <a:tc>
                  <a:txBody>
                    <a:bodyPr/>
                    <a:lstStyle/>
                    <a:p>
                      <a:pPr algn="ctr"/>
                      <a:endParaRPr lang="fr-FR" sz="1000" dirty="0">
                        <a:solidFill>
                          <a:schemeClr val="tx1"/>
                        </a:solidFill>
                        <a:latin typeface="Script Ecole 2" panose="02000400000000000000" pitchFamily="2" charset="0"/>
                        <a:ea typeface="Script Ecole 2" panose="02000400000000000000" pitchFamily="2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dirty="0">
                          <a:solidFill>
                            <a:schemeClr val="tx1"/>
                          </a:solidFill>
                          <a:latin typeface="Script Ecole 2" panose="02000400000000000000" pitchFamily="2" charset="0"/>
                          <a:ea typeface="Script Ecole 2" panose="02000400000000000000" pitchFamily="2" charset="0"/>
                        </a:rPr>
                        <a:t>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dirty="0">
                          <a:solidFill>
                            <a:schemeClr val="tx1"/>
                          </a:solidFill>
                          <a:latin typeface="Script Ecole 2" panose="02000400000000000000" pitchFamily="2" charset="0"/>
                          <a:ea typeface="Script Ecole 2" panose="02000400000000000000" pitchFamily="2" charset="0"/>
                        </a:rPr>
                        <a:t>8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16167392"/>
                  </a:ext>
                </a:extLst>
              </a:tr>
              <a:tr h="171421">
                <a:tc>
                  <a:txBody>
                    <a:bodyPr/>
                    <a:lstStyle/>
                    <a:p>
                      <a:pPr algn="ctr"/>
                      <a:r>
                        <a:rPr lang="fr-FR" sz="1000" dirty="0">
                          <a:solidFill>
                            <a:schemeClr val="tx1"/>
                          </a:solidFill>
                          <a:latin typeface="Script Ecole 2" panose="02000400000000000000" pitchFamily="2" charset="0"/>
                          <a:ea typeface="Script Ecole 2" panose="02000400000000000000" pitchFamily="2" charset="0"/>
                        </a:rPr>
                        <a:t>-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dirty="0">
                          <a:solidFill>
                            <a:schemeClr val="tx1"/>
                          </a:solidFill>
                          <a:latin typeface="Script Ecole 2" panose="02000400000000000000" pitchFamily="2" charset="0"/>
                          <a:ea typeface="Script Ecole 2" panose="02000400000000000000" pitchFamily="2" charset="0"/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dirty="0">
                          <a:solidFill>
                            <a:schemeClr val="tx1"/>
                          </a:solidFill>
                          <a:latin typeface="Script Ecole 2" panose="02000400000000000000" pitchFamily="2" charset="0"/>
                          <a:ea typeface="Script Ecole 2" panose="02000400000000000000" pitchFamily="2" charset="0"/>
                        </a:rPr>
                        <a:t>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497021"/>
                  </a:ext>
                </a:extLst>
              </a:tr>
              <a:tr h="171421">
                <a:tc>
                  <a:txBody>
                    <a:bodyPr/>
                    <a:lstStyle/>
                    <a:p>
                      <a:pPr algn="ctr"/>
                      <a:endParaRPr lang="fr-FR" sz="1000" dirty="0">
                        <a:solidFill>
                          <a:schemeClr val="tx1"/>
                        </a:solidFill>
                        <a:latin typeface="Script Ecole 2" panose="02000400000000000000" pitchFamily="2" charset="0"/>
                        <a:ea typeface="Script Ecole 2" panose="02000400000000000000" pitchFamily="2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000" dirty="0">
                        <a:solidFill>
                          <a:schemeClr val="tx1"/>
                        </a:solidFill>
                        <a:latin typeface="Script Ecole 2" panose="02000400000000000000" pitchFamily="2" charset="0"/>
                        <a:ea typeface="Script Ecole 2" panose="020004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000" dirty="0">
                        <a:solidFill>
                          <a:schemeClr val="tx1"/>
                        </a:solidFill>
                        <a:latin typeface="Script Ecole 2" panose="02000400000000000000" pitchFamily="2" charset="0"/>
                        <a:ea typeface="Script Ecole 2" panose="020004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32984977"/>
                  </a:ext>
                </a:extLst>
              </a:tr>
            </a:tbl>
          </a:graphicData>
        </a:graphic>
      </p:graphicFrame>
      <p:graphicFrame>
        <p:nvGraphicFramePr>
          <p:cNvPr id="258" name="Tableau 8">
            <a:extLst>
              <a:ext uri="{FF2B5EF4-FFF2-40B4-BE49-F238E27FC236}">
                <a16:creationId xmlns:a16="http://schemas.microsoft.com/office/drawing/2014/main" id="{D16C2EFB-FB10-4556-AB50-A0B412AC420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96345319"/>
              </p:ext>
            </p:extLst>
          </p:nvPr>
        </p:nvGraphicFramePr>
        <p:xfrm>
          <a:off x="7069181" y="5656529"/>
          <a:ext cx="674229" cy="975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4743">
                  <a:extLst>
                    <a:ext uri="{9D8B030D-6E8A-4147-A177-3AD203B41FA5}">
                      <a16:colId xmlns:a16="http://schemas.microsoft.com/office/drawing/2014/main" val="3418946024"/>
                    </a:ext>
                  </a:extLst>
                </a:gridCol>
                <a:gridCol w="224743">
                  <a:extLst>
                    <a:ext uri="{9D8B030D-6E8A-4147-A177-3AD203B41FA5}">
                      <a16:colId xmlns:a16="http://schemas.microsoft.com/office/drawing/2014/main" val="333401994"/>
                    </a:ext>
                  </a:extLst>
                </a:gridCol>
                <a:gridCol w="224743">
                  <a:extLst>
                    <a:ext uri="{9D8B030D-6E8A-4147-A177-3AD203B41FA5}">
                      <a16:colId xmlns:a16="http://schemas.microsoft.com/office/drawing/2014/main" val="835869126"/>
                    </a:ext>
                  </a:extLst>
                </a:gridCol>
              </a:tblGrid>
              <a:tr h="171421">
                <a:tc>
                  <a:txBody>
                    <a:bodyPr/>
                    <a:lstStyle/>
                    <a:p>
                      <a:pPr algn="ctr"/>
                      <a:endParaRPr lang="fr-FR" sz="1000" dirty="0">
                        <a:solidFill>
                          <a:schemeClr val="tx1"/>
                        </a:solidFill>
                        <a:latin typeface="Script Ecole 2" panose="02000400000000000000" pitchFamily="2" charset="0"/>
                        <a:ea typeface="Script Ecole 2" panose="02000400000000000000" pitchFamily="2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dirty="0">
                          <a:solidFill>
                            <a:schemeClr val="tx1"/>
                          </a:solidFill>
                          <a:latin typeface="Script Ecole 2" panose="02000400000000000000" pitchFamily="2" charset="0"/>
                          <a:ea typeface="Script Ecole 2" panose="02000400000000000000" pitchFamily="2" charset="0"/>
                        </a:rPr>
                        <a:t>d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dirty="0">
                          <a:solidFill>
                            <a:schemeClr val="tx1"/>
                          </a:solidFill>
                          <a:latin typeface="Script Ecole 2" panose="02000400000000000000" pitchFamily="2" charset="0"/>
                          <a:ea typeface="Script Ecole 2" panose="02000400000000000000" pitchFamily="2" charset="0"/>
                        </a:rPr>
                        <a:t>u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2841928"/>
                  </a:ext>
                </a:extLst>
              </a:tr>
              <a:tr h="171421">
                <a:tc>
                  <a:txBody>
                    <a:bodyPr/>
                    <a:lstStyle/>
                    <a:p>
                      <a:pPr algn="ctr"/>
                      <a:endParaRPr lang="fr-FR" sz="1000" dirty="0">
                        <a:solidFill>
                          <a:schemeClr val="tx1"/>
                        </a:solidFill>
                        <a:latin typeface="Script Ecole 2" panose="02000400000000000000" pitchFamily="2" charset="0"/>
                        <a:ea typeface="Script Ecole 2" panose="02000400000000000000" pitchFamily="2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dirty="0">
                          <a:solidFill>
                            <a:schemeClr val="tx1"/>
                          </a:solidFill>
                          <a:latin typeface="Script Ecole 2" panose="02000400000000000000" pitchFamily="2" charset="0"/>
                          <a:ea typeface="Script Ecole 2" panose="02000400000000000000" pitchFamily="2" charset="0"/>
                        </a:rPr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dirty="0">
                          <a:solidFill>
                            <a:schemeClr val="tx1"/>
                          </a:solidFill>
                          <a:latin typeface="Script Ecole 2" panose="02000400000000000000" pitchFamily="2" charset="0"/>
                          <a:ea typeface="Script Ecole 2" panose="02000400000000000000" pitchFamily="2" charset="0"/>
                        </a:rPr>
                        <a:t>6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16167392"/>
                  </a:ext>
                </a:extLst>
              </a:tr>
              <a:tr h="171421">
                <a:tc>
                  <a:txBody>
                    <a:bodyPr/>
                    <a:lstStyle/>
                    <a:p>
                      <a:pPr algn="ctr"/>
                      <a:r>
                        <a:rPr lang="fr-FR" sz="1000" dirty="0">
                          <a:solidFill>
                            <a:schemeClr val="tx1"/>
                          </a:solidFill>
                          <a:latin typeface="Script Ecole 2" panose="02000400000000000000" pitchFamily="2" charset="0"/>
                          <a:ea typeface="Script Ecole 2" panose="02000400000000000000" pitchFamily="2" charset="0"/>
                        </a:rPr>
                        <a:t>+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dirty="0">
                          <a:solidFill>
                            <a:schemeClr val="tx1"/>
                          </a:solidFill>
                          <a:latin typeface="Script Ecole 2" panose="02000400000000000000" pitchFamily="2" charset="0"/>
                          <a:ea typeface="Script Ecole 2" panose="02000400000000000000" pitchFamily="2" charset="0"/>
                        </a:rPr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dirty="0">
                          <a:solidFill>
                            <a:schemeClr val="tx1"/>
                          </a:solidFill>
                          <a:latin typeface="Script Ecole 2" panose="02000400000000000000" pitchFamily="2" charset="0"/>
                          <a:ea typeface="Script Ecole 2" panose="02000400000000000000" pitchFamily="2" charset="0"/>
                        </a:rPr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497021"/>
                  </a:ext>
                </a:extLst>
              </a:tr>
              <a:tr h="171421">
                <a:tc>
                  <a:txBody>
                    <a:bodyPr/>
                    <a:lstStyle/>
                    <a:p>
                      <a:pPr algn="ctr"/>
                      <a:endParaRPr lang="fr-FR" sz="1000" dirty="0">
                        <a:solidFill>
                          <a:schemeClr val="tx1"/>
                        </a:solidFill>
                        <a:latin typeface="Script Ecole 2" panose="02000400000000000000" pitchFamily="2" charset="0"/>
                        <a:ea typeface="Script Ecole 2" panose="02000400000000000000" pitchFamily="2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000" dirty="0">
                        <a:solidFill>
                          <a:schemeClr val="tx1"/>
                        </a:solidFill>
                        <a:latin typeface="Script Ecole 2" panose="02000400000000000000" pitchFamily="2" charset="0"/>
                        <a:ea typeface="Script Ecole 2" panose="020004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000" dirty="0">
                        <a:solidFill>
                          <a:schemeClr val="tx1"/>
                        </a:solidFill>
                        <a:latin typeface="Script Ecole 2" panose="02000400000000000000" pitchFamily="2" charset="0"/>
                        <a:ea typeface="Script Ecole 2" panose="020004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32984977"/>
                  </a:ext>
                </a:extLst>
              </a:tr>
            </a:tbl>
          </a:graphicData>
        </a:graphic>
      </p:graphicFrame>
      <p:graphicFrame>
        <p:nvGraphicFramePr>
          <p:cNvPr id="259" name="Tableau 8">
            <a:extLst>
              <a:ext uri="{FF2B5EF4-FFF2-40B4-BE49-F238E27FC236}">
                <a16:creationId xmlns:a16="http://schemas.microsoft.com/office/drawing/2014/main" id="{BBF822BB-5CB5-4D96-9A1E-8BEAA1980EE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44305885"/>
              </p:ext>
            </p:extLst>
          </p:nvPr>
        </p:nvGraphicFramePr>
        <p:xfrm>
          <a:off x="7958942" y="5656529"/>
          <a:ext cx="674229" cy="975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4743">
                  <a:extLst>
                    <a:ext uri="{9D8B030D-6E8A-4147-A177-3AD203B41FA5}">
                      <a16:colId xmlns:a16="http://schemas.microsoft.com/office/drawing/2014/main" val="3418946024"/>
                    </a:ext>
                  </a:extLst>
                </a:gridCol>
                <a:gridCol w="224743">
                  <a:extLst>
                    <a:ext uri="{9D8B030D-6E8A-4147-A177-3AD203B41FA5}">
                      <a16:colId xmlns:a16="http://schemas.microsoft.com/office/drawing/2014/main" val="333401994"/>
                    </a:ext>
                  </a:extLst>
                </a:gridCol>
                <a:gridCol w="224743">
                  <a:extLst>
                    <a:ext uri="{9D8B030D-6E8A-4147-A177-3AD203B41FA5}">
                      <a16:colId xmlns:a16="http://schemas.microsoft.com/office/drawing/2014/main" val="835869126"/>
                    </a:ext>
                  </a:extLst>
                </a:gridCol>
              </a:tblGrid>
              <a:tr h="171421">
                <a:tc>
                  <a:txBody>
                    <a:bodyPr/>
                    <a:lstStyle/>
                    <a:p>
                      <a:pPr algn="ctr"/>
                      <a:endParaRPr lang="fr-FR" sz="1000" dirty="0">
                        <a:solidFill>
                          <a:schemeClr val="tx1"/>
                        </a:solidFill>
                        <a:latin typeface="Script Ecole 2" panose="02000400000000000000" pitchFamily="2" charset="0"/>
                        <a:ea typeface="Script Ecole 2" panose="02000400000000000000" pitchFamily="2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dirty="0">
                          <a:solidFill>
                            <a:schemeClr val="tx1"/>
                          </a:solidFill>
                          <a:latin typeface="Script Ecole 2" panose="02000400000000000000" pitchFamily="2" charset="0"/>
                          <a:ea typeface="Script Ecole 2" panose="02000400000000000000" pitchFamily="2" charset="0"/>
                        </a:rPr>
                        <a:t>d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dirty="0">
                          <a:solidFill>
                            <a:schemeClr val="tx1"/>
                          </a:solidFill>
                          <a:latin typeface="Script Ecole 2" panose="02000400000000000000" pitchFamily="2" charset="0"/>
                          <a:ea typeface="Script Ecole 2" panose="02000400000000000000" pitchFamily="2" charset="0"/>
                        </a:rPr>
                        <a:t>u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2841928"/>
                  </a:ext>
                </a:extLst>
              </a:tr>
              <a:tr h="171421">
                <a:tc>
                  <a:txBody>
                    <a:bodyPr/>
                    <a:lstStyle/>
                    <a:p>
                      <a:pPr algn="ctr"/>
                      <a:endParaRPr lang="fr-FR" sz="1000" dirty="0">
                        <a:solidFill>
                          <a:schemeClr val="tx1"/>
                        </a:solidFill>
                        <a:latin typeface="Script Ecole 2" panose="02000400000000000000" pitchFamily="2" charset="0"/>
                        <a:ea typeface="Script Ecole 2" panose="02000400000000000000" pitchFamily="2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dirty="0">
                          <a:solidFill>
                            <a:schemeClr val="tx1"/>
                          </a:solidFill>
                          <a:latin typeface="Script Ecole 2" panose="02000400000000000000" pitchFamily="2" charset="0"/>
                          <a:ea typeface="Script Ecole 2" panose="02000400000000000000" pitchFamily="2" charset="0"/>
                        </a:rPr>
                        <a:t>4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dirty="0">
                          <a:solidFill>
                            <a:schemeClr val="tx1"/>
                          </a:solidFill>
                          <a:latin typeface="Script Ecole 2" panose="02000400000000000000" pitchFamily="2" charset="0"/>
                          <a:ea typeface="Script Ecole 2" panose="02000400000000000000" pitchFamily="2" charset="0"/>
                        </a:rPr>
                        <a:t>7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16167392"/>
                  </a:ext>
                </a:extLst>
              </a:tr>
              <a:tr h="171421">
                <a:tc>
                  <a:txBody>
                    <a:bodyPr/>
                    <a:lstStyle/>
                    <a:p>
                      <a:pPr algn="ctr"/>
                      <a:r>
                        <a:rPr lang="fr-FR" sz="1000" dirty="0">
                          <a:solidFill>
                            <a:schemeClr val="tx1"/>
                          </a:solidFill>
                          <a:latin typeface="Script Ecole 2" panose="02000400000000000000" pitchFamily="2" charset="0"/>
                          <a:ea typeface="Script Ecole 2" panose="02000400000000000000" pitchFamily="2" charset="0"/>
                        </a:rPr>
                        <a:t>-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000" dirty="0">
                        <a:solidFill>
                          <a:schemeClr val="tx1"/>
                        </a:solidFill>
                        <a:latin typeface="Script Ecole 2" panose="02000400000000000000" pitchFamily="2" charset="0"/>
                        <a:ea typeface="Script Ecole 2" panose="020004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dirty="0">
                          <a:solidFill>
                            <a:schemeClr val="tx1"/>
                          </a:solidFill>
                          <a:latin typeface="Script Ecole 2" panose="02000400000000000000" pitchFamily="2" charset="0"/>
                          <a:ea typeface="Script Ecole 2" panose="02000400000000000000" pitchFamily="2" charset="0"/>
                        </a:rPr>
                        <a:t>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497021"/>
                  </a:ext>
                </a:extLst>
              </a:tr>
              <a:tr h="171421">
                <a:tc>
                  <a:txBody>
                    <a:bodyPr/>
                    <a:lstStyle/>
                    <a:p>
                      <a:pPr algn="ctr"/>
                      <a:endParaRPr lang="fr-FR" sz="1000" dirty="0">
                        <a:solidFill>
                          <a:schemeClr val="tx1"/>
                        </a:solidFill>
                        <a:latin typeface="Script Ecole 2" panose="02000400000000000000" pitchFamily="2" charset="0"/>
                        <a:ea typeface="Script Ecole 2" panose="02000400000000000000" pitchFamily="2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000" dirty="0">
                        <a:solidFill>
                          <a:schemeClr val="tx1"/>
                        </a:solidFill>
                        <a:latin typeface="Script Ecole 2" panose="02000400000000000000" pitchFamily="2" charset="0"/>
                        <a:ea typeface="Script Ecole 2" panose="020004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000" dirty="0">
                        <a:solidFill>
                          <a:schemeClr val="tx1"/>
                        </a:solidFill>
                        <a:latin typeface="Script Ecole 2" panose="02000400000000000000" pitchFamily="2" charset="0"/>
                        <a:ea typeface="Script Ecole 2" panose="020004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32984977"/>
                  </a:ext>
                </a:extLst>
              </a:tr>
            </a:tbl>
          </a:graphicData>
        </a:graphic>
      </p:graphicFrame>
      <p:graphicFrame>
        <p:nvGraphicFramePr>
          <p:cNvPr id="261" name="Tableau 8">
            <a:extLst>
              <a:ext uri="{FF2B5EF4-FFF2-40B4-BE49-F238E27FC236}">
                <a16:creationId xmlns:a16="http://schemas.microsoft.com/office/drawing/2014/main" id="{FAAB5B8B-64D6-4606-8A98-3116D7EFB12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44139628"/>
              </p:ext>
            </p:extLst>
          </p:nvPr>
        </p:nvGraphicFramePr>
        <p:xfrm>
          <a:off x="293849" y="5683918"/>
          <a:ext cx="674229" cy="975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4743">
                  <a:extLst>
                    <a:ext uri="{9D8B030D-6E8A-4147-A177-3AD203B41FA5}">
                      <a16:colId xmlns:a16="http://schemas.microsoft.com/office/drawing/2014/main" val="3418946024"/>
                    </a:ext>
                  </a:extLst>
                </a:gridCol>
                <a:gridCol w="224743">
                  <a:extLst>
                    <a:ext uri="{9D8B030D-6E8A-4147-A177-3AD203B41FA5}">
                      <a16:colId xmlns:a16="http://schemas.microsoft.com/office/drawing/2014/main" val="333401994"/>
                    </a:ext>
                  </a:extLst>
                </a:gridCol>
                <a:gridCol w="224743">
                  <a:extLst>
                    <a:ext uri="{9D8B030D-6E8A-4147-A177-3AD203B41FA5}">
                      <a16:colId xmlns:a16="http://schemas.microsoft.com/office/drawing/2014/main" val="835869126"/>
                    </a:ext>
                  </a:extLst>
                </a:gridCol>
              </a:tblGrid>
              <a:tr h="171421">
                <a:tc>
                  <a:txBody>
                    <a:bodyPr/>
                    <a:lstStyle/>
                    <a:p>
                      <a:pPr algn="ctr"/>
                      <a:endParaRPr lang="fr-FR" sz="1000" dirty="0">
                        <a:solidFill>
                          <a:schemeClr val="tx1"/>
                        </a:solidFill>
                        <a:latin typeface="Script Ecole 2" panose="02000400000000000000" pitchFamily="2" charset="0"/>
                        <a:ea typeface="Script Ecole 2" panose="02000400000000000000" pitchFamily="2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dirty="0">
                          <a:solidFill>
                            <a:schemeClr val="tx1"/>
                          </a:solidFill>
                          <a:latin typeface="Script Ecole 2" panose="02000400000000000000" pitchFamily="2" charset="0"/>
                          <a:ea typeface="Script Ecole 2" panose="02000400000000000000" pitchFamily="2" charset="0"/>
                        </a:rPr>
                        <a:t>d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dirty="0">
                          <a:solidFill>
                            <a:schemeClr val="tx1"/>
                          </a:solidFill>
                          <a:latin typeface="Script Ecole 2" panose="02000400000000000000" pitchFamily="2" charset="0"/>
                          <a:ea typeface="Script Ecole 2" panose="02000400000000000000" pitchFamily="2" charset="0"/>
                        </a:rPr>
                        <a:t>u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2841928"/>
                  </a:ext>
                </a:extLst>
              </a:tr>
              <a:tr h="171421">
                <a:tc>
                  <a:txBody>
                    <a:bodyPr/>
                    <a:lstStyle/>
                    <a:p>
                      <a:pPr algn="ctr"/>
                      <a:endParaRPr lang="fr-FR" sz="1000" dirty="0">
                        <a:solidFill>
                          <a:schemeClr val="tx1"/>
                        </a:solidFill>
                        <a:latin typeface="Script Ecole 2" panose="02000400000000000000" pitchFamily="2" charset="0"/>
                        <a:ea typeface="Script Ecole 2" panose="02000400000000000000" pitchFamily="2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dirty="0">
                          <a:solidFill>
                            <a:schemeClr val="tx1"/>
                          </a:solidFill>
                          <a:latin typeface="Script Ecole 2" panose="02000400000000000000" pitchFamily="2" charset="0"/>
                          <a:ea typeface="Script Ecole 2" panose="02000400000000000000" pitchFamily="2" charset="0"/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dirty="0">
                          <a:solidFill>
                            <a:schemeClr val="tx1"/>
                          </a:solidFill>
                          <a:latin typeface="Script Ecole 2" panose="02000400000000000000" pitchFamily="2" charset="0"/>
                          <a:ea typeface="Script Ecole 2" panose="02000400000000000000" pitchFamily="2" charset="0"/>
                        </a:rPr>
                        <a:t>4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16167392"/>
                  </a:ext>
                </a:extLst>
              </a:tr>
              <a:tr h="171421">
                <a:tc>
                  <a:txBody>
                    <a:bodyPr/>
                    <a:lstStyle/>
                    <a:p>
                      <a:pPr algn="ctr"/>
                      <a:r>
                        <a:rPr lang="fr-FR" sz="1000" dirty="0">
                          <a:solidFill>
                            <a:schemeClr val="tx1"/>
                          </a:solidFill>
                          <a:latin typeface="Script Ecole 2" panose="02000400000000000000" pitchFamily="2" charset="0"/>
                          <a:ea typeface="Script Ecole 2" panose="02000400000000000000" pitchFamily="2" charset="0"/>
                        </a:rPr>
                        <a:t>+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dirty="0">
                          <a:solidFill>
                            <a:schemeClr val="tx1"/>
                          </a:solidFill>
                          <a:latin typeface="Script Ecole 2" panose="02000400000000000000" pitchFamily="2" charset="0"/>
                          <a:ea typeface="Script Ecole 2" panose="02000400000000000000" pitchFamily="2" charset="0"/>
                        </a:rPr>
                        <a:t>4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dirty="0">
                          <a:solidFill>
                            <a:schemeClr val="tx1"/>
                          </a:solidFill>
                          <a:latin typeface="Script Ecole 2" panose="02000400000000000000" pitchFamily="2" charset="0"/>
                          <a:ea typeface="Script Ecole 2" panose="02000400000000000000" pitchFamily="2" charset="0"/>
                        </a:rPr>
                        <a:t>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497021"/>
                  </a:ext>
                </a:extLst>
              </a:tr>
              <a:tr h="171421">
                <a:tc>
                  <a:txBody>
                    <a:bodyPr/>
                    <a:lstStyle/>
                    <a:p>
                      <a:pPr algn="ctr"/>
                      <a:endParaRPr lang="fr-FR" sz="1000" dirty="0">
                        <a:solidFill>
                          <a:schemeClr val="tx1"/>
                        </a:solidFill>
                        <a:latin typeface="Script Ecole 2" panose="02000400000000000000" pitchFamily="2" charset="0"/>
                        <a:ea typeface="Script Ecole 2" panose="02000400000000000000" pitchFamily="2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000" dirty="0">
                        <a:solidFill>
                          <a:schemeClr val="tx1"/>
                        </a:solidFill>
                        <a:latin typeface="Script Ecole 2" panose="02000400000000000000" pitchFamily="2" charset="0"/>
                        <a:ea typeface="Script Ecole 2" panose="020004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000" dirty="0">
                        <a:solidFill>
                          <a:schemeClr val="tx1"/>
                        </a:solidFill>
                        <a:latin typeface="Script Ecole 2" panose="02000400000000000000" pitchFamily="2" charset="0"/>
                        <a:ea typeface="Script Ecole 2" panose="020004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32984977"/>
                  </a:ext>
                </a:extLst>
              </a:tr>
            </a:tbl>
          </a:graphicData>
        </a:graphic>
      </p:graphicFrame>
      <p:graphicFrame>
        <p:nvGraphicFramePr>
          <p:cNvPr id="262" name="Tableau 8">
            <a:extLst>
              <a:ext uri="{FF2B5EF4-FFF2-40B4-BE49-F238E27FC236}">
                <a16:creationId xmlns:a16="http://schemas.microsoft.com/office/drawing/2014/main" id="{8DA6E417-C1CD-4E18-8DC9-81376947654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72971933"/>
              </p:ext>
            </p:extLst>
          </p:nvPr>
        </p:nvGraphicFramePr>
        <p:xfrm>
          <a:off x="1226775" y="5683918"/>
          <a:ext cx="674229" cy="975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4743">
                  <a:extLst>
                    <a:ext uri="{9D8B030D-6E8A-4147-A177-3AD203B41FA5}">
                      <a16:colId xmlns:a16="http://schemas.microsoft.com/office/drawing/2014/main" val="3418946024"/>
                    </a:ext>
                  </a:extLst>
                </a:gridCol>
                <a:gridCol w="224743">
                  <a:extLst>
                    <a:ext uri="{9D8B030D-6E8A-4147-A177-3AD203B41FA5}">
                      <a16:colId xmlns:a16="http://schemas.microsoft.com/office/drawing/2014/main" val="333401994"/>
                    </a:ext>
                  </a:extLst>
                </a:gridCol>
                <a:gridCol w="224743">
                  <a:extLst>
                    <a:ext uri="{9D8B030D-6E8A-4147-A177-3AD203B41FA5}">
                      <a16:colId xmlns:a16="http://schemas.microsoft.com/office/drawing/2014/main" val="835869126"/>
                    </a:ext>
                  </a:extLst>
                </a:gridCol>
              </a:tblGrid>
              <a:tr h="171421">
                <a:tc>
                  <a:txBody>
                    <a:bodyPr/>
                    <a:lstStyle/>
                    <a:p>
                      <a:pPr algn="ctr"/>
                      <a:endParaRPr lang="fr-FR" sz="1000" dirty="0">
                        <a:solidFill>
                          <a:schemeClr val="tx1"/>
                        </a:solidFill>
                        <a:latin typeface="Script Ecole 2" panose="02000400000000000000" pitchFamily="2" charset="0"/>
                        <a:ea typeface="Script Ecole 2" panose="02000400000000000000" pitchFamily="2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dirty="0">
                          <a:solidFill>
                            <a:schemeClr val="tx1"/>
                          </a:solidFill>
                          <a:latin typeface="Script Ecole 2" panose="02000400000000000000" pitchFamily="2" charset="0"/>
                          <a:ea typeface="Script Ecole 2" panose="02000400000000000000" pitchFamily="2" charset="0"/>
                        </a:rPr>
                        <a:t>d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dirty="0">
                          <a:solidFill>
                            <a:schemeClr val="tx1"/>
                          </a:solidFill>
                          <a:latin typeface="Script Ecole 2" panose="02000400000000000000" pitchFamily="2" charset="0"/>
                          <a:ea typeface="Script Ecole 2" panose="02000400000000000000" pitchFamily="2" charset="0"/>
                        </a:rPr>
                        <a:t>u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2841928"/>
                  </a:ext>
                </a:extLst>
              </a:tr>
              <a:tr h="171421">
                <a:tc>
                  <a:txBody>
                    <a:bodyPr/>
                    <a:lstStyle/>
                    <a:p>
                      <a:pPr algn="ctr"/>
                      <a:endParaRPr lang="fr-FR" sz="1000" dirty="0">
                        <a:solidFill>
                          <a:schemeClr val="tx1"/>
                        </a:solidFill>
                        <a:latin typeface="Script Ecole 2" panose="02000400000000000000" pitchFamily="2" charset="0"/>
                        <a:ea typeface="Script Ecole 2" panose="02000400000000000000" pitchFamily="2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dirty="0">
                          <a:solidFill>
                            <a:schemeClr val="tx1"/>
                          </a:solidFill>
                          <a:latin typeface="Script Ecole 2" panose="02000400000000000000" pitchFamily="2" charset="0"/>
                          <a:ea typeface="Script Ecole 2" panose="02000400000000000000" pitchFamily="2" charset="0"/>
                        </a:rPr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dirty="0">
                          <a:solidFill>
                            <a:schemeClr val="tx1"/>
                          </a:solidFill>
                          <a:latin typeface="Script Ecole 2" panose="02000400000000000000" pitchFamily="2" charset="0"/>
                          <a:ea typeface="Script Ecole 2" panose="02000400000000000000" pitchFamily="2" charset="0"/>
                        </a:rPr>
                        <a:t>9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16167392"/>
                  </a:ext>
                </a:extLst>
              </a:tr>
              <a:tr h="171421">
                <a:tc>
                  <a:txBody>
                    <a:bodyPr/>
                    <a:lstStyle/>
                    <a:p>
                      <a:pPr algn="ctr"/>
                      <a:r>
                        <a:rPr lang="fr-FR" sz="1000" dirty="0">
                          <a:solidFill>
                            <a:schemeClr val="tx1"/>
                          </a:solidFill>
                          <a:latin typeface="Script Ecole 2" panose="02000400000000000000" pitchFamily="2" charset="0"/>
                          <a:ea typeface="Script Ecole 2" panose="02000400000000000000" pitchFamily="2" charset="0"/>
                        </a:rPr>
                        <a:t>-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000" dirty="0">
                        <a:solidFill>
                          <a:schemeClr val="tx1"/>
                        </a:solidFill>
                        <a:latin typeface="Script Ecole 2" panose="02000400000000000000" pitchFamily="2" charset="0"/>
                        <a:ea typeface="Script Ecole 2" panose="020004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dirty="0">
                          <a:solidFill>
                            <a:schemeClr val="tx1"/>
                          </a:solidFill>
                          <a:latin typeface="Script Ecole 2" panose="02000400000000000000" pitchFamily="2" charset="0"/>
                          <a:ea typeface="Script Ecole 2" panose="02000400000000000000" pitchFamily="2" charset="0"/>
                        </a:rPr>
                        <a:t>7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497021"/>
                  </a:ext>
                </a:extLst>
              </a:tr>
              <a:tr h="171421">
                <a:tc>
                  <a:txBody>
                    <a:bodyPr/>
                    <a:lstStyle/>
                    <a:p>
                      <a:pPr algn="ctr"/>
                      <a:endParaRPr lang="fr-FR" sz="1000" dirty="0">
                        <a:solidFill>
                          <a:schemeClr val="tx1"/>
                        </a:solidFill>
                        <a:latin typeface="Script Ecole 2" panose="02000400000000000000" pitchFamily="2" charset="0"/>
                        <a:ea typeface="Script Ecole 2" panose="02000400000000000000" pitchFamily="2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000" dirty="0">
                        <a:solidFill>
                          <a:schemeClr val="tx1"/>
                        </a:solidFill>
                        <a:latin typeface="Script Ecole 2" panose="02000400000000000000" pitchFamily="2" charset="0"/>
                        <a:ea typeface="Script Ecole 2" panose="020004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000" dirty="0">
                        <a:solidFill>
                          <a:schemeClr val="tx1"/>
                        </a:solidFill>
                        <a:latin typeface="Script Ecole 2" panose="02000400000000000000" pitchFamily="2" charset="0"/>
                        <a:ea typeface="Script Ecole 2" panose="020004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32984977"/>
                  </a:ext>
                </a:extLst>
              </a:tr>
            </a:tbl>
          </a:graphicData>
        </a:graphic>
      </p:graphicFrame>
      <p:graphicFrame>
        <p:nvGraphicFramePr>
          <p:cNvPr id="263" name="Tableau 8">
            <a:extLst>
              <a:ext uri="{FF2B5EF4-FFF2-40B4-BE49-F238E27FC236}">
                <a16:creationId xmlns:a16="http://schemas.microsoft.com/office/drawing/2014/main" id="{C547922C-9BCB-4CF5-8359-BB4401D2F9F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09641702"/>
              </p:ext>
            </p:extLst>
          </p:nvPr>
        </p:nvGraphicFramePr>
        <p:xfrm>
          <a:off x="2082850" y="5683918"/>
          <a:ext cx="674229" cy="975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4743">
                  <a:extLst>
                    <a:ext uri="{9D8B030D-6E8A-4147-A177-3AD203B41FA5}">
                      <a16:colId xmlns:a16="http://schemas.microsoft.com/office/drawing/2014/main" val="3418946024"/>
                    </a:ext>
                  </a:extLst>
                </a:gridCol>
                <a:gridCol w="224743">
                  <a:extLst>
                    <a:ext uri="{9D8B030D-6E8A-4147-A177-3AD203B41FA5}">
                      <a16:colId xmlns:a16="http://schemas.microsoft.com/office/drawing/2014/main" val="333401994"/>
                    </a:ext>
                  </a:extLst>
                </a:gridCol>
                <a:gridCol w="224743">
                  <a:extLst>
                    <a:ext uri="{9D8B030D-6E8A-4147-A177-3AD203B41FA5}">
                      <a16:colId xmlns:a16="http://schemas.microsoft.com/office/drawing/2014/main" val="835869126"/>
                    </a:ext>
                  </a:extLst>
                </a:gridCol>
              </a:tblGrid>
              <a:tr h="171421">
                <a:tc>
                  <a:txBody>
                    <a:bodyPr/>
                    <a:lstStyle/>
                    <a:p>
                      <a:pPr algn="ctr"/>
                      <a:endParaRPr lang="fr-FR" sz="1000" dirty="0">
                        <a:solidFill>
                          <a:schemeClr val="tx1"/>
                        </a:solidFill>
                        <a:latin typeface="Script Ecole 2" panose="02000400000000000000" pitchFamily="2" charset="0"/>
                        <a:ea typeface="Script Ecole 2" panose="02000400000000000000" pitchFamily="2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dirty="0">
                          <a:solidFill>
                            <a:schemeClr val="tx1"/>
                          </a:solidFill>
                          <a:latin typeface="Script Ecole 2" panose="02000400000000000000" pitchFamily="2" charset="0"/>
                          <a:ea typeface="Script Ecole 2" panose="02000400000000000000" pitchFamily="2" charset="0"/>
                        </a:rPr>
                        <a:t>d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dirty="0">
                          <a:solidFill>
                            <a:schemeClr val="tx1"/>
                          </a:solidFill>
                          <a:latin typeface="Script Ecole 2" panose="02000400000000000000" pitchFamily="2" charset="0"/>
                          <a:ea typeface="Script Ecole 2" panose="02000400000000000000" pitchFamily="2" charset="0"/>
                        </a:rPr>
                        <a:t>u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2841928"/>
                  </a:ext>
                </a:extLst>
              </a:tr>
              <a:tr h="171421">
                <a:tc>
                  <a:txBody>
                    <a:bodyPr/>
                    <a:lstStyle/>
                    <a:p>
                      <a:pPr algn="ctr"/>
                      <a:endParaRPr lang="fr-FR" sz="1000" dirty="0">
                        <a:solidFill>
                          <a:schemeClr val="tx1"/>
                        </a:solidFill>
                        <a:latin typeface="Script Ecole 2" panose="02000400000000000000" pitchFamily="2" charset="0"/>
                        <a:ea typeface="Script Ecole 2" panose="02000400000000000000" pitchFamily="2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dirty="0">
                          <a:solidFill>
                            <a:schemeClr val="tx1"/>
                          </a:solidFill>
                          <a:latin typeface="Script Ecole 2" panose="02000400000000000000" pitchFamily="2" charset="0"/>
                          <a:ea typeface="Script Ecole 2" panose="02000400000000000000" pitchFamily="2" charset="0"/>
                        </a:rPr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dirty="0">
                          <a:solidFill>
                            <a:schemeClr val="tx1"/>
                          </a:solidFill>
                          <a:latin typeface="Script Ecole 2" panose="02000400000000000000" pitchFamily="2" charset="0"/>
                          <a:ea typeface="Script Ecole 2" panose="02000400000000000000" pitchFamily="2" charset="0"/>
                        </a:rPr>
                        <a:t>4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16167392"/>
                  </a:ext>
                </a:extLst>
              </a:tr>
              <a:tr h="171421">
                <a:tc>
                  <a:txBody>
                    <a:bodyPr/>
                    <a:lstStyle/>
                    <a:p>
                      <a:pPr algn="ctr"/>
                      <a:r>
                        <a:rPr lang="fr-FR" sz="1000" dirty="0">
                          <a:solidFill>
                            <a:schemeClr val="tx1"/>
                          </a:solidFill>
                          <a:latin typeface="Script Ecole 2" panose="02000400000000000000" pitchFamily="2" charset="0"/>
                          <a:ea typeface="Script Ecole 2" panose="02000400000000000000" pitchFamily="2" charset="0"/>
                        </a:rPr>
                        <a:t>+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dirty="0">
                          <a:solidFill>
                            <a:schemeClr val="tx1"/>
                          </a:solidFill>
                          <a:latin typeface="Script Ecole 2" panose="02000400000000000000" pitchFamily="2" charset="0"/>
                          <a:ea typeface="Script Ecole 2" panose="02000400000000000000" pitchFamily="2" charset="0"/>
                        </a:rPr>
                        <a:t>4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dirty="0">
                          <a:solidFill>
                            <a:schemeClr val="tx1"/>
                          </a:solidFill>
                          <a:latin typeface="Script Ecole 2" panose="02000400000000000000" pitchFamily="2" charset="0"/>
                          <a:ea typeface="Script Ecole 2" panose="02000400000000000000" pitchFamily="2" charset="0"/>
                        </a:rPr>
                        <a:t>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497021"/>
                  </a:ext>
                </a:extLst>
              </a:tr>
              <a:tr h="171421">
                <a:tc>
                  <a:txBody>
                    <a:bodyPr/>
                    <a:lstStyle/>
                    <a:p>
                      <a:pPr algn="ctr"/>
                      <a:endParaRPr lang="fr-FR" sz="1000" dirty="0">
                        <a:solidFill>
                          <a:schemeClr val="tx1"/>
                        </a:solidFill>
                        <a:latin typeface="Script Ecole 2" panose="02000400000000000000" pitchFamily="2" charset="0"/>
                        <a:ea typeface="Script Ecole 2" panose="02000400000000000000" pitchFamily="2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000" dirty="0">
                        <a:solidFill>
                          <a:schemeClr val="tx1"/>
                        </a:solidFill>
                        <a:latin typeface="Script Ecole 2" panose="02000400000000000000" pitchFamily="2" charset="0"/>
                        <a:ea typeface="Script Ecole 2" panose="020004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000" dirty="0">
                        <a:solidFill>
                          <a:schemeClr val="tx1"/>
                        </a:solidFill>
                        <a:latin typeface="Script Ecole 2" panose="02000400000000000000" pitchFamily="2" charset="0"/>
                        <a:ea typeface="Script Ecole 2" panose="020004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32984977"/>
                  </a:ext>
                </a:extLst>
              </a:tr>
            </a:tbl>
          </a:graphicData>
        </a:graphic>
      </p:graphicFrame>
      <p:graphicFrame>
        <p:nvGraphicFramePr>
          <p:cNvPr id="264" name="Tableau 8">
            <a:extLst>
              <a:ext uri="{FF2B5EF4-FFF2-40B4-BE49-F238E27FC236}">
                <a16:creationId xmlns:a16="http://schemas.microsoft.com/office/drawing/2014/main" id="{8B6E2FD6-F8AE-44E1-87DF-86580379C60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3523556"/>
              </p:ext>
            </p:extLst>
          </p:nvPr>
        </p:nvGraphicFramePr>
        <p:xfrm>
          <a:off x="2972611" y="5683918"/>
          <a:ext cx="674229" cy="975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4743">
                  <a:extLst>
                    <a:ext uri="{9D8B030D-6E8A-4147-A177-3AD203B41FA5}">
                      <a16:colId xmlns:a16="http://schemas.microsoft.com/office/drawing/2014/main" val="3418946024"/>
                    </a:ext>
                  </a:extLst>
                </a:gridCol>
                <a:gridCol w="224743">
                  <a:extLst>
                    <a:ext uri="{9D8B030D-6E8A-4147-A177-3AD203B41FA5}">
                      <a16:colId xmlns:a16="http://schemas.microsoft.com/office/drawing/2014/main" val="333401994"/>
                    </a:ext>
                  </a:extLst>
                </a:gridCol>
                <a:gridCol w="224743">
                  <a:extLst>
                    <a:ext uri="{9D8B030D-6E8A-4147-A177-3AD203B41FA5}">
                      <a16:colId xmlns:a16="http://schemas.microsoft.com/office/drawing/2014/main" val="835869126"/>
                    </a:ext>
                  </a:extLst>
                </a:gridCol>
              </a:tblGrid>
              <a:tr h="171421">
                <a:tc>
                  <a:txBody>
                    <a:bodyPr/>
                    <a:lstStyle/>
                    <a:p>
                      <a:pPr algn="ctr"/>
                      <a:endParaRPr lang="fr-FR" sz="1000" dirty="0">
                        <a:solidFill>
                          <a:schemeClr val="tx1"/>
                        </a:solidFill>
                        <a:latin typeface="Script Ecole 2" panose="02000400000000000000" pitchFamily="2" charset="0"/>
                        <a:ea typeface="Script Ecole 2" panose="02000400000000000000" pitchFamily="2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dirty="0">
                          <a:solidFill>
                            <a:schemeClr val="tx1"/>
                          </a:solidFill>
                          <a:latin typeface="Script Ecole 2" panose="02000400000000000000" pitchFamily="2" charset="0"/>
                          <a:ea typeface="Script Ecole 2" panose="02000400000000000000" pitchFamily="2" charset="0"/>
                        </a:rPr>
                        <a:t>d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dirty="0">
                          <a:solidFill>
                            <a:schemeClr val="tx1"/>
                          </a:solidFill>
                          <a:latin typeface="Script Ecole 2" panose="02000400000000000000" pitchFamily="2" charset="0"/>
                          <a:ea typeface="Script Ecole 2" panose="02000400000000000000" pitchFamily="2" charset="0"/>
                        </a:rPr>
                        <a:t>u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2841928"/>
                  </a:ext>
                </a:extLst>
              </a:tr>
              <a:tr h="171421">
                <a:tc>
                  <a:txBody>
                    <a:bodyPr/>
                    <a:lstStyle/>
                    <a:p>
                      <a:pPr algn="ctr"/>
                      <a:endParaRPr lang="fr-FR" sz="1000" dirty="0">
                        <a:solidFill>
                          <a:schemeClr val="tx1"/>
                        </a:solidFill>
                        <a:latin typeface="Script Ecole 2" panose="02000400000000000000" pitchFamily="2" charset="0"/>
                        <a:ea typeface="Script Ecole 2" panose="02000400000000000000" pitchFamily="2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dirty="0">
                          <a:solidFill>
                            <a:schemeClr val="tx1"/>
                          </a:solidFill>
                          <a:latin typeface="Script Ecole 2" panose="02000400000000000000" pitchFamily="2" charset="0"/>
                          <a:ea typeface="Script Ecole 2" panose="02000400000000000000" pitchFamily="2" charset="0"/>
                        </a:rPr>
                        <a:t>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dirty="0">
                          <a:solidFill>
                            <a:schemeClr val="tx1"/>
                          </a:solidFill>
                          <a:latin typeface="Script Ecole 2" panose="02000400000000000000" pitchFamily="2" charset="0"/>
                          <a:ea typeface="Script Ecole 2" panose="02000400000000000000" pitchFamily="2" charset="0"/>
                        </a:rPr>
                        <a:t>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16167392"/>
                  </a:ext>
                </a:extLst>
              </a:tr>
              <a:tr h="171421">
                <a:tc>
                  <a:txBody>
                    <a:bodyPr/>
                    <a:lstStyle/>
                    <a:p>
                      <a:pPr algn="ctr"/>
                      <a:r>
                        <a:rPr lang="fr-FR" sz="1000" dirty="0">
                          <a:solidFill>
                            <a:schemeClr val="tx1"/>
                          </a:solidFill>
                          <a:latin typeface="Script Ecole 2" panose="02000400000000000000" pitchFamily="2" charset="0"/>
                          <a:ea typeface="Script Ecole 2" panose="02000400000000000000" pitchFamily="2" charset="0"/>
                        </a:rPr>
                        <a:t>-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dirty="0">
                          <a:solidFill>
                            <a:schemeClr val="tx1"/>
                          </a:solidFill>
                          <a:latin typeface="Script Ecole 2" panose="02000400000000000000" pitchFamily="2" charset="0"/>
                          <a:ea typeface="Script Ecole 2" panose="02000400000000000000" pitchFamily="2" charset="0"/>
                        </a:rPr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dirty="0">
                          <a:solidFill>
                            <a:schemeClr val="tx1"/>
                          </a:solidFill>
                          <a:latin typeface="Script Ecole 2" panose="02000400000000000000" pitchFamily="2" charset="0"/>
                          <a:ea typeface="Script Ecole 2" panose="02000400000000000000" pitchFamily="2" charset="0"/>
                        </a:rPr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497021"/>
                  </a:ext>
                </a:extLst>
              </a:tr>
              <a:tr h="171421">
                <a:tc>
                  <a:txBody>
                    <a:bodyPr/>
                    <a:lstStyle/>
                    <a:p>
                      <a:pPr algn="ctr"/>
                      <a:endParaRPr lang="fr-FR" sz="1000" dirty="0">
                        <a:solidFill>
                          <a:schemeClr val="tx1"/>
                        </a:solidFill>
                        <a:latin typeface="Script Ecole 2" panose="02000400000000000000" pitchFamily="2" charset="0"/>
                        <a:ea typeface="Script Ecole 2" panose="02000400000000000000" pitchFamily="2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000" dirty="0">
                        <a:solidFill>
                          <a:schemeClr val="tx1"/>
                        </a:solidFill>
                        <a:latin typeface="Script Ecole 2" panose="02000400000000000000" pitchFamily="2" charset="0"/>
                        <a:ea typeface="Script Ecole 2" panose="020004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000" dirty="0">
                        <a:solidFill>
                          <a:schemeClr val="tx1"/>
                        </a:solidFill>
                        <a:latin typeface="Script Ecole 2" panose="02000400000000000000" pitchFamily="2" charset="0"/>
                        <a:ea typeface="Script Ecole 2" panose="020004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32984977"/>
                  </a:ext>
                </a:extLst>
              </a:tr>
            </a:tbl>
          </a:graphicData>
        </a:graphic>
      </p:graphicFrame>
      <p:graphicFrame>
        <p:nvGraphicFramePr>
          <p:cNvPr id="270" name="Tableau 8">
            <a:extLst>
              <a:ext uri="{FF2B5EF4-FFF2-40B4-BE49-F238E27FC236}">
                <a16:creationId xmlns:a16="http://schemas.microsoft.com/office/drawing/2014/main" id="{A1609B26-3D1A-4AAD-9407-1FD9B6ABFB0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31178834"/>
              </p:ext>
            </p:extLst>
          </p:nvPr>
        </p:nvGraphicFramePr>
        <p:xfrm>
          <a:off x="8821269" y="1960005"/>
          <a:ext cx="674229" cy="1219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4743">
                  <a:extLst>
                    <a:ext uri="{9D8B030D-6E8A-4147-A177-3AD203B41FA5}">
                      <a16:colId xmlns:a16="http://schemas.microsoft.com/office/drawing/2014/main" val="3418946024"/>
                    </a:ext>
                  </a:extLst>
                </a:gridCol>
                <a:gridCol w="224743">
                  <a:extLst>
                    <a:ext uri="{9D8B030D-6E8A-4147-A177-3AD203B41FA5}">
                      <a16:colId xmlns:a16="http://schemas.microsoft.com/office/drawing/2014/main" val="333401994"/>
                    </a:ext>
                  </a:extLst>
                </a:gridCol>
                <a:gridCol w="224743">
                  <a:extLst>
                    <a:ext uri="{9D8B030D-6E8A-4147-A177-3AD203B41FA5}">
                      <a16:colId xmlns:a16="http://schemas.microsoft.com/office/drawing/2014/main" val="835869126"/>
                    </a:ext>
                  </a:extLst>
                </a:gridCol>
              </a:tblGrid>
              <a:tr h="171421">
                <a:tc>
                  <a:txBody>
                    <a:bodyPr/>
                    <a:lstStyle/>
                    <a:p>
                      <a:pPr algn="ctr"/>
                      <a:endParaRPr lang="fr-FR" sz="1000" dirty="0">
                        <a:solidFill>
                          <a:schemeClr val="tx1"/>
                        </a:solidFill>
                        <a:latin typeface="Script Ecole 2" panose="02000400000000000000" pitchFamily="2" charset="0"/>
                        <a:ea typeface="Script Ecole 2" panose="02000400000000000000" pitchFamily="2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dirty="0">
                          <a:solidFill>
                            <a:schemeClr val="tx1"/>
                          </a:solidFill>
                          <a:latin typeface="Script Ecole 2" panose="02000400000000000000" pitchFamily="2" charset="0"/>
                          <a:ea typeface="Script Ecole 2" panose="02000400000000000000" pitchFamily="2" charset="0"/>
                        </a:rPr>
                        <a:t>d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dirty="0">
                          <a:solidFill>
                            <a:schemeClr val="tx1"/>
                          </a:solidFill>
                          <a:latin typeface="Script Ecole 2" panose="02000400000000000000" pitchFamily="2" charset="0"/>
                          <a:ea typeface="Script Ecole 2" panose="02000400000000000000" pitchFamily="2" charset="0"/>
                        </a:rPr>
                        <a:t>u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2841928"/>
                  </a:ext>
                </a:extLst>
              </a:tr>
              <a:tr h="171421">
                <a:tc>
                  <a:txBody>
                    <a:bodyPr/>
                    <a:lstStyle/>
                    <a:p>
                      <a:pPr algn="ctr"/>
                      <a:endParaRPr lang="fr-FR" sz="1000" dirty="0">
                        <a:solidFill>
                          <a:schemeClr val="tx1"/>
                        </a:solidFill>
                        <a:latin typeface="Script Ecole 2" panose="02000400000000000000" pitchFamily="2" charset="0"/>
                        <a:ea typeface="Script Ecole 2" panose="02000400000000000000" pitchFamily="2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dirty="0">
                          <a:solidFill>
                            <a:schemeClr val="tx1"/>
                          </a:solidFill>
                          <a:latin typeface="Script Ecole 2" panose="02000400000000000000" pitchFamily="2" charset="0"/>
                          <a:ea typeface="Script Ecole 2" panose="02000400000000000000" pitchFamily="2" charset="0"/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dirty="0">
                          <a:solidFill>
                            <a:schemeClr val="tx1"/>
                          </a:solidFill>
                          <a:latin typeface="Script Ecole 2" panose="02000400000000000000" pitchFamily="2" charset="0"/>
                          <a:ea typeface="Script Ecole 2" panose="02000400000000000000" pitchFamily="2" charset="0"/>
                        </a:rPr>
                        <a:t>6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16167392"/>
                  </a:ext>
                </a:extLst>
              </a:tr>
              <a:tr h="171421">
                <a:tc>
                  <a:txBody>
                    <a:bodyPr/>
                    <a:lstStyle/>
                    <a:p>
                      <a:pPr algn="ctr"/>
                      <a:endParaRPr lang="fr-FR" sz="1000" dirty="0">
                        <a:solidFill>
                          <a:schemeClr val="tx1"/>
                        </a:solidFill>
                        <a:latin typeface="Script Ecole 2" panose="02000400000000000000" pitchFamily="2" charset="0"/>
                        <a:ea typeface="Script Ecole 2" panose="02000400000000000000" pitchFamily="2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dirty="0">
                          <a:solidFill>
                            <a:schemeClr val="tx1"/>
                          </a:solidFill>
                          <a:latin typeface="Script Ecole 2" panose="02000400000000000000" pitchFamily="2" charset="0"/>
                          <a:ea typeface="Script Ecole 2" panose="02000400000000000000" pitchFamily="2" charset="0"/>
                        </a:rPr>
                        <a:t>4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dirty="0">
                          <a:solidFill>
                            <a:schemeClr val="tx1"/>
                          </a:solidFill>
                          <a:latin typeface="Script Ecole 2" panose="02000400000000000000" pitchFamily="2" charset="0"/>
                          <a:ea typeface="Script Ecole 2" panose="02000400000000000000" pitchFamily="2" charset="0"/>
                        </a:rPr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25387794"/>
                  </a:ext>
                </a:extLst>
              </a:tr>
              <a:tr h="171421">
                <a:tc>
                  <a:txBody>
                    <a:bodyPr/>
                    <a:lstStyle/>
                    <a:p>
                      <a:pPr algn="ctr"/>
                      <a:r>
                        <a:rPr lang="fr-FR" sz="1000" dirty="0">
                          <a:solidFill>
                            <a:schemeClr val="tx1"/>
                          </a:solidFill>
                          <a:latin typeface="Script Ecole 2" panose="02000400000000000000" pitchFamily="2" charset="0"/>
                          <a:ea typeface="Script Ecole 2" panose="02000400000000000000" pitchFamily="2" charset="0"/>
                        </a:rPr>
                        <a:t>+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000" dirty="0">
                        <a:solidFill>
                          <a:schemeClr val="tx1"/>
                        </a:solidFill>
                        <a:latin typeface="Script Ecole 2" panose="02000400000000000000" pitchFamily="2" charset="0"/>
                        <a:ea typeface="Script Ecole 2" panose="020004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dirty="0">
                          <a:solidFill>
                            <a:schemeClr val="tx1"/>
                          </a:solidFill>
                          <a:latin typeface="Script Ecole 2" panose="02000400000000000000" pitchFamily="2" charset="0"/>
                          <a:ea typeface="Script Ecole 2" panose="02000400000000000000" pitchFamily="2" charset="0"/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497021"/>
                  </a:ext>
                </a:extLst>
              </a:tr>
              <a:tr h="171421">
                <a:tc>
                  <a:txBody>
                    <a:bodyPr/>
                    <a:lstStyle/>
                    <a:p>
                      <a:pPr algn="ctr"/>
                      <a:endParaRPr lang="fr-FR" sz="1000" dirty="0">
                        <a:solidFill>
                          <a:schemeClr val="tx1"/>
                        </a:solidFill>
                        <a:latin typeface="Script Ecole 2" panose="02000400000000000000" pitchFamily="2" charset="0"/>
                        <a:ea typeface="Script Ecole 2" panose="02000400000000000000" pitchFamily="2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000" dirty="0">
                        <a:solidFill>
                          <a:schemeClr val="tx1"/>
                        </a:solidFill>
                        <a:latin typeface="Script Ecole 2" panose="02000400000000000000" pitchFamily="2" charset="0"/>
                        <a:ea typeface="Script Ecole 2" panose="020004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000" dirty="0">
                        <a:solidFill>
                          <a:schemeClr val="tx1"/>
                        </a:solidFill>
                        <a:latin typeface="Script Ecole 2" panose="02000400000000000000" pitchFamily="2" charset="0"/>
                        <a:ea typeface="Script Ecole 2" panose="020004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32984977"/>
                  </a:ext>
                </a:extLst>
              </a:tr>
            </a:tbl>
          </a:graphicData>
        </a:graphic>
      </p:graphicFrame>
      <p:graphicFrame>
        <p:nvGraphicFramePr>
          <p:cNvPr id="271" name="Tableau 8">
            <a:extLst>
              <a:ext uri="{FF2B5EF4-FFF2-40B4-BE49-F238E27FC236}">
                <a16:creationId xmlns:a16="http://schemas.microsoft.com/office/drawing/2014/main" id="{EA5B3792-CD6D-45B0-8976-092C2E0C498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61927735"/>
              </p:ext>
            </p:extLst>
          </p:nvPr>
        </p:nvGraphicFramePr>
        <p:xfrm>
          <a:off x="3860076" y="5440078"/>
          <a:ext cx="674229" cy="1219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4743">
                  <a:extLst>
                    <a:ext uri="{9D8B030D-6E8A-4147-A177-3AD203B41FA5}">
                      <a16:colId xmlns:a16="http://schemas.microsoft.com/office/drawing/2014/main" val="3418946024"/>
                    </a:ext>
                  </a:extLst>
                </a:gridCol>
                <a:gridCol w="224743">
                  <a:extLst>
                    <a:ext uri="{9D8B030D-6E8A-4147-A177-3AD203B41FA5}">
                      <a16:colId xmlns:a16="http://schemas.microsoft.com/office/drawing/2014/main" val="333401994"/>
                    </a:ext>
                  </a:extLst>
                </a:gridCol>
                <a:gridCol w="224743">
                  <a:extLst>
                    <a:ext uri="{9D8B030D-6E8A-4147-A177-3AD203B41FA5}">
                      <a16:colId xmlns:a16="http://schemas.microsoft.com/office/drawing/2014/main" val="835869126"/>
                    </a:ext>
                  </a:extLst>
                </a:gridCol>
              </a:tblGrid>
              <a:tr h="171421">
                <a:tc>
                  <a:txBody>
                    <a:bodyPr/>
                    <a:lstStyle/>
                    <a:p>
                      <a:pPr algn="ctr"/>
                      <a:endParaRPr lang="fr-FR" sz="1000" dirty="0">
                        <a:solidFill>
                          <a:schemeClr val="tx1"/>
                        </a:solidFill>
                        <a:latin typeface="Script Ecole 2" panose="02000400000000000000" pitchFamily="2" charset="0"/>
                        <a:ea typeface="Script Ecole 2" panose="02000400000000000000" pitchFamily="2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dirty="0">
                          <a:solidFill>
                            <a:schemeClr val="tx1"/>
                          </a:solidFill>
                          <a:latin typeface="Script Ecole 2" panose="02000400000000000000" pitchFamily="2" charset="0"/>
                          <a:ea typeface="Script Ecole 2" panose="02000400000000000000" pitchFamily="2" charset="0"/>
                        </a:rPr>
                        <a:t>d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dirty="0">
                          <a:solidFill>
                            <a:schemeClr val="tx1"/>
                          </a:solidFill>
                          <a:latin typeface="Script Ecole 2" panose="02000400000000000000" pitchFamily="2" charset="0"/>
                          <a:ea typeface="Script Ecole 2" panose="02000400000000000000" pitchFamily="2" charset="0"/>
                        </a:rPr>
                        <a:t>u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2841928"/>
                  </a:ext>
                </a:extLst>
              </a:tr>
              <a:tr h="171421">
                <a:tc>
                  <a:txBody>
                    <a:bodyPr/>
                    <a:lstStyle/>
                    <a:p>
                      <a:pPr algn="ctr"/>
                      <a:endParaRPr lang="fr-FR" sz="1000" dirty="0">
                        <a:solidFill>
                          <a:schemeClr val="tx1"/>
                        </a:solidFill>
                        <a:latin typeface="Script Ecole 2" panose="02000400000000000000" pitchFamily="2" charset="0"/>
                        <a:ea typeface="Script Ecole 2" panose="02000400000000000000" pitchFamily="2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000" dirty="0">
                        <a:solidFill>
                          <a:schemeClr val="tx1"/>
                        </a:solidFill>
                        <a:latin typeface="Script Ecole 2" panose="02000400000000000000" pitchFamily="2" charset="0"/>
                        <a:ea typeface="Script Ecole 2" panose="020004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dirty="0">
                          <a:solidFill>
                            <a:schemeClr val="tx1"/>
                          </a:solidFill>
                          <a:latin typeface="Script Ecole 2" panose="02000400000000000000" pitchFamily="2" charset="0"/>
                          <a:ea typeface="Script Ecole 2" panose="02000400000000000000" pitchFamily="2" charset="0"/>
                        </a:rPr>
                        <a:t>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16167392"/>
                  </a:ext>
                </a:extLst>
              </a:tr>
              <a:tr h="171421">
                <a:tc>
                  <a:txBody>
                    <a:bodyPr/>
                    <a:lstStyle/>
                    <a:p>
                      <a:pPr algn="ctr"/>
                      <a:endParaRPr lang="fr-FR" sz="1000" dirty="0">
                        <a:solidFill>
                          <a:schemeClr val="tx1"/>
                        </a:solidFill>
                        <a:latin typeface="Script Ecole 2" panose="02000400000000000000" pitchFamily="2" charset="0"/>
                        <a:ea typeface="Script Ecole 2" panose="02000400000000000000" pitchFamily="2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dirty="0">
                          <a:solidFill>
                            <a:schemeClr val="tx1"/>
                          </a:solidFill>
                          <a:latin typeface="Script Ecole 2" panose="02000400000000000000" pitchFamily="2" charset="0"/>
                          <a:ea typeface="Script Ecole 2" panose="02000400000000000000" pitchFamily="2" charset="0"/>
                        </a:rPr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dirty="0">
                          <a:solidFill>
                            <a:schemeClr val="tx1"/>
                          </a:solidFill>
                          <a:latin typeface="Script Ecole 2" panose="02000400000000000000" pitchFamily="2" charset="0"/>
                          <a:ea typeface="Script Ecole 2" panose="02000400000000000000" pitchFamily="2" charset="0"/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25387794"/>
                  </a:ext>
                </a:extLst>
              </a:tr>
              <a:tr h="171421">
                <a:tc>
                  <a:txBody>
                    <a:bodyPr/>
                    <a:lstStyle/>
                    <a:p>
                      <a:pPr algn="ctr"/>
                      <a:r>
                        <a:rPr lang="fr-FR" sz="1000" dirty="0">
                          <a:solidFill>
                            <a:schemeClr val="tx1"/>
                          </a:solidFill>
                          <a:latin typeface="Script Ecole 2" panose="02000400000000000000" pitchFamily="2" charset="0"/>
                          <a:ea typeface="Script Ecole 2" panose="02000400000000000000" pitchFamily="2" charset="0"/>
                        </a:rPr>
                        <a:t>+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dirty="0">
                          <a:solidFill>
                            <a:schemeClr val="tx1"/>
                          </a:solidFill>
                          <a:latin typeface="Script Ecole 2" panose="02000400000000000000" pitchFamily="2" charset="0"/>
                          <a:ea typeface="Script Ecole 2" panose="02000400000000000000" pitchFamily="2" charset="0"/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dirty="0">
                          <a:solidFill>
                            <a:schemeClr val="tx1"/>
                          </a:solidFill>
                          <a:latin typeface="Script Ecole 2" panose="02000400000000000000" pitchFamily="2" charset="0"/>
                          <a:ea typeface="Script Ecole 2" panose="02000400000000000000" pitchFamily="2" charset="0"/>
                        </a:rPr>
                        <a:t>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497021"/>
                  </a:ext>
                </a:extLst>
              </a:tr>
              <a:tr h="171421">
                <a:tc>
                  <a:txBody>
                    <a:bodyPr/>
                    <a:lstStyle/>
                    <a:p>
                      <a:pPr algn="ctr"/>
                      <a:endParaRPr lang="fr-FR" sz="1000" dirty="0">
                        <a:solidFill>
                          <a:schemeClr val="tx1"/>
                        </a:solidFill>
                        <a:latin typeface="Script Ecole 2" panose="02000400000000000000" pitchFamily="2" charset="0"/>
                        <a:ea typeface="Script Ecole 2" panose="02000400000000000000" pitchFamily="2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000" dirty="0">
                        <a:solidFill>
                          <a:schemeClr val="tx1"/>
                        </a:solidFill>
                        <a:latin typeface="Script Ecole 2" panose="02000400000000000000" pitchFamily="2" charset="0"/>
                        <a:ea typeface="Script Ecole 2" panose="020004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000" dirty="0">
                        <a:solidFill>
                          <a:schemeClr val="tx1"/>
                        </a:solidFill>
                        <a:latin typeface="Script Ecole 2" panose="02000400000000000000" pitchFamily="2" charset="0"/>
                        <a:ea typeface="Script Ecole 2" panose="020004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32984977"/>
                  </a:ext>
                </a:extLst>
              </a:tr>
            </a:tbl>
          </a:graphicData>
        </a:graphic>
      </p:graphicFrame>
      <p:graphicFrame>
        <p:nvGraphicFramePr>
          <p:cNvPr id="272" name="Tableau 8">
            <a:extLst>
              <a:ext uri="{FF2B5EF4-FFF2-40B4-BE49-F238E27FC236}">
                <a16:creationId xmlns:a16="http://schemas.microsoft.com/office/drawing/2014/main" id="{4B10B5EB-AE4B-489A-B3E7-C88354E7287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51673706"/>
              </p:ext>
            </p:extLst>
          </p:nvPr>
        </p:nvGraphicFramePr>
        <p:xfrm>
          <a:off x="8848703" y="5412689"/>
          <a:ext cx="674229" cy="1219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4743">
                  <a:extLst>
                    <a:ext uri="{9D8B030D-6E8A-4147-A177-3AD203B41FA5}">
                      <a16:colId xmlns:a16="http://schemas.microsoft.com/office/drawing/2014/main" val="3418946024"/>
                    </a:ext>
                  </a:extLst>
                </a:gridCol>
                <a:gridCol w="224743">
                  <a:extLst>
                    <a:ext uri="{9D8B030D-6E8A-4147-A177-3AD203B41FA5}">
                      <a16:colId xmlns:a16="http://schemas.microsoft.com/office/drawing/2014/main" val="333401994"/>
                    </a:ext>
                  </a:extLst>
                </a:gridCol>
                <a:gridCol w="224743">
                  <a:extLst>
                    <a:ext uri="{9D8B030D-6E8A-4147-A177-3AD203B41FA5}">
                      <a16:colId xmlns:a16="http://schemas.microsoft.com/office/drawing/2014/main" val="835869126"/>
                    </a:ext>
                  </a:extLst>
                </a:gridCol>
              </a:tblGrid>
              <a:tr h="171421">
                <a:tc>
                  <a:txBody>
                    <a:bodyPr/>
                    <a:lstStyle/>
                    <a:p>
                      <a:pPr algn="ctr"/>
                      <a:endParaRPr lang="fr-FR" sz="1000" dirty="0">
                        <a:solidFill>
                          <a:schemeClr val="tx1"/>
                        </a:solidFill>
                        <a:latin typeface="Script Ecole 2" panose="02000400000000000000" pitchFamily="2" charset="0"/>
                        <a:ea typeface="Script Ecole 2" panose="02000400000000000000" pitchFamily="2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dirty="0">
                          <a:solidFill>
                            <a:schemeClr val="tx1"/>
                          </a:solidFill>
                          <a:latin typeface="Script Ecole 2" panose="02000400000000000000" pitchFamily="2" charset="0"/>
                          <a:ea typeface="Script Ecole 2" panose="02000400000000000000" pitchFamily="2" charset="0"/>
                        </a:rPr>
                        <a:t>d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dirty="0">
                          <a:solidFill>
                            <a:schemeClr val="tx1"/>
                          </a:solidFill>
                          <a:latin typeface="Script Ecole 2" panose="02000400000000000000" pitchFamily="2" charset="0"/>
                          <a:ea typeface="Script Ecole 2" panose="02000400000000000000" pitchFamily="2" charset="0"/>
                        </a:rPr>
                        <a:t>u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2841928"/>
                  </a:ext>
                </a:extLst>
              </a:tr>
              <a:tr h="171421">
                <a:tc>
                  <a:txBody>
                    <a:bodyPr/>
                    <a:lstStyle/>
                    <a:p>
                      <a:pPr algn="ctr"/>
                      <a:endParaRPr lang="fr-FR" sz="1000" dirty="0">
                        <a:solidFill>
                          <a:schemeClr val="tx1"/>
                        </a:solidFill>
                        <a:latin typeface="Script Ecole 2" panose="02000400000000000000" pitchFamily="2" charset="0"/>
                        <a:ea typeface="Script Ecole 2" panose="02000400000000000000" pitchFamily="2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000" dirty="0">
                        <a:solidFill>
                          <a:schemeClr val="tx1"/>
                        </a:solidFill>
                        <a:latin typeface="Script Ecole 2" panose="02000400000000000000" pitchFamily="2" charset="0"/>
                        <a:ea typeface="Script Ecole 2" panose="020004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dirty="0">
                          <a:solidFill>
                            <a:schemeClr val="tx1"/>
                          </a:solidFill>
                          <a:latin typeface="Script Ecole 2" panose="02000400000000000000" pitchFamily="2" charset="0"/>
                          <a:ea typeface="Script Ecole 2" panose="02000400000000000000" pitchFamily="2" charset="0"/>
                        </a:rPr>
                        <a:t>8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16167392"/>
                  </a:ext>
                </a:extLst>
              </a:tr>
              <a:tr h="171421">
                <a:tc>
                  <a:txBody>
                    <a:bodyPr/>
                    <a:lstStyle/>
                    <a:p>
                      <a:pPr algn="ctr"/>
                      <a:endParaRPr lang="fr-FR" sz="1000" dirty="0">
                        <a:solidFill>
                          <a:schemeClr val="tx1"/>
                        </a:solidFill>
                        <a:latin typeface="Script Ecole 2" panose="02000400000000000000" pitchFamily="2" charset="0"/>
                        <a:ea typeface="Script Ecole 2" panose="02000400000000000000" pitchFamily="2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dirty="0">
                          <a:solidFill>
                            <a:schemeClr val="tx1"/>
                          </a:solidFill>
                          <a:latin typeface="Script Ecole 2" panose="02000400000000000000" pitchFamily="2" charset="0"/>
                          <a:ea typeface="Script Ecole 2" panose="02000400000000000000" pitchFamily="2" charset="0"/>
                        </a:rPr>
                        <a:t>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dirty="0">
                          <a:solidFill>
                            <a:schemeClr val="tx1"/>
                          </a:solidFill>
                          <a:latin typeface="Script Ecole 2" panose="02000400000000000000" pitchFamily="2" charset="0"/>
                          <a:ea typeface="Script Ecole 2" panose="02000400000000000000" pitchFamily="2" charset="0"/>
                        </a:rPr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25387794"/>
                  </a:ext>
                </a:extLst>
              </a:tr>
              <a:tr h="171421">
                <a:tc>
                  <a:txBody>
                    <a:bodyPr/>
                    <a:lstStyle/>
                    <a:p>
                      <a:pPr algn="ctr"/>
                      <a:r>
                        <a:rPr lang="fr-FR" sz="1000" dirty="0">
                          <a:solidFill>
                            <a:schemeClr val="tx1"/>
                          </a:solidFill>
                          <a:latin typeface="Script Ecole 2" panose="02000400000000000000" pitchFamily="2" charset="0"/>
                          <a:ea typeface="Script Ecole 2" panose="02000400000000000000" pitchFamily="2" charset="0"/>
                        </a:rPr>
                        <a:t>+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dirty="0">
                          <a:solidFill>
                            <a:schemeClr val="tx1"/>
                          </a:solidFill>
                          <a:latin typeface="Script Ecole 2" panose="02000400000000000000" pitchFamily="2" charset="0"/>
                          <a:ea typeface="Script Ecole 2" panose="02000400000000000000" pitchFamily="2" charset="0"/>
                        </a:rPr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dirty="0">
                          <a:solidFill>
                            <a:schemeClr val="tx1"/>
                          </a:solidFill>
                          <a:latin typeface="Script Ecole 2" panose="02000400000000000000" pitchFamily="2" charset="0"/>
                          <a:ea typeface="Script Ecole 2" panose="02000400000000000000" pitchFamily="2" charset="0"/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497021"/>
                  </a:ext>
                </a:extLst>
              </a:tr>
              <a:tr h="171421">
                <a:tc>
                  <a:txBody>
                    <a:bodyPr/>
                    <a:lstStyle/>
                    <a:p>
                      <a:pPr algn="ctr"/>
                      <a:endParaRPr lang="fr-FR" sz="1000" dirty="0">
                        <a:solidFill>
                          <a:schemeClr val="tx1"/>
                        </a:solidFill>
                        <a:latin typeface="Script Ecole 2" panose="02000400000000000000" pitchFamily="2" charset="0"/>
                        <a:ea typeface="Script Ecole 2" panose="02000400000000000000" pitchFamily="2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000" dirty="0">
                        <a:solidFill>
                          <a:schemeClr val="tx1"/>
                        </a:solidFill>
                        <a:latin typeface="Script Ecole 2" panose="02000400000000000000" pitchFamily="2" charset="0"/>
                        <a:ea typeface="Script Ecole 2" panose="020004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000" dirty="0">
                        <a:solidFill>
                          <a:schemeClr val="tx1"/>
                        </a:solidFill>
                        <a:latin typeface="Script Ecole 2" panose="02000400000000000000" pitchFamily="2" charset="0"/>
                        <a:ea typeface="Script Ecole 2" panose="020004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32984977"/>
                  </a:ext>
                </a:extLst>
              </a:tr>
            </a:tbl>
          </a:graphicData>
        </a:graphic>
      </p:graphicFrame>
      <p:grpSp>
        <p:nvGrpSpPr>
          <p:cNvPr id="3" name="Groupe 2">
            <a:extLst>
              <a:ext uri="{FF2B5EF4-FFF2-40B4-BE49-F238E27FC236}">
                <a16:creationId xmlns:a16="http://schemas.microsoft.com/office/drawing/2014/main" id="{1B3FA333-9E28-BB1D-0545-A7D4EF0FEF27}"/>
              </a:ext>
            </a:extLst>
          </p:cNvPr>
          <p:cNvGrpSpPr/>
          <p:nvPr/>
        </p:nvGrpSpPr>
        <p:grpSpPr>
          <a:xfrm>
            <a:off x="327067" y="181851"/>
            <a:ext cx="9255827" cy="3899750"/>
            <a:chOff x="327067" y="181851"/>
            <a:chExt cx="9255827" cy="3899750"/>
          </a:xfrm>
        </p:grpSpPr>
        <p:grpSp>
          <p:nvGrpSpPr>
            <p:cNvPr id="5" name="Groupe 4">
              <a:extLst>
                <a:ext uri="{FF2B5EF4-FFF2-40B4-BE49-F238E27FC236}">
                  <a16:creationId xmlns:a16="http://schemas.microsoft.com/office/drawing/2014/main" id="{96448523-CC62-9451-C3A2-0C40EABE5746}"/>
                </a:ext>
              </a:extLst>
            </p:cNvPr>
            <p:cNvGrpSpPr/>
            <p:nvPr/>
          </p:nvGrpSpPr>
          <p:grpSpPr>
            <a:xfrm>
              <a:off x="4247364" y="279783"/>
              <a:ext cx="5335530" cy="3801818"/>
              <a:chOff x="4247364" y="279783"/>
              <a:chExt cx="5335530" cy="3801818"/>
            </a:xfrm>
          </p:grpSpPr>
          <p:grpSp>
            <p:nvGrpSpPr>
              <p:cNvPr id="21" name="Groupe 20">
                <a:extLst>
                  <a:ext uri="{FF2B5EF4-FFF2-40B4-BE49-F238E27FC236}">
                    <a16:creationId xmlns:a16="http://schemas.microsoft.com/office/drawing/2014/main" id="{4602A35A-1224-7A0C-92DE-9858E0CC7B21}"/>
                  </a:ext>
                </a:extLst>
              </p:cNvPr>
              <p:cNvGrpSpPr/>
              <p:nvPr/>
            </p:nvGrpSpPr>
            <p:grpSpPr>
              <a:xfrm>
                <a:off x="4247364" y="283469"/>
                <a:ext cx="364796" cy="3798132"/>
                <a:chOff x="4247364" y="283469"/>
                <a:chExt cx="364796" cy="3798132"/>
              </a:xfrm>
            </p:grpSpPr>
            <p:pic>
              <p:nvPicPr>
                <p:cNvPr id="28" name="Image 27">
                  <a:extLst>
                    <a:ext uri="{FF2B5EF4-FFF2-40B4-BE49-F238E27FC236}">
                      <a16:creationId xmlns:a16="http://schemas.microsoft.com/office/drawing/2014/main" id="{7A863170-896B-774B-7053-03012A5A86C1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247364" y="283469"/>
                  <a:ext cx="344529" cy="344529"/>
                </a:xfrm>
                <a:prstGeom prst="rect">
                  <a:avLst/>
                </a:prstGeom>
              </p:spPr>
            </p:pic>
            <p:pic>
              <p:nvPicPr>
                <p:cNvPr id="30" name="Image 29">
                  <a:extLst>
                    <a:ext uri="{FF2B5EF4-FFF2-40B4-BE49-F238E27FC236}">
                      <a16:creationId xmlns:a16="http://schemas.microsoft.com/office/drawing/2014/main" id="{B003D5F1-28A5-7D67-786D-D7DFDAD09605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267631" y="3737072"/>
                  <a:ext cx="344529" cy="344529"/>
                </a:xfrm>
                <a:prstGeom prst="rect">
                  <a:avLst/>
                </a:prstGeom>
              </p:spPr>
            </p:pic>
          </p:grpSp>
          <p:grpSp>
            <p:nvGrpSpPr>
              <p:cNvPr id="23" name="Groupe 22">
                <a:extLst>
                  <a:ext uri="{FF2B5EF4-FFF2-40B4-BE49-F238E27FC236}">
                    <a16:creationId xmlns:a16="http://schemas.microsoft.com/office/drawing/2014/main" id="{9D536B50-6461-CE11-6979-B8565753E06D}"/>
                  </a:ext>
                </a:extLst>
              </p:cNvPr>
              <p:cNvGrpSpPr/>
              <p:nvPr/>
            </p:nvGrpSpPr>
            <p:grpSpPr>
              <a:xfrm>
                <a:off x="9203250" y="279783"/>
                <a:ext cx="379644" cy="3788126"/>
                <a:chOff x="4249895" y="274604"/>
                <a:chExt cx="379644" cy="3788126"/>
              </a:xfrm>
            </p:grpSpPr>
            <p:pic>
              <p:nvPicPr>
                <p:cNvPr id="24" name="Image 23">
                  <a:extLst>
                    <a:ext uri="{FF2B5EF4-FFF2-40B4-BE49-F238E27FC236}">
                      <a16:creationId xmlns:a16="http://schemas.microsoft.com/office/drawing/2014/main" id="{24DB28A9-3767-E918-1AE6-65A2DB919CD6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285010" y="274604"/>
                  <a:ext cx="344529" cy="344529"/>
                </a:xfrm>
                <a:prstGeom prst="rect">
                  <a:avLst/>
                </a:prstGeom>
              </p:spPr>
            </p:pic>
            <p:pic>
              <p:nvPicPr>
                <p:cNvPr id="26" name="Image 25">
                  <a:extLst>
                    <a:ext uri="{FF2B5EF4-FFF2-40B4-BE49-F238E27FC236}">
                      <a16:creationId xmlns:a16="http://schemas.microsoft.com/office/drawing/2014/main" id="{98283DB3-4C60-D119-C77F-C27442AD3920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249895" y="3718201"/>
                  <a:ext cx="344529" cy="344529"/>
                </a:xfrm>
                <a:prstGeom prst="rect">
                  <a:avLst/>
                </a:prstGeom>
              </p:spPr>
            </p:pic>
          </p:grpSp>
        </p:grpSp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6A85AFF3-2E34-CA6A-0B16-2613DEF7E369}"/>
                </a:ext>
              </a:extLst>
            </p:cNvPr>
            <p:cNvGrpSpPr/>
            <p:nvPr/>
          </p:nvGrpSpPr>
          <p:grpSpPr>
            <a:xfrm>
              <a:off x="327067" y="181851"/>
              <a:ext cx="371158" cy="3807031"/>
              <a:chOff x="327067" y="181851"/>
              <a:chExt cx="371158" cy="3807031"/>
            </a:xfrm>
          </p:grpSpPr>
          <p:pic>
            <p:nvPicPr>
              <p:cNvPr id="14" name="Image 13">
                <a:extLst>
                  <a:ext uri="{FF2B5EF4-FFF2-40B4-BE49-F238E27FC236}">
                    <a16:creationId xmlns:a16="http://schemas.microsoft.com/office/drawing/2014/main" id="{9EE31BA2-4D4D-2906-F733-B84CF1D1DBF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328771" y="181851"/>
                <a:ext cx="369454" cy="357240"/>
              </a:xfrm>
              <a:prstGeom prst="rect">
                <a:avLst/>
              </a:prstGeom>
            </p:spPr>
          </p:pic>
          <p:pic>
            <p:nvPicPr>
              <p:cNvPr id="20" name="Image 19">
                <a:extLst>
                  <a:ext uri="{FF2B5EF4-FFF2-40B4-BE49-F238E27FC236}">
                    <a16:creationId xmlns:a16="http://schemas.microsoft.com/office/drawing/2014/main" id="{A957EB5A-717F-0BC6-776A-6C6ED984AEB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327067" y="3631642"/>
                <a:ext cx="369454" cy="357240"/>
              </a:xfrm>
              <a:prstGeom prst="rect">
                <a:avLst/>
              </a:prstGeom>
            </p:spPr>
          </p:pic>
        </p:grpSp>
        <p:grpSp>
          <p:nvGrpSpPr>
            <p:cNvPr id="7" name="Groupe 6">
              <a:extLst>
                <a:ext uri="{FF2B5EF4-FFF2-40B4-BE49-F238E27FC236}">
                  <a16:creationId xmlns:a16="http://schemas.microsoft.com/office/drawing/2014/main" id="{BE503811-133E-52A7-0F48-88DE2DD69DD1}"/>
                </a:ext>
              </a:extLst>
            </p:cNvPr>
            <p:cNvGrpSpPr/>
            <p:nvPr/>
          </p:nvGrpSpPr>
          <p:grpSpPr>
            <a:xfrm>
              <a:off x="5280180" y="181851"/>
              <a:ext cx="390425" cy="3813641"/>
              <a:chOff x="231600" y="181851"/>
              <a:chExt cx="390425" cy="3813641"/>
            </a:xfrm>
          </p:grpSpPr>
          <p:pic>
            <p:nvPicPr>
              <p:cNvPr id="8" name="Image 7">
                <a:extLst>
                  <a:ext uri="{FF2B5EF4-FFF2-40B4-BE49-F238E27FC236}">
                    <a16:creationId xmlns:a16="http://schemas.microsoft.com/office/drawing/2014/main" id="{407472C0-0CBD-7760-52D8-6DCC34A7314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252571" y="181851"/>
                <a:ext cx="369454" cy="357240"/>
              </a:xfrm>
              <a:prstGeom prst="rect">
                <a:avLst/>
              </a:prstGeom>
            </p:spPr>
          </p:pic>
          <p:pic>
            <p:nvPicPr>
              <p:cNvPr id="13" name="Image 12">
                <a:extLst>
                  <a:ext uri="{FF2B5EF4-FFF2-40B4-BE49-F238E27FC236}">
                    <a16:creationId xmlns:a16="http://schemas.microsoft.com/office/drawing/2014/main" id="{A075BC1D-2C86-FD89-13E2-681FF6C40BA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231600" y="3638252"/>
                <a:ext cx="369454" cy="357240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386362098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6">
            <a:extLst>
              <a:ext uri="{FF2B5EF4-FFF2-40B4-BE49-F238E27FC236}">
                <a16:creationId xmlns:a16="http://schemas.microsoft.com/office/drawing/2014/main" id="{AB681B0F-5E66-4E60-AA19-1D81F546D9FA}"/>
              </a:ext>
            </a:extLst>
          </p:cNvPr>
          <p:cNvGrpSpPr/>
          <p:nvPr/>
        </p:nvGrpSpPr>
        <p:grpSpPr>
          <a:xfrm>
            <a:off x="91038" y="106555"/>
            <a:ext cx="871271" cy="6636651"/>
            <a:chOff x="91038" y="106555"/>
            <a:chExt cx="871271" cy="6636651"/>
          </a:xfrm>
        </p:grpSpPr>
        <p:sp>
          <p:nvSpPr>
            <p:cNvPr id="22" name="ZoneTexte 21">
              <a:extLst>
                <a:ext uri="{FF2B5EF4-FFF2-40B4-BE49-F238E27FC236}">
                  <a16:creationId xmlns:a16="http://schemas.microsoft.com/office/drawing/2014/main" id="{373570C6-6256-4994-86BC-94289C184DA6}"/>
                </a:ext>
              </a:extLst>
            </p:cNvPr>
            <p:cNvSpPr txBox="1"/>
            <p:nvPr/>
          </p:nvSpPr>
          <p:spPr>
            <a:xfrm>
              <a:off x="188821" y="616005"/>
              <a:ext cx="461665" cy="1072122"/>
            </a:xfrm>
            <a:prstGeom prst="rect">
              <a:avLst/>
            </a:prstGeom>
            <a:noFill/>
          </p:spPr>
          <p:txBody>
            <a:bodyPr vert="vert270" wrap="square" rtlCol="0">
              <a:spAutoFit/>
            </a:bodyPr>
            <a:lstStyle/>
            <a:p>
              <a:pPr algn="ctr"/>
              <a:r>
                <a:rPr lang="fr-FR" sz="900" dirty="0">
                  <a:latin typeface="Quicksand Bold" pitchFamily="50" charset="0"/>
                </a:rPr>
                <a:t>CALCUL POSE</a:t>
              </a:r>
            </a:p>
            <a:p>
              <a:r>
                <a:rPr lang="fr-FR" sz="900" dirty="0">
                  <a:latin typeface="Quicksand Bold" pitchFamily="50" charset="0"/>
                </a:rPr>
                <a:t>Etoile rouge</a:t>
              </a:r>
            </a:p>
          </p:txBody>
        </p:sp>
        <p:sp>
          <p:nvSpPr>
            <p:cNvPr id="39" name="ZoneTexte 38">
              <a:extLst>
                <a:ext uri="{FF2B5EF4-FFF2-40B4-BE49-F238E27FC236}">
                  <a16:creationId xmlns:a16="http://schemas.microsoft.com/office/drawing/2014/main" id="{BB105B0C-16CC-459B-9249-BBC97A20360D}"/>
                </a:ext>
              </a:extLst>
            </p:cNvPr>
            <p:cNvSpPr txBox="1"/>
            <p:nvPr/>
          </p:nvSpPr>
          <p:spPr>
            <a:xfrm>
              <a:off x="91038" y="515576"/>
              <a:ext cx="871271" cy="200055"/>
            </a:xfrm>
            <a:prstGeom prst="rect">
              <a:avLst/>
            </a:prstGeom>
            <a:noFill/>
          </p:spPr>
          <p:txBody>
            <a:bodyPr vert="horz" wrap="square" rtlCol="0">
              <a:spAutoFit/>
            </a:bodyPr>
            <a:lstStyle/>
            <a:p>
              <a:pPr algn="ctr"/>
              <a:r>
                <a:rPr lang="fr-FR" sz="700" dirty="0">
                  <a:latin typeface="Script Ecole 2" panose="02000400000000000000" pitchFamily="2" charset="0"/>
                  <a:ea typeface="Script Ecole 2" panose="02000400000000000000" pitchFamily="2" charset="0"/>
                </a:rPr>
                <a:t>Objectif 8/10</a:t>
              </a:r>
            </a:p>
          </p:txBody>
        </p:sp>
        <p:sp>
          <p:nvSpPr>
            <p:cNvPr id="60" name="ZoneTexte 59">
              <a:extLst>
                <a:ext uri="{FF2B5EF4-FFF2-40B4-BE49-F238E27FC236}">
                  <a16:creationId xmlns:a16="http://schemas.microsoft.com/office/drawing/2014/main" id="{29295F59-DE2C-4817-9907-97AE040A2DF7}"/>
                </a:ext>
              </a:extLst>
            </p:cNvPr>
            <p:cNvSpPr txBox="1"/>
            <p:nvPr/>
          </p:nvSpPr>
          <p:spPr>
            <a:xfrm>
              <a:off x="214221" y="2279106"/>
              <a:ext cx="461665" cy="1073170"/>
            </a:xfrm>
            <a:prstGeom prst="rect">
              <a:avLst/>
            </a:prstGeom>
            <a:noFill/>
          </p:spPr>
          <p:txBody>
            <a:bodyPr vert="vert270" wrap="square" rtlCol="0">
              <a:spAutoFit/>
            </a:bodyPr>
            <a:lstStyle/>
            <a:p>
              <a:pPr algn="ctr"/>
              <a:r>
                <a:rPr lang="fr-FR" sz="900" dirty="0">
                  <a:latin typeface="Quicksand Bold" pitchFamily="50" charset="0"/>
                </a:rPr>
                <a:t>CALCUL POSE</a:t>
              </a:r>
            </a:p>
            <a:p>
              <a:r>
                <a:rPr lang="fr-FR" sz="900" dirty="0">
                  <a:latin typeface="Quicksand Bold" pitchFamily="50" charset="0"/>
                </a:rPr>
                <a:t>Etoile rouge</a:t>
              </a:r>
            </a:p>
          </p:txBody>
        </p:sp>
        <p:sp>
          <p:nvSpPr>
            <p:cNvPr id="61" name="ZoneTexte 60">
              <a:extLst>
                <a:ext uri="{FF2B5EF4-FFF2-40B4-BE49-F238E27FC236}">
                  <a16:creationId xmlns:a16="http://schemas.microsoft.com/office/drawing/2014/main" id="{D0FC2495-9D52-4CCD-91BB-BF70940EB5F3}"/>
                </a:ext>
              </a:extLst>
            </p:cNvPr>
            <p:cNvSpPr txBox="1"/>
            <p:nvPr/>
          </p:nvSpPr>
          <p:spPr>
            <a:xfrm>
              <a:off x="91038" y="2176025"/>
              <a:ext cx="871271" cy="200055"/>
            </a:xfrm>
            <a:prstGeom prst="rect">
              <a:avLst/>
            </a:prstGeom>
            <a:noFill/>
          </p:spPr>
          <p:txBody>
            <a:bodyPr vert="horz" wrap="square" rtlCol="0">
              <a:spAutoFit/>
            </a:bodyPr>
            <a:lstStyle/>
            <a:p>
              <a:pPr algn="ctr"/>
              <a:r>
                <a:rPr lang="fr-FR" sz="700" dirty="0">
                  <a:latin typeface="Script Ecole 2" panose="02000400000000000000" pitchFamily="2" charset="0"/>
                  <a:ea typeface="Script Ecole 2" panose="02000400000000000000" pitchFamily="2" charset="0"/>
                </a:rPr>
                <a:t>Objectif 8/10</a:t>
              </a:r>
            </a:p>
          </p:txBody>
        </p:sp>
        <p:sp>
          <p:nvSpPr>
            <p:cNvPr id="74" name="ZoneTexte 73">
              <a:extLst>
                <a:ext uri="{FF2B5EF4-FFF2-40B4-BE49-F238E27FC236}">
                  <a16:creationId xmlns:a16="http://schemas.microsoft.com/office/drawing/2014/main" id="{1A12775D-5ED8-4EF0-87EB-BC22700E5C81}"/>
                </a:ext>
              </a:extLst>
            </p:cNvPr>
            <p:cNvSpPr txBox="1"/>
            <p:nvPr/>
          </p:nvSpPr>
          <p:spPr>
            <a:xfrm>
              <a:off x="214221" y="3960674"/>
              <a:ext cx="461665" cy="1108254"/>
            </a:xfrm>
            <a:prstGeom prst="rect">
              <a:avLst/>
            </a:prstGeom>
            <a:noFill/>
          </p:spPr>
          <p:txBody>
            <a:bodyPr vert="vert270" wrap="square" rtlCol="0">
              <a:spAutoFit/>
            </a:bodyPr>
            <a:lstStyle/>
            <a:p>
              <a:pPr algn="ctr"/>
              <a:r>
                <a:rPr lang="fr-FR" sz="900" dirty="0">
                  <a:latin typeface="Quicksand Bold" pitchFamily="50" charset="0"/>
                </a:rPr>
                <a:t>CALCUL POSE</a:t>
              </a:r>
            </a:p>
            <a:p>
              <a:r>
                <a:rPr lang="fr-FR" sz="900" dirty="0">
                  <a:latin typeface="Quicksand Bold" pitchFamily="50" charset="0"/>
                </a:rPr>
                <a:t>Etoile rouge</a:t>
              </a:r>
            </a:p>
          </p:txBody>
        </p:sp>
        <p:sp>
          <p:nvSpPr>
            <p:cNvPr id="75" name="ZoneTexte 74">
              <a:extLst>
                <a:ext uri="{FF2B5EF4-FFF2-40B4-BE49-F238E27FC236}">
                  <a16:creationId xmlns:a16="http://schemas.microsoft.com/office/drawing/2014/main" id="{C5DDEEB1-7A13-4898-A119-485898BBC0EE}"/>
                </a:ext>
              </a:extLst>
            </p:cNvPr>
            <p:cNvSpPr txBox="1"/>
            <p:nvPr/>
          </p:nvSpPr>
          <p:spPr>
            <a:xfrm>
              <a:off x="91038" y="3881172"/>
              <a:ext cx="871271" cy="200055"/>
            </a:xfrm>
            <a:prstGeom prst="rect">
              <a:avLst/>
            </a:prstGeom>
            <a:noFill/>
          </p:spPr>
          <p:txBody>
            <a:bodyPr vert="horz" wrap="square" rtlCol="0">
              <a:spAutoFit/>
            </a:bodyPr>
            <a:lstStyle/>
            <a:p>
              <a:pPr algn="ctr"/>
              <a:r>
                <a:rPr lang="fr-FR" sz="700" dirty="0">
                  <a:latin typeface="Script Ecole 2" panose="02000400000000000000" pitchFamily="2" charset="0"/>
                  <a:ea typeface="Script Ecole 2" panose="02000400000000000000" pitchFamily="2" charset="0"/>
                </a:rPr>
                <a:t>Objectif 8/10</a:t>
              </a:r>
            </a:p>
          </p:txBody>
        </p:sp>
        <p:sp>
          <p:nvSpPr>
            <p:cNvPr id="88" name="ZoneTexte 87">
              <a:extLst>
                <a:ext uri="{FF2B5EF4-FFF2-40B4-BE49-F238E27FC236}">
                  <a16:creationId xmlns:a16="http://schemas.microsoft.com/office/drawing/2014/main" id="{24E6A81C-94EB-410F-A0C3-C6FF04EA6C51}"/>
                </a:ext>
              </a:extLst>
            </p:cNvPr>
            <p:cNvSpPr txBox="1"/>
            <p:nvPr/>
          </p:nvSpPr>
          <p:spPr>
            <a:xfrm>
              <a:off x="214221" y="5612649"/>
              <a:ext cx="461665" cy="1130557"/>
            </a:xfrm>
            <a:prstGeom prst="rect">
              <a:avLst/>
            </a:prstGeom>
            <a:noFill/>
          </p:spPr>
          <p:txBody>
            <a:bodyPr vert="vert270" wrap="square" rtlCol="0">
              <a:spAutoFit/>
            </a:bodyPr>
            <a:lstStyle/>
            <a:p>
              <a:pPr algn="ctr"/>
              <a:r>
                <a:rPr lang="fr-FR" sz="900" dirty="0">
                  <a:latin typeface="Quicksand Bold" pitchFamily="50" charset="0"/>
                </a:rPr>
                <a:t>CALCUL POSE</a:t>
              </a:r>
            </a:p>
            <a:p>
              <a:r>
                <a:rPr lang="fr-FR" sz="900" dirty="0">
                  <a:latin typeface="Quicksand Bold" pitchFamily="50" charset="0"/>
                </a:rPr>
                <a:t>Etoile rouge</a:t>
              </a:r>
            </a:p>
          </p:txBody>
        </p:sp>
        <p:sp>
          <p:nvSpPr>
            <p:cNvPr id="89" name="ZoneTexte 88">
              <a:extLst>
                <a:ext uri="{FF2B5EF4-FFF2-40B4-BE49-F238E27FC236}">
                  <a16:creationId xmlns:a16="http://schemas.microsoft.com/office/drawing/2014/main" id="{9B7E541D-3520-4A2B-8C61-C2295D32BEF3}"/>
                </a:ext>
              </a:extLst>
            </p:cNvPr>
            <p:cNvSpPr txBox="1"/>
            <p:nvPr/>
          </p:nvSpPr>
          <p:spPr>
            <a:xfrm>
              <a:off x="91038" y="5564893"/>
              <a:ext cx="871271" cy="200055"/>
            </a:xfrm>
            <a:prstGeom prst="rect">
              <a:avLst/>
            </a:prstGeom>
            <a:noFill/>
          </p:spPr>
          <p:txBody>
            <a:bodyPr vert="horz" wrap="square" rtlCol="0">
              <a:spAutoFit/>
            </a:bodyPr>
            <a:lstStyle/>
            <a:p>
              <a:pPr algn="ctr"/>
              <a:r>
                <a:rPr lang="fr-FR" sz="700" dirty="0">
                  <a:latin typeface="Script Ecole 2" panose="02000400000000000000" pitchFamily="2" charset="0"/>
                  <a:ea typeface="Script Ecole 2" panose="02000400000000000000" pitchFamily="2" charset="0"/>
                </a:rPr>
                <a:t>Objectif 8/10</a:t>
              </a:r>
            </a:p>
          </p:txBody>
        </p:sp>
        <p:sp>
          <p:nvSpPr>
            <p:cNvPr id="85" name="ZoneTexte 84">
              <a:extLst>
                <a:ext uri="{FF2B5EF4-FFF2-40B4-BE49-F238E27FC236}">
                  <a16:creationId xmlns:a16="http://schemas.microsoft.com/office/drawing/2014/main" id="{2A68718A-9F14-4CD3-805D-9535D520E6BE}"/>
                </a:ext>
              </a:extLst>
            </p:cNvPr>
            <p:cNvSpPr txBox="1"/>
            <p:nvPr/>
          </p:nvSpPr>
          <p:spPr>
            <a:xfrm>
              <a:off x="166687" y="106555"/>
              <a:ext cx="264838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050" dirty="0">
                  <a:solidFill>
                    <a:schemeClr val="bg1">
                      <a:lumMod val="50000"/>
                    </a:schemeClr>
                  </a:solidFill>
                </a:rPr>
                <a:t>A</a:t>
              </a:r>
            </a:p>
          </p:txBody>
        </p:sp>
        <p:sp>
          <p:nvSpPr>
            <p:cNvPr id="93" name="ZoneTexte 92">
              <a:extLst>
                <a:ext uri="{FF2B5EF4-FFF2-40B4-BE49-F238E27FC236}">
                  <a16:creationId xmlns:a16="http://schemas.microsoft.com/office/drawing/2014/main" id="{88EDD358-E943-4280-8D29-E5147AF3AF39}"/>
                </a:ext>
              </a:extLst>
            </p:cNvPr>
            <p:cNvSpPr txBox="1"/>
            <p:nvPr/>
          </p:nvSpPr>
          <p:spPr>
            <a:xfrm>
              <a:off x="180127" y="1804311"/>
              <a:ext cx="262368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050" dirty="0">
                  <a:solidFill>
                    <a:schemeClr val="bg1">
                      <a:lumMod val="50000"/>
                    </a:schemeClr>
                  </a:solidFill>
                </a:rPr>
                <a:t>B</a:t>
              </a:r>
            </a:p>
          </p:txBody>
        </p:sp>
        <p:sp>
          <p:nvSpPr>
            <p:cNvPr id="94" name="ZoneTexte 93">
              <a:extLst>
                <a:ext uri="{FF2B5EF4-FFF2-40B4-BE49-F238E27FC236}">
                  <a16:creationId xmlns:a16="http://schemas.microsoft.com/office/drawing/2014/main" id="{C2474558-BE69-4D70-9C3D-90E29BC44F47}"/>
                </a:ext>
              </a:extLst>
            </p:cNvPr>
            <p:cNvSpPr txBox="1"/>
            <p:nvPr/>
          </p:nvSpPr>
          <p:spPr>
            <a:xfrm>
              <a:off x="188191" y="3479911"/>
              <a:ext cx="281291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050" dirty="0">
                  <a:solidFill>
                    <a:schemeClr val="bg1">
                      <a:lumMod val="50000"/>
                    </a:schemeClr>
                  </a:solidFill>
                </a:rPr>
                <a:t>C</a:t>
              </a:r>
            </a:p>
          </p:txBody>
        </p:sp>
        <p:sp>
          <p:nvSpPr>
            <p:cNvPr id="95" name="ZoneTexte 94">
              <a:extLst>
                <a:ext uri="{FF2B5EF4-FFF2-40B4-BE49-F238E27FC236}">
                  <a16:creationId xmlns:a16="http://schemas.microsoft.com/office/drawing/2014/main" id="{667205AB-4197-4CBF-9824-744DCF8EDD78}"/>
                </a:ext>
              </a:extLst>
            </p:cNvPr>
            <p:cNvSpPr txBox="1"/>
            <p:nvPr/>
          </p:nvSpPr>
          <p:spPr>
            <a:xfrm>
              <a:off x="169941" y="5178590"/>
              <a:ext cx="245818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050" dirty="0">
                  <a:solidFill>
                    <a:schemeClr val="bg1">
                      <a:lumMod val="50000"/>
                    </a:schemeClr>
                  </a:solidFill>
                </a:rPr>
                <a:t>D</a:t>
              </a:r>
            </a:p>
          </p:txBody>
        </p:sp>
      </p:grpSp>
      <p:grpSp>
        <p:nvGrpSpPr>
          <p:cNvPr id="8" name="Groupe 7">
            <a:extLst>
              <a:ext uri="{FF2B5EF4-FFF2-40B4-BE49-F238E27FC236}">
                <a16:creationId xmlns:a16="http://schemas.microsoft.com/office/drawing/2014/main" id="{B28C5285-4F64-432F-AF67-4637CC83337B}"/>
              </a:ext>
            </a:extLst>
          </p:cNvPr>
          <p:cNvGrpSpPr/>
          <p:nvPr/>
        </p:nvGrpSpPr>
        <p:grpSpPr>
          <a:xfrm>
            <a:off x="5080173" y="119738"/>
            <a:ext cx="871271" cy="6623322"/>
            <a:chOff x="5080173" y="119738"/>
            <a:chExt cx="871271" cy="6623322"/>
          </a:xfrm>
        </p:grpSpPr>
        <p:sp>
          <p:nvSpPr>
            <p:cNvPr id="112" name="ZoneTexte 111">
              <a:extLst>
                <a:ext uri="{FF2B5EF4-FFF2-40B4-BE49-F238E27FC236}">
                  <a16:creationId xmlns:a16="http://schemas.microsoft.com/office/drawing/2014/main" id="{0EA8E86C-18BC-4EA4-8844-C297957D2F40}"/>
                </a:ext>
              </a:extLst>
            </p:cNvPr>
            <p:cNvSpPr txBox="1"/>
            <p:nvPr/>
          </p:nvSpPr>
          <p:spPr>
            <a:xfrm>
              <a:off x="5203356" y="648478"/>
              <a:ext cx="461665" cy="1039503"/>
            </a:xfrm>
            <a:prstGeom prst="rect">
              <a:avLst/>
            </a:prstGeom>
            <a:noFill/>
          </p:spPr>
          <p:txBody>
            <a:bodyPr vert="vert270" wrap="square" rtlCol="0">
              <a:spAutoFit/>
            </a:bodyPr>
            <a:lstStyle/>
            <a:p>
              <a:pPr algn="ctr"/>
              <a:r>
                <a:rPr lang="fr-FR" sz="900" dirty="0">
                  <a:latin typeface="Quicksand Bold" pitchFamily="50" charset="0"/>
                </a:rPr>
                <a:t>CALCUL POSE</a:t>
              </a:r>
            </a:p>
            <a:p>
              <a:r>
                <a:rPr lang="fr-FR" sz="900" dirty="0">
                  <a:latin typeface="Quicksand Bold" pitchFamily="50" charset="0"/>
                </a:rPr>
                <a:t>Etoile rouge</a:t>
              </a:r>
            </a:p>
          </p:txBody>
        </p:sp>
        <p:sp>
          <p:nvSpPr>
            <p:cNvPr id="113" name="ZoneTexte 112">
              <a:extLst>
                <a:ext uri="{FF2B5EF4-FFF2-40B4-BE49-F238E27FC236}">
                  <a16:creationId xmlns:a16="http://schemas.microsoft.com/office/drawing/2014/main" id="{C563DD2B-E1B1-4FA8-85DC-410047F87D4A}"/>
                </a:ext>
              </a:extLst>
            </p:cNvPr>
            <p:cNvSpPr txBox="1"/>
            <p:nvPr/>
          </p:nvSpPr>
          <p:spPr>
            <a:xfrm>
              <a:off x="5080173" y="518605"/>
              <a:ext cx="871271" cy="200055"/>
            </a:xfrm>
            <a:prstGeom prst="rect">
              <a:avLst/>
            </a:prstGeom>
            <a:noFill/>
          </p:spPr>
          <p:txBody>
            <a:bodyPr vert="horz" wrap="square" rtlCol="0">
              <a:spAutoFit/>
            </a:bodyPr>
            <a:lstStyle/>
            <a:p>
              <a:pPr algn="ctr"/>
              <a:r>
                <a:rPr lang="fr-FR" sz="700" dirty="0">
                  <a:latin typeface="Script Ecole 2" panose="02000400000000000000" pitchFamily="2" charset="0"/>
                  <a:ea typeface="Script Ecole 2" panose="02000400000000000000" pitchFamily="2" charset="0"/>
                </a:rPr>
                <a:t>Objectif 8/10</a:t>
              </a:r>
            </a:p>
          </p:txBody>
        </p:sp>
        <p:sp>
          <p:nvSpPr>
            <p:cNvPr id="106" name="ZoneTexte 105">
              <a:extLst>
                <a:ext uri="{FF2B5EF4-FFF2-40B4-BE49-F238E27FC236}">
                  <a16:creationId xmlns:a16="http://schemas.microsoft.com/office/drawing/2014/main" id="{C85E0CC2-F232-4A21-A83A-38ABF3225DF7}"/>
                </a:ext>
              </a:extLst>
            </p:cNvPr>
            <p:cNvSpPr txBox="1"/>
            <p:nvPr/>
          </p:nvSpPr>
          <p:spPr>
            <a:xfrm>
              <a:off x="5203356" y="2269544"/>
              <a:ext cx="461665" cy="1101635"/>
            </a:xfrm>
            <a:prstGeom prst="rect">
              <a:avLst/>
            </a:prstGeom>
            <a:noFill/>
          </p:spPr>
          <p:txBody>
            <a:bodyPr vert="vert270" wrap="square" rtlCol="0">
              <a:spAutoFit/>
            </a:bodyPr>
            <a:lstStyle/>
            <a:p>
              <a:pPr algn="ctr"/>
              <a:r>
                <a:rPr lang="fr-FR" sz="900" dirty="0">
                  <a:latin typeface="Quicksand Bold" pitchFamily="50" charset="0"/>
                </a:rPr>
                <a:t>CALCUL POSE</a:t>
              </a:r>
            </a:p>
            <a:p>
              <a:r>
                <a:rPr lang="fr-FR" sz="900" dirty="0">
                  <a:latin typeface="Quicksand Bold" pitchFamily="50" charset="0"/>
                </a:rPr>
                <a:t>Etoile rouge</a:t>
              </a:r>
            </a:p>
          </p:txBody>
        </p:sp>
        <p:sp>
          <p:nvSpPr>
            <p:cNvPr id="107" name="ZoneTexte 106">
              <a:extLst>
                <a:ext uri="{FF2B5EF4-FFF2-40B4-BE49-F238E27FC236}">
                  <a16:creationId xmlns:a16="http://schemas.microsoft.com/office/drawing/2014/main" id="{DA6EB7F6-C522-40D4-BD5F-BD15C5F73412}"/>
                </a:ext>
              </a:extLst>
            </p:cNvPr>
            <p:cNvSpPr txBox="1"/>
            <p:nvPr/>
          </p:nvSpPr>
          <p:spPr>
            <a:xfrm>
              <a:off x="5080173" y="2194929"/>
              <a:ext cx="871271" cy="200055"/>
            </a:xfrm>
            <a:prstGeom prst="rect">
              <a:avLst/>
            </a:prstGeom>
            <a:noFill/>
          </p:spPr>
          <p:txBody>
            <a:bodyPr vert="horz" wrap="square" rtlCol="0">
              <a:spAutoFit/>
            </a:bodyPr>
            <a:lstStyle/>
            <a:p>
              <a:pPr algn="ctr"/>
              <a:r>
                <a:rPr lang="fr-FR" sz="700" dirty="0">
                  <a:latin typeface="Script Ecole 2" panose="02000400000000000000" pitchFamily="2" charset="0"/>
                  <a:ea typeface="Script Ecole 2" panose="02000400000000000000" pitchFamily="2" charset="0"/>
                </a:rPr>
                <a:t>Objectif 8/10</a:t>
              </a:r>
            </a:p>
          </p:txBody>
        </p:sp>
        <p:sp>
          <p:nvSpPr>
            <p:cNvPr id="96" name="ZoneTexte 95">
              <a:extLst>
                <a:ext uri="{FF2B5EF4-FFF2-40B4-BE49-F238E27FC236}">
                  <a16:creationId xmlns:a16="http://schemas.microsoft.com/office/drawing/2014/main" id="{BC3486C4-64A0-495F-8769-533075FBEE12}"/>
                </a:ext>
              </a:extLst>
            </p:cNvPr>
            <p:cNvSpPr txBox="1"/>
            <p:nvPr/>
          </p:nvSpPr>
          <p:spPr>
            <a:xfrm>
              <a:off x="5203356" y="3991180"/>
              <a:ext cx="461665" cy="1058552"/>
            </a:xfrm>
            <a:prstGeom prst="rect">
              <a:avLst/>
            </a:prstGeom>
            <a:noFill/>
          </p:spPr>
          <p:txBody>
            <a:bodyPr vert="vert270" wrap="square" rtlCol="0">
              <a:spAutoFit/>
            </a:bodyPr>
            <a:lstStyle/>
            <a:p>
              <a:pPr algn="ctr"/>
              <a:r>
                <a:rPr lang="fr-FR" sz="900" dirty="0">
                  <a:latin typeface="Quicksand Bold" pitchFamily="50" charset="0"/>
                </a:rPr>
                <a:t>CALCUL POSE</a:t>
              </a:r>
            </a:p>
            <a:p>
              <a:r>
                <a:rPr lang="fr-FR" sz="900" dirty="0">
                  <a:latin typeface="Quicksand Bold" pitchFamily="50" charset="0"/>
                </a:rPr>
                <a:t>Etoile rouge</a:t>
              </a:r>
            </a:p>
          </p:txBody>
        </p:sp>
        <p:sp>
          <p:nvSpPr>
            <p:cNvPr id="97" name="ZoneTexte 96">
              <a:extLst>
                <a:ext uri="{FF2B5EF4-FFF2-40B4-BE49-F238E27FC236}">
                  <a16:creationId xmlns:a16="http://schemas.microsoft.com/office/drawing/2014/main" id="{FE5D0B3E-5B4E-4E72-A73C-AA112FBECAD1}"/>
                </a:ext>
              </a:extLst>
            </p:cNvPr>
            <p:cNvSpPr txBox="1"/>
            <p:nvPr/>
          </p:nvSpPr>
          <p:spPr>
            <a:xfrm>
              <a:off x="5080173" y="3890551"/>
              <a:ext cx="871271" cy="200055"/>
            </a:xfrm>
            <a:prstGeom prst="rect">
              <a:avLst/>
            </a:prstGeom>
            <a:noFill/>
          </p:spPr>
          <p:txBody>
            <a:bodyPr vert="horz" wrap="square" rtlCol="0">
              <a:spAutoFit/>
            </a:bodyPr>
            <a:lstStyle/>
            <a:p>
              <a:pPr algn="ctr"/>
              <a:r>
                <a:rPr lang="fr-FR" sz="700" dirty="0">
                  <a:latin typeface="Script Ecole 2" panose="02000400000000000000" pitchFamily="2" charset="0"/>
                  <a:ea typeface="Script Ecole 2" panose="02000400000000000000" pitchFamily="2" charset="0"/>
                </a:rPr>
                <a:t>Objectif 8/10</a:t>
              </a:r>
            </a:p>
          </p:txBody>
        </p:sp>
        <p:sp>
          <p:nvSpPr>
            <p:cNvPr id="71" name="ZoneTexte 70">
              <a:extLst>
                <a:ext uri="{FF2B5EF4-FFF2-40B4-BE49-F238E27FC236}">
                  <a16:creationId xmlns:a16="http://schemas.microsoft.com/office/drawing/2014/main" id="{FC91964E-D301-41AD-BA06-22AD06BD5C05}"/>
                </a:ext>
              </a:extLst>
            </p:cNvPr>
            <p:cNvSpPr txBox="1"/>
            <p:nvPr/>
          </p:nvSpPr>
          <p:spPr>
            <a:xfrm>
              <a:off x="5203356" y="5679416"/>
              <a:ext cx="461665" cy="1063644"/>
            </a:xfrm>
            <a:prstGeom prst="rect">
              <a:avLst/>
            </a:prstGeom>
            <a:noFill/>
          </p:spPr>
          <p:txBody>
            <a:bodyPr vert="vert270" wrap="square" rtlCol="0">
              <a:spAutoFit/>
            </a:bodyPr>
            <a:lstStyle/>
            <a:p>
              <a:pPr algn="ctr"/>
              <a:r>
                <a:rPr lang="fr-FR" sz="900" dirty="0">
                  <a:latin typeface="Quicksand Bold" pitchFamily="50" charset="0"/>
                </a:rPr>
                <a:t>CALCUL POSE</a:t>
              </a:r>
            </a:p>
            <a:p>
              <a:r>
                <a:rPr lang="fr-FR" sz="900" dirty="0">
                  <a:latin typeface="Quicksand Bold" pitchFamily="50" charset="0"/>
                </a:rPr>
                <a:t>Etoile rouge</a:t>
              </a:r>
            </a:p>
          </p:txBody>
        </p:sp>
        <p:sp>
          <p:nvSpPr>
            <p:cNvPr id="79" name="ZoneTexte 78">
              <a:extLst>
                <a:ext uri="{FF2B5EF4-FFF2-40B4-BE49-F238E27FC236}">
                  <a16:creationId xmlns:a16="http://schemas.microsoft.com/office/drawing/2014/main" id="{932B3740-7DB0-4FDE-AC97-4C6AB1C3B4D5}"/>
                </a:ext>
              </a:extLst>
            </p:cNvPr>
            <p:cNvSpPr txBox="1"/>
            <p:nvPr/>
          </p:nvSpPr>
          <p:spPr>
            <a:xfrm>
              <a:off x="5080173" y="5574272"/>
              <a:ext cx="871271" cy="200055"/>
            </a:xfrm>
            <a:prstGeom prst="rect">
              <a:avLst/>
            </a:prstGeom>
            <a:noFill/>
          </p:spPr>
          <p:txBody>
            <a:bodyPr vert="horz" wrap="square" rtlCol="0">
              <a:spAutoFit/>
            </a:bodyPr>
            <a:lstStyle/>
            <a:p>
              <a:pPr algn="ctr"/>
              <a:r>
                <a:rPr lang="fr-FR" sz="700" dirty="0">
                  <a:latin typeface="Script Ecole 2" panose="02000400000000000000" pitchFamily="2" charset="0"/>
                  <a:ea typeface="Script Ecole 2" panose="02000400000000000000" pitchFamily="2" charset="0"/>
                </a:rPr>
                <a:t>Objectif 8/10</a:t>
              </a:r>
            </a:p>
          </p:txBody>
        </p:sp>
        <p:sp>
          <p:nvSpPr>
            <p:cNvPr id="66" name="ZoneTexte 65">
              <a:extLst>
                <a:ext uri="{FF2B5EF4-FFF2-40B4-BE49-F238E27FC236}">
                  <a16:creationId xmlns:a16="http://schemas.microsoft.com/office/drawing/2014/main" id="{24DEEACD-6396-4512-BA5B-04AF9919DBD1}"/>
                </a:ext>
              </a:extLst>
            </p:cNvPr>
            <p:cNvSpPr txBox="1"/>
            <p:nvPr/>
          </p:nvSpPr>
          <p:spPr>
            <a:xfrm>
              <a:off x="5151456" y="119738"/>
              <a:ext cx="248173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050" dirty="0">
                  <a:solidFill>
                    <a:schemeClr val="bg1">
                      <a:lumMod val="50000"/>
                    </a:schemeClr>
                  </a:solidFill>
                </a:rPr>
                <a:t>A</a:t>
              </a:r>
            </a:p>
          </p:txBody>
        </p:sp>
        <p:sp>
          <p:nvSpPr>
            <p:cNvPr id="67" name="ZoneTexte 66">
              <a:extLst>
                <a:ext uri="{FF2B5EF4-FFF2-40B4-BE49-F238E27FC236}">
                  <a16:creationId xmlns:a16="http://schemas.microsoft.com/office/drawing/2014/main" id="{8B369335-F6A1-4247-AD73-0F183F87D18B}"/>
                </a:ext>
              </a:extLst>
            </p:cNvPr>
            <p:cNvSpPr txBox="1"/>
            <p:nvPr/>
          </p:nvSpPr>
          <p:spPr>
            <a:xfrm>
              <a:off x="5186478" y="1790161"/>
              <a:ext cx="273892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050" dirty="0">
                  <a:solidFill>
                    <a:schemeClr val="bg1">
                      <a:lumMod val="50000"/>
                    </a:schemeClr>
                  </a:solidFill>
                </a:rPr>
                <a:t>B</a:t>
              </a:r>
            </a:p>
          </p:txBody>
        </p:sp>
        <p:sp>
          <p:nvSpPr>
            <p:cNvPr id="68" name="ZoneTexte 67">
              <a:extLst>
                <a:ext uri="{FF2B5EF4-FFF2-40B4-BE49-F238E27FC236}">
                  <a16:creationId xmlns:a16="http://schemas.microsoft.com/office/drawing/2014/main" id="{7F8A876C-3C37-4ED7-89A7-12C1D3CA7186}"/>
                </a:ext>
              </a:extLst>
            </p:cNvPr>
            <p:cNvSpPr txBox="1"/>
            <p:nvPr/>
          </p:nvSpPr>
          <p:spPr>
            <a:xfrm>
              <a:off x="5175437" y="3487978"/>
              <a:ext cx="256419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050" dirty="0">
                  <a:solidFill>
                    <a:schemeClr val="bg1">
                      <a:lumMod val="50000"/>
                    </a:schemeClr>
                  </a:solidFill>
                </a:rPr>
                <a:t>C</a:t>
              </a:r>
            </a:p>
          </p:txBody>
        </p:sp>
        <p:sp>
          <p:nvSpPr>
            <p:cNvPr id="69" name="ZoneTexte 68">
              <a:extLst>
                <a:ext uri="{FF2B5EF4-FFF2-40B4-BE49-F238E27FC236}">
                  <a16:creationId xmlns:a16="http://schemas.microsoft.com/office/drawing/2014/main" id="{A52E9AE9-E537-4B55-8DEB-4BB1B016FB39}"/>
                </a:ext>
              </a:extLst>
            </p:cNvPr>
            <p:cNvSpPr txBox="1"/>
            <p:nvPr/>
          </p:nvSpPr>
          <p:spPr>
            <a:xfrm>
              <a:off x="5175081" y="5177963"/>
              <a:ext cx="257133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050" dirty="0">
                  <a:solidFill>
                    <a:schemeClr val="bg1">
                      <a:lumMod val="50000"/>
                    </a:schemeClr>
                  </a:solidFill>
                </a:rPr>
                <a:t>D</a:t>
              </a:r>
            </a:p>
          </p:txBody>
        </p:sp>
      </p:grpSp>
      <p:sp>
        <p:nvSpPr>
          <p:cNvPr id="128" name="ZoneTexte 127">
            <a:extLst>
              <a:ext uri="{FF2B5EF4-FFF2-40B4-BE49-F238E27FC236}">
                <a16:creationId xmlns:a16="http://schemas.microsoft.com/office/drawing/2014/main" id="{F866B112-3A20-471E-8533-34340EEE7A93}"/>
              </a:ext>
            </a:extLst>
          </p:cNvPr>
          <p:cNvSpPr txBox="1"/>
          <p:nvPr/>
        </p:nvSpPr>
        <p:spPr>
          <a:xfrm>
            <a:off x="735748" y="159220"/>
            <a:ext cx="216000" cy="216396"/>
          </a:xfrm>
          <a:prstGeom prst="ellipse">
            <a:avLst/>
          </a:prstGeom>
          <a:solidFill>
            <a:schemeClr val="tx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fr-FR" sz="1000" dirty="0">
                <a:solidFill>
                  <a:schemeClr val="bg1"/>
                </a:solidFill>
                <a:latin typeface="Wolf Sans" panose="020F0704030504030204" pitchFamily="34" charset="0"/>
              </a:rPr>
              <a:t>1</a:t>
            </a:r>
          </a:p>
        </p:txBody>
      </p:sp>
      <p:sp>
        <p:nvSpPr>
          <p:cNvPr id="131" name="ZoneTexte 130">
            <a:extLst>
              <a:ext uri="{FF2B5EF4-FFF2-40B4-BE49-F238E27FC236}">
                <a16:creationId xmlns:a16="http://schemas.microsoft.com/office/drawing/2014/main" id="{5DA1F892-18D9-435C-9C71-1ED84F4C51FB}"/>
              </a:ext>
            </a:extLst>
          </p:cNvPr>
          <p:cNvSpPr txBox="1"/>
          <p:nvPr/>
        </p:nvSpPr>
        <p:spPr>
          <a:xfrm>
            <a:off x="5717788" y="163923"/>
            <a:ext cx="216000" cy="216396"/>
          </a:xfrm>
          <a:prstGeom prst="ellipse">
            <a:avLst/>
          </a:prstGeom>
          <a:solidFill>
            <a:schemeClr val="tx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fr-FR" sz="1000" dirty="0">
                <a:solidFill>
                  <a:schemeClr val="bg1"/>
                </a:solidFill>
                <a:latin typeface="Wolf Sans" panose="020F0704030504030204" pitchFamily="34" charset="0"/>
              </a:rPr>
              <a:t>1</a:t>
            </a:r>
          </a:p>
        </p:txBody>
      </p:sp>
      <p:sp>
        <p:nvSpPr>
          <p:cNvPr id="142" name="ZoneTexte 141">
            <a:extLst>
              <a:ext uri="{FF2B5EF4-FFF2-40B4-BE49-F238E27FC236}">
                <a16:creationId xmlns:a16="http://schemas.microsoft.com/office/drawing/2014/main" id="{448CDF7B-2164-4AF8-B1D6-F3BD4EE200A3}"/>
              </a:ext>
            </a:extLst>
          </p:cNvPr>
          <p:cNvSpPr txBox="1"/>
          <p:nvPr/>
        </p:nvSpPr>
        <p:spPr>
          <a:xfrm>
            <a:off x="735748" y="1864168"/>
            <a:ext cx="216000" cy="216396"/>
          </a:xfrm>
          <a:prstGeom prst="ellipse">
            <a:avLst/>
          </a:prstGeom>
          <a:solidFill>
            <a:schemeClr val="tx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fr-FR" sz="1000" dirty="0">
                <a:solidFill>
                  <a:schemeClr val="bg1"/>
                </a:solidFill>
                <a:latin typeface="Wolf Sans" panose="020F0704030504030204" pitchFamily="34" charset="0"/>
              </a:rPr>
              <a:t>1</a:t>
            </a:r>
          </a:p>
        </p:txBody>
      </p:sp>
      <p:sp>
        <p:nvSpPr>
          <p:cNvPr id="140" name="ZoneTexte 139">
            <a:extLst>
              <a:ext uri="{FF2B5EF4-FFF2-40B4-BE49-F238E27FC236}">
                <a16:creationId xmlns:a16="http://schemas.microsoft.com/office/drawing/2014/main" id="{058C3005-E835-4287-BE8E-023C14B12C85}"/>
              </a:ext>
            </a:extLst>
          </p:cNvPr>
          <p:cNvSpPr txBox="1"/>
          <p:nvPr/>
        </p:nvSpPr>
        <p:spPr>
          <a:xfrm>
            <a:off x="5736840" y="1868871"/>
            <a:ext cx="216000" cy="216396"/>
          </a:xfrm>
          <a:prstGeom prst="ellipse">
            <a:avLst/>
          </a:prstGeom>
          <a:solidFill>
            <a:schemeClr val="tx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fr-FR" sz="1000" dirty="0">
                <a:solidFill>
                  <a:schemeClr val="bg1"/>
                </a:solidFill>
                <a:latin typeface="Wolf Sans" panose="020F0704030504030204" pitchFamily="34" charset="0"/>
              </a:rPr>
              <a:t>1</a:t>
            </a:r>
          </a:p>
        </p:txBody>
      </p:sp>
      <p:sp>
        <p:nvSpPr>
          <p:cNvPr id="153" name="ZoneTexte 152">
            <a:extLst>
              <a:ext uri="{FF2B5EF4-FFF2-40B4-BE49-F238E27FC236}">
                <a16:creationId xmlns:a16="http://schemas.microsoft.com/office/drawing/2014/main" id="{A8019667-442B-4377-A654-F46707D4DD66}"/>
              </a:ext>
            </a:extLst>
          </p:cNvPr>
          <p:cNvSpPr txBox="1"/>
          <p:nvPr/>
        </p:nvSpPr>
        <p:spPr>
          <a:xfrm>
            <a:off x="735748" y="3549794"/>
            <a:ext cx="216000" cy="216396"/>
          </a:xfrm>
          <a:prstGeom prst="ellipse">
            <a:avLst/>
          </a:prstGeom>
          <a:solidFill>
            <a:schemeClr val="tx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fr-FR" sz="1000" dirty="0">
                <a:solidFill>
                  <a:schemeClr val="bg1"/>
                </a:solidFill>
                <a:latin typeface="Wolf Sans" panose="020F0704030504030204" pitchFamily="34" charset="0"/>
              </a:rPr>
              <a:t>1</a:t>
            </a:r>
          </a:p>
        </p:txBody>
      </p:sp>
      <p:sp>
        <p:nvSpPr>
          <p:cNvPr id="151" name="ZoneTexte 150">
            <a:extLst>
              <a:ext uri="{FF2B5EF4-FFF2-40B4-BE49-F238E27FC236}">
                <a16:creationId xmlns:a16="http://schemas.microsoft.com/office/drawing/2014/main" id="{3FEFA5CB-0E3D-4828-9AF1-59460A8E53FD}"/>
              </a:ext>
            </a:extLst>
          </p:cNvPr>
          <p:cNvSpPr txBox="1"/>
          <p:nvPr/>
        </p:nvSpPr>
        <p:spPr>
          <a:xfrm>
            <a:off x="5736840" y="3554497"/>
            <a:ext cx="216000" cy="216396"/>
          </a:xfrm>
          <a:prstGeom prst="ellipse">
            <a:avLst/>
          </a:prstGeom>
          <a:solidFill>
            <a:schemeClr val="tx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fr-FR" sz="1000" dirty="0">
                <a:solidFill>
                  <a:schemeClr val="bg1"/>
                </a:solidFill>
                <a:latin typeface="Wolf Sans" panose="020F0704030504030204" pitchFamily="34" charset="0"/>
              </a:rPr>
              <a:t>1</a:t>
            </a:r>
          </a:p>
        </p:txBody>
      </p:sp>
      <p:sp>
        <p:nvSpPr>
          <p:cNvPr id="164" name="ZoneTexte 163">
            <a:extLst>
              <a:ext uri="{FF2B5EF4-FFF2-40B4-BE49-F238E27FC236}">
                <a16:creationId xmlns:a16="http://schemas.microsoft.com/office/drawing/2014/main" id="{249D69EB-1104-4EAF-97E0-3328ABE1DC1A}"/>
              </a:ext>
            </a:extLst>
          </p:cNvPr>
          <p:cNvSpPr txBox="1"/>
          <p:nvPr/>
        </p:nvSpPr>
        <p:spPr>
          <a:xfrm>
            <a:off x="732566" y="5235291"/>
            <a:ext cx="216000" cy="216396"/>
          </a:xfrm>
          <a:prstGeom prst="ellipse">
            <a:avLst/>
          </a:prstGeom>
          <a:solidFill>
            <a:schemeClr val="tx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fr-FR" sz="1000" dirty="0">
                <a:solidFill>
                  <a:schemeClr val="bg1"/>
                </a:solidFill>
                <a:latin typeface="Wolf Sans" panose="020F0704030504030204" pitchFamily="34" charset="0"/>
              </a:rPr>
              <a:t>1</a:t>
            </a:r>
          </a:p>
        </p:txBody>
      </p:sp>
      <p:sp>
        <p:nvSpPr>
          <p:cNvPr id="162" name="ZoneTexte 161">
            <a:extLst>
              <a:ext uri="{FF2B5EF4-FFF2-40B4-BE49-F238E27FC236}">
                <a16:creationId xmlns:a16="http://schemas.microsoft.com/office/drawing/2014/main" id="{357877A5-02DF-432C-AC9C-590A5F23F1C7}"/>
              </a:ext>
            </a:extLst>
          </p:cNvPr>
          <p:cNvSpPr txBox="1"/>
          <p:nvPr/>
        </p:nvSpPr>
        <p:spPr>
          <a:xfrm>
            <a:off x="5747947" y="5239994"/>
            <a:ext cx="216000" cy="216396"/>
          </a:xfrm>
          <a:prstGeom prst="ellipse">
            <a:avLst/>
          </a:prstGeom>
          <a:solidFill>
            <a:schemeClr val="tx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fr-FR" sz="1000" dirty="0">
                <a:solidFill>
                  <a:schemeClr val="bg1"/>
                </a:solidFill>
                <a:latin typeface="Wolf Sans" panose="020F0704030504030204" pitchFamily="34" charset="0"/>
              </a:rPr>
              <a:t>1</a:t>
            </a:r>
          </a:p>
        </p:txBody>
      </p:sp>
      <p:sp>
        <p:nvSpPr>
          <p:cNvPr id="41" name="ZoneTexte 40">
            <a:extLst>
              <a:ext uri="{FF2B5EF4-FFF2-40B4-BE49-F238E27FC236}">
                <a16:creationId xmlns:a16="http://schemas.microsoft.com/office/drawing/2014/main" id="{7F09AD4A-D2C0-45D8-B520-9A27AE61D800}"/>
              </a:ext>
            </a:extLst>
          </p:cNvPr>
          <p:cNvSpPr txBox="1"/>
          <p:nvPr/>
        </p:nvSpPr>
        <p:spPr>
          <a:xfrm>
            <a:off x="854938" y="331909"/>
            <a:ext cx="1663711" cy="1336841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marL="228600" indent="-228600">
              <a:lnSpc>
                <a:spcPct val="150000"/>
              </a:lnSpc>
              <a:buFont typeface="+mj-lt"/>
              <a:buAutoNum type="alphaLcParenR"/>
            </a:pPr>
            <a:r>
              <a:rPr lang="fr-FR" sz="1100" dirty="0">
                <a:latin typeface="Script cole" panose="00000400000000000000" pitchFamily="2" charset="0"/>
              </a:rPr>
              <a:t>62 + 17</a:t>
            </a:r>
          </a:p>
          <a:p>
            <a:pPr marL="228600" indent="-228600">
              <a:lnSpc>
                <a:spcPct val="150000"/>
              </a:lnSpc>
              <a:buAutoNum type="alphaLcParenR"/>
            </a:pPr>
            <a:r>
              <a:rPr lang="fr-FR" sz="1100" dirty="0">
                <a:latin typeface="Script cole" panose="00000400000000000000" pitchFamily="2" charset="0"/>
              </a:rPr>
              <a:t>41 + 18</a:t>
            </a:r>
          </a:p>
          <a:p>
            <a:pPr marL="228600" indent="-228600">
              <a:lnSpc>
                <a:spcPct val="150000"/>
              </a:lnSpc>
              <a:buFontTx/>
              <a:buAutoNum type="alphaLcParenR"/>
            </a:pPr>
            <a:r>
              <a:rPr lang="fr-FR" sz="1100" dirty="0">
                <a:latin typeface="Script cole" panose="00000400000000000000" pitchFamily="2" charset="0"/>
              </a:rPr>
              <a:t>34 + 3</a:t>
            </a:r>
          </a:p>
          <a:p>
            <a:pPr marL="228600" indent="-228600">
              <a:lnSpc>
                <a:spcPct val="150000"/>
              </a:lnSpc>
              <a:buAutoNum type="alphaLcParenR"/>
            </a:pPr>
            <a:r>
              <a:rPr lang="fr-FR" sz="1100" dirty="0">
                <a:latin typeface="Script cole" panose="00000400000000000000" pitchFamily="2" charset="0"/>
              </a:rPr>
              <a:t>29 + 40</a:t>
            </a:r>
          </a:p>
          <a:p>
            <a:pPr marL="228600" indent="-228600">
              <a:lnSpc>
                <a:spcPct val="150000"/>
              </a:lnSpc>
              <a:buAutoNum type="alphaLcParenR"/>
            </a:pPr>
            <a:r>
              <a:rPr lang="fr-FR" sz="1100" dirty="0">
                <a:latin typeface="Script cole" panose="00000400000000000000" pitchFamily="2" charset="0"/>
              </a:rPr>
              <a:t>6 + 41 + 12</a:t>
            </a:r>
          </a:p>
        </p:txBody>
      </p:sp>
      <p:sp>
        <p:nvSpPr>
          <p:cNvPr id="42" name="ZoneTexte 41">
            <a:extLst>
              <a:ext uri="{FF2B5EF4-FFF2-40B4-BE49-F238E27FC236}">
                <a16:creationId xmlns:a16="http://schemas.microsoft.com/office/drawing/2014/main" id="{80C0BF7E-2B3B-4701-A51E-59024CB42AF4}"/>
              </a:ext>
            </a:extLst>
          </p:cNvPr>
          <p:cNvSpPr txBox="1"/>
          <p:nvPr/>
        </p:nvSpPr>
        <p:spPr>
          <a:xfrm>
            <a:off x="2531389" y="353936"/>
            <a:ext cx="1692920" cy="1336841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marL="228600" indent="-228600">
              <a:lnSpc>
                <a:spcPct val="150000"/>
              </a:lnSpc>
              <a:buFont typeface="+mj-lt"/>
              <a:buAutoNum type="alphaLcParenR" startAt="6"/>
            </a:pPr>
            <a:r>
              <a:rPr lang="fr-FR" sz="1100" dirty="0">
                <a:latin typeface="Script cole" panose="00000400000000000000" pitchFamily="2" charset="0"/>
              </a:rPr>
              <a:t>28 – 14 = ........</a:t>
            </a:r>
          </a:p>
          <a:p>
            <a:pPr marL="228600" indent="-228600">
              <a:lnSpc>
                <a:spcPct val="150000"/>
              </a:lnSpc>
              <a:buAutoNum type="alphaLcParenR" startAt="6"/>
            </a:pPr>
            <a:r>
              <a:rPr lang="fr-FR" sz="1100" dirty="0">
                <a:latin typeface="Script cole" panose="00000400000000000000" pitchFamily="2" charset="0"/>
              </a:rPr>
              <a:t>17 – 62 = ........</a:t>
            </a:r>
          </a:p>
          <a:p>
            <a:pPr marL="228600" indent="-228600">
              <a:lnSpc>
                <a:spcPct val="150000"/>
              </a:lnSpc>
              <a:buAutoNum type="alphaLcParenR" startAt="6"/>
            </a:pPr>
            <a:r>
              <a:rPr lang="fr-FR" sz="1100" dirty="0">
                <a:latin typeface="Script cole" panose="00000400000000000000" pitchFamily="2" charset="0"/>
              </a:rPr>
              <a:t>12 + … = 25</a:t>
            </a:r>
          </a:p>
          <a:p>
            <a:pPr marL="228600" indent="-228600">
              <a:lnSpc>
                <a:spcPct val="150000"/>
              </a:lnSpc>
              <a:buAutoNum type="alphaLcParenR" startAt="6"/>
            </a:pPr>
            <a:r>
              <a:rPr lang="fr-FR" sz="1100" dirty="0">
                <a:latin typeface="Script cole" panose="00000400000000000000" pitchFamily="2" charset="0"/>
              </a:rPr>
              <a:t>65 – 4 = ........</a:t>
            </a:r>
          </a:p>
          <a:p>
            <a:pPr marL="228600" indent="-228600">
              <a:lnSpc>
                <a:spcPct val="150000"/>
              </a:lnSpc>
              <a:buAutoNum type="alphaLcParenR" startAt="6"/>
            </a:pPr>
            <a:r>
              <a:rPr lang="fr-FR" sz="1100" dirty="0">
                <a:latin typeface="Script cole" panose="00000400000000000000" pitchFamily="2" charset="0"/>
              </a:rPr>
              <a:t>64 – 43 = ........</a:t>
            </a:r>
          </a:p>
        </p:txBody>
      </p:sp>
      <p:sp>
        <p:nvSpPr>
          <p:cNvPr id="63" name="ZoneTexte 62">
            <a:extLst>
              <a:ext uri="{FF2B5EF4-FFF2-40B4-BE49-F238E27FC236}">
                <a16:creationId xmlns:a16="http://schemas.microsoft.com/office/drawing/2014/main" id="{B140D717-9D75-4111-9A68-DE76DE5D66CC}"/>
              </a:ext>
            </a:extLst>
          </p:cNvPr>
          <p:cNvSpPr txBox="1"/>
          <p:nvPr/>
        </p:nvSpPr>
        <p:spPr>
          <a:xfrm>
            <a:off x="854939" y="2015108"/>
            <a:ext cx="1663710" cy="1336841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marL="228600" indent="-228600">
              <a:lnSpc>
                <a:spcPct val="150000"/>
              </a:lnSpc>
              <a:buFont typeface="+mj-lt"/>
              <a:buAutoNum type="alphaLcParenR"/>
            </a:pPr>
            <a:r>
              <a:rPr lang="fr-FR" sz="1100" dirty="0">
                <a:latin typeface="Script cole" panose="00000400000000000000" pitchFamily="2" charset="0"/>
              </a:rPr>
              <a:t>25 + 43</a:t>
            </a:r>
          </a:p>
          <a:p>
            <a:pPr marL="228600" indent="-228600">
              <a:lnSpc>
                <a:spcPct val="150000"/>
              </a:lnSpc>
              <a:buAutoNum type="alphaLcParenR"/>
            </a:pPr>
            <a:r>
              <a:rPr lang="fr-FR" sz="1100" dirty="0">
                <a:latin typeface="Script cole" panose="00000400000000000000" pitchFamily="2" charset="0"/>
              </a:rPr>
              <a:t>56 + 31 </a:t>
            </a:r>
          </a:p>
          <a:p>
            <a:pPr marL="228600" indent="-228600">
              <a:lnSpc>
                <a:spcPct val="150000"/>
              </a:lnSpc>
              <a:buFontTx/>
              <a:buAutoNum type="alphaLcParenR"/>
            </a:pPr>
            <a:r>
              <a:rPr lang="fr-FR" sz="1100" dirty="0">
                <a:latin typeface="Script cole" panose="00000400000000000000" pitchFamily="2" charset="0"/>
              </a:rPr>
              <a:t>4 + 72</a:t>
            </a:r>
          </a:p>
          <a:p>
            <a:pPr marL="228600" indent="-228600">
              <a:lnSpc>
                <a:spcPct val="150000"/>
              </a:lnSpc>
              <a:buFontTx/>
              <a:buAutoNum type="alphaLcParenR"/>
            </a:pPr>
            <a:r>
              <a:rPr lang="fr-FR" sz="1100" dirty="0">
                <a:latin typeface="Script cole" panose="00000400000000000000" pitchFamily="2" charset="0"/>
              </a:rPr>
              <a:t>42 + 23 </a:t>
            </a:r>
          </a:p>
          <a:p>
            <a:pPr marL="228600" indent="-228600">
              <a:lnSpc>
                <a:spcPct val="150000"/>
              </a:lnSpc>
              <a:buFontTx/>
              <a:buAutoNum type="alphaLcParenR"/>
            </a:pPr>
            <a:r>
              <a:rPr lang="fr-FR" sz="1100" dirty="0">
                <a:latin typeface="Script cole" panose="00000400000000000000" pitchFamily="2" charset="0"/>
              </a:rPr>
              <a:t>13 + 30 + 4</a:t>
            </a:r>
          </a:p>
        </p:txBody>
      </p:sp>
      <p:sp>
        <p:nvSpPr>
          <p:cNvPr id="64" name="ZoneTexte 63">
            <a:extLst>
              <a:ext uri="{FF2B5EF4-FFF2-40B4-BE49-F238E27FC236}">
                <a16:creationId xmlns:a16="http://schemas.microsoft.com/office/drawing/2014/main" id="{9ED966DB-94D7-45A1-B827-FA10A299B302}"/>
              </a:ext>
            </a:extLst>
          </p:cNvPr>
          <p:cNvSpPr txBox="1"/>
          <p:nvPr/>
        </p:nvSpPr>
        <p:spPr>
          <a:xfrm>
            <a:off x="2531389" y="2037135"/>
            <a:ext cx="1691399" cy="1336841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marL="228600" indent="-228600">
              <a:lnSpc>
                <a:spcPct val="150000"/>
              </a:lnSpc>
              <a:buAutoNum type="alphaLcParenR" startAt="6"/>
            </a:pPr>
            <a:r>
              <a:rPr lang="fr-FR" sz="1100" dirty="0">
                <a:latin typeface="Script cole" panose="00000400000000000000" pitchFamily="2" charset="0"/>
              </a:rPr>
              <a:t>27 – 59 = ........</a:t>
            </a:r>
          </a:p>
          <a:p>
            <a:pPr marL="228600" indent="-228600">
              <a:lnSpc>
                <a:spcPct val="150000"/>
              </a:lnSpc>
              <a:buAutoNum type="alphaLcParenR" startAt="6"/>
            </a:pPr>
            <a:r>
              <a:rPr lang="fr-FR" sz="1100" dirty="0">
                <a:latin typeface="Script cole" panose="00000400000000000000" pitchFamily="2" charset="0"/>
              </a:rPr>
              <a:t>49 – 28 = ........</a:t>
            </a:r>
          </a:p>
          <a:p>
            <a:pPr marL="228600" indent="-228600">
              <a:lnSpc>
                <a:spcPct val="150000"/>
              </a:lnSpc>
              <a:buAutoNum type="alphaLcParenR" startAt="6"/>
            </a:pPr>
            <a:r>
              <a:rPr lang="fr-FR" sz="1100" dirty="0">
                <a:latin typeface="Script cole" panose="00000400000000000000" pitchFamily="2" charset="0"/>
              </a:rPr>
              <a:t>37 – 6 = ........</a:t>
            </a:r>
          </a:p>
          <a:p>
            <a:pPr marL="228600" indent="-228600">
              <a:lnSpc>
                <a:spcPct val="150000"/>
              </a:lnSpc>
              <a:buFontTx/>
              <a:buAutoNum type="alphaLcParenR" startAt="6"/>
            </a:pPr>
            <a:r>
              <a:rPr lang="fr-FR" sz="1100" dirty="0">
                <a:latin typeface="Script cole" panose="00000400000000000000" pitchFamily="2" charset="0"/>
              </a:rPr>
              <a:t>58 – 14 = ........</a:t>
            </a:r>
          </a:p>
          <a:p>
            <a:pPr marL="228600" indent="-228600">
              <a:lnSpc>
                <a:spcPct val="150000"/>
              </a:lnSpc>
              <a:buFontTx/>
              <a:buAutoNum type="alphaLcParenR" startAt="6"/>
            </a:pPr>
            <a:r>
              <a:rPr lang="fr-FR" sz="1100" dirty="0">
                <a:latin typeface="Script cole" panose="00000400000000000000" pitchFamily="2" charset="0"/>
              </a:rPr>
              <a:t>31 + … = 45</a:t>
            </a:r>
          </a:p>
        </p:txBody>
      </p:sp>
      <p:sp>
        <p:nvSpPr>
          <p:cNvPr id="77" name="ZoneTexte 76">
            <a:extLst>
              <a:ext uri="{FF2B5EF4-FFF2-40B4-BE49-F238E27FC236}">
                <a16:creationId xmlns:a16="http://schemas.microsoft.com/office/drawing/2014/main" id="{F44C4B0C-0D1A-4597-97F2-54EEF396F5A1}"/>
              </a:ext>
            </a:extLst>
          </p:cNvPr>
          <p:cNvSpPr txBox="1"/>
          <p:nvPr/>
        </p:nvSpPr>
        <p:spPr>
          <a:xfrm>
            <a:off x="854939" y="3712710"/>
            <a:ext cx="1691399" cy="1336841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marL="228600" indent="-228600">
              <a:lnSpc>
                <a:spcPct val="150000"/>
              </a:lnSpc>
              <a:buAutoNum type="alphaLcParenR"/>
            </a:pPr>
            <a:r>
              <a:rPr lang="fr-FR" sz="1100" dirty="0">
                <a:latin typeface="Script cole" panose="00000400000000000000" pitchFamily="2" charset="0"/>
              </a:rPr>
              <a:t>24 + 53</a:t>
            </a:r>
          </a:p>
          <a:p>
            <a:pPr marL="228600" indent="-228600">
              <a:lnSpc>
                <a:spcPct val="150000"/>
              </a:lnSpc>
              <a:buFontTx/>
              <a:buAutoNum type="alphaLcParenR"/>
            </a:pPr>
            <a:r>
              <a:rPr lang="fr-FR" sz="1100" dirty="0">
                <a:latin typeface="Script cole" panose="00000400000000000000" pitchFamily="2" charset="0"/>
              </a:rPr>
              <a:t>31 + 28</a:t>
            </a:r>
          </a:p>
          <a:p>
            <a:pPr marL="228600" indent="-228600">
              <a:lnSpc>
                <a:spcPct val="150000"/>
              </a:lnSpc>
              <a:buAutoNum type="alphaLcParenR"/>
            </a:pPr>
            <a:r>
              <a:rPr lang="fr-FR" sz="1100" dirty="0">
                <a:latin typeface="Script cole" panose="00000400000000000000" pitchFamily="2" charset="0"/>
              </a:rPr>
              <a:t>5 + 34</a:t>
            </a:r>
          </a:p>
          <a:p>
            <a:pPr marL="228600" indent="-228600">
              <a:lnSpc>
                <a:spcPct val="150000"/>
              </a:lnSpc>
              <a:buFontTx/>
              <a:buAutoNum type="alphaLcParenR"/>
            </a:pPr>
            <a:r>
              <a:rPr lang="fr-FR" sz="1100" dirty="0">
                <a:latin typeface="Script cole" panose="00000400000000000000" pitchFamily="2" charset="0"/>
              </a:rPr>
              <a:t>28 + 50</a:t>
            </a:r>
          </a:p>
          <a:p>
            <a:pPr marL="228600" indent="-228600">
              <a:lnSpc>
                <a:spcPct val="150000"/>
              </a:lnSpc>
              <a:buFontTx/>
              <a:buAutoNum type="alphaLcParenR"/>
            </a:pPr>
            <a:r>
              <a:rPr lang="fr-FR" sz="1100" dirty="0">
                <a:latin typeface="Script cole" panose="00000400000000000000" pitchFamily="2" charset="0"/>
              </a:rPr>
              <a:t>35 + 21 + 2</a:t>
            </a:r>
          </a:p>
        </p:txBody>
      </p:sp>
      <p:sp>
        <p:nvSpPr>
          <p:cNvPr id="78" name="ZoneTexte 77">
            <a:extLst>
              <a:ext uri="{FF2B5EF4-FFF2-40B4-BE49-F238E27FC236}">
                <a16:creationId xmlns:a16="http://schemas.microsoft.com/office/drawing/2014/main" id="{3D9E14BC-A4B3-426A-81E0-8EF9604BCB87}"/>
              </a:ext>
            </a:extLst>
          </p:cNvPr>
          <p:cNvSpPr txBox="1"/>
          <p:nvPr/>
        </p:nvSpPr>
        <p:spPr>
          <a:xfrm>
            <a:off x="2531389" y="3734737"/>
            <a:ext cx="1691399" cy="1336841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marL="228600" indent="-228600">
              <a:lnSpc>
                <a:spcPct val="150000"/>
              </a:lnSpc>
              <a:buFont typeface="+mj-lt"/>
              <a:buAutoNum type="alphaLcParenR" startAt="6"/>
            </a:pPr>
            <a:r>
              <a:rPr lang="fr-FR" sz="1100" dirty="0">
                <a:latin typeface="Script cole" panose="00000400000000000000" pitchFamily="2" charset="0"/>
              </a:rPr>
              <a:t>43 – 21 = ........</a:t>
            </a:r>
          </a:p>
          <a:p>
            <a:pPr marL="228600" indent="-228600">
              <a:lnSpc>
                <a:spcPct val="150000"/>
              </a:lnSpc>
              <a:buAutoNum type="alphaLcParenR" startAt="6"/>
            </a:pPr>
            <a:r>
              <a:rPr lang="fr-FR" sz="1100" dirty="0">
                <a:latin typeface="Script cole" panose="00000400000000000000" pitchFamily="2" charset="0"/>
              </a:rPr>
              <a:t>45 – 3 = ........</a:t>
            </a:r>
          </a:p>
          <a:p>
            <a:pPr marL="228600" indent="-228600">
              <a:lnSpc>
                <a:spcPct val="150000"/>
              </a:lnSpc>
              <a:buFontTx/>
              <a:buAutoNum type="alphaLcParenR" startAt="6"/>
            </a:pPr>
            <a:r>
              <a:rPr lang="fr-FR" sz="1100" dirty="0">
                <a:latin typeface="Script cole" panose="00000400000000000000" pitchFamily="2" charset="0"/>
              </a:rPr>
              <a:t>27 + … = 39</a:t>
            </a:r>
          </a:p>
          <a:p>
            <a:pPr marL="228600" indent="-228600">
              <a:lnSpc>
                <a:spcPct val="150000"/>
              </a:lnSpc>
              <a:buAutoNum type="alphaLcParenR" startAt="6"/>
            </a:pPr>
            <a:r>
              <a:rPr lang="fr-FR" sz="1100" dirty="0">
                <a:latin typeface="Script cole" panose="00000400000000000000" pitchFamily="2" charset="0"/>
              </a:rPr>
              <a:t>58 – 36 = ........</a:t>
            </a:r>
          </a:p>
          <a:p>
            <a:pPr marL="228600" indent="-228600">
              <a:lnSpc>
                <a:spcPct val="150000"/>
              </a:lnSpc>
              <a:buFontTx/>
              <a:buAutoNum type="alphaLcParenR" startAt="6"/>
            </a:pPr>
            <a:r>
              <a:rPr lang="fr-FR" sz="1100" dirty="0">
                <a:latin typeface="Script cole" panose="00000400000000000000" pitchFamily="2" charset="0"/>
              </a:rPr>
              <a:t>17 – 32 = ........</a:t>
            </a:r>
          </a:p>
        </p:txBody>
      </p:sp>
      <p:sp>
        <p:nvSpPr>
          <p:cNvPr id="91" name="ZoneTexte 90">
            <a:extLst>
              <a:ext uri="{FF2B5EF4-FFF2-40B4-BE49-F238E27FC236}">
                <a16:creationId xmlns:a16="http://schemas.microsoft.com/office/drawing/2014/main" id="{BA4AE28D-3720-4F35-8F3A-D13C86D721A7}"/>
              </a:ext>
            </a:extLst>
          </p:cNvPr>
          <p:cNvSpPr txBox="1"/>
          <p:nvPr/>
        </p:nvSpPr>
        <p:spPr>
          <a:xfrm>
            <a:off x="854939" y="5386988"/>
            <a:ext cx="1691399" cy="1336841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marL="228600" indent="-228600">
              <a:lnSpc>
                <a:spcPct val="150000"/>
              </a:lnSpc>
              <a:buFont typeface="+mj-lt"/>
              <a:buAutoNum type="alphaLcParenR"/>
            </a:pPr>
            <a:r>
              <a:rPr lang="fr-FR" sz="1100" dirty="0">
                <a:latin typeface="Script cole" panose="00000400000000000000" pitchFamily="2" charset="0"/>
              </a:rPr>
              <a:t>54 + 12</a:t>
            </a:r>
          </a:p>
          <a:p>
            <a:pPr marL="228600" indent="-228600">
              <a:lnSpc>
                <a:spcPct val="150000"/>
              </a:lnSpc>
              <a:buFont typeface="+mj-lt"/>
              <a:buAutoNum type="alphaLcParenR"/>
            </a:pPr>
            <a:r>
              <a:rPr lang="fr-FR" sz="1100" dirty="0">
                <a:latin typeface="Script cole" panose="00000400000000000000" pitchFamily="2" charset="0"/>
              </a:rPr>
              <a:t>41 + 27</a:t>
            </a:r>
          </a:p>
          <a:p>
            <a:pPr marL="228600" indent="-228600">
              <a:lnSpc>
                <a:spcPct val="150000"/>
              </a:lnSpc>
              <a:buFontTx/>
              <a:buAutoNum type="alphaLcParenR"/>
            </a:pPr>
            <a:r>
              <a:rPr lang="fr-FR" sz="1100" dirty="0">
                <a:latin typeface="Script cole" panose="00000400000000000000" pitchFamily="2" charset="0"/>
              </a:rPr>
              <a:t>6 + 31</a:t>
            </a:r>
          </a:p>
          <a:p>
            <a:pPr marL="228600" indent="-228600">
              <a:lnSpc>
                <a:spcPct val="150000"/>
              </a:lnSpc>
              <a:buAutoNum type="alphaLcParenR"/>
            </a:pPr>
            <a:r>
              <a:rPr lang="fr-FR" sz="1100" dirty="0">
                <a:latin typeface="Script cole" panose="00000400000000000000" pitchFamily="2" charset="0"/>
              </a:rPr>
              <a:t>38 + 40</a:t>
            </a:r>
          </a:p>
          <a:p>
            <a:pPr marL="228600" indent="-228600">
              <a:lnSpc>
                <a:spcPct val="150000"/>
              </a:lnSpc>
              <a:buAutoNum type="alphaLcParenR"/>
            </a:pPr>
            <a:r>
              <a:rPr lang="fr-FR" sz="1100" dirty="0">
                <a:latin typeface="Script cole" panose="00000400000000000000" pitchFamily="2" charset="0"/>
              </a:rPr>
              <a:t>30 + 2 + 16</a:t>
            </a:r>
          </a:p>
        </p:txBody>
      </p:sp>
      <p:sp>
        <p:nvSpPr>
          <p:cNvPr id="92" name="ZoneTexte 91">
            <a:extLst>
              <a:ext uri="{FF2B5EF4-FFF2-40B4-BE49-F238E27FC236}">
                <a16:creationId xmlns:a16="http://schemas.microsoft.com/office/drawing/2014/main" id="{0FCC247E-55E1-4CF4-A726-82A1729F64EC}"/>
              </a:ext>
            </a:extLst>
          </p:cNvPr>
          <p:cNvSpPr txBox="1"/>
          <p:nvPr/>
        </p:nvSpPr>
        <p:spPr>
          <a:xfrm>
            <a:off x="2531389" y="5409015"/>
            <a:ext cx="1825390" cy="1336841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marL="228600" indent="-228600">
              <a:lnSpc>
                <a:spcPct val="150000"/>
              </a:lnSpc>
              <a:buFont typeface="+mj-lt"/>
              <a:buAutoNum type="alphaLcParenR" startAt="6"/>
            </a:pPr>
            <a:r>
              <a:rPr lang="fr-FR" sz="1100" dirty="0">
                <a:latin typeface="Script cole" panose="00000400000000000000" pitchFamily="2" charset="0"/>
              </a:rPr>
              <a:t>48 – 13 = ........</a:t>
            </a:r>
          </a:p>
          <a:p>
            <a:pPr marL="228600" indent="-228600">
              <a:lnSpc>
                <a:spcPct val="150000"/>
              </a:lnSpc>
              <a:buFontTx/>
              <a:buAutoNum type="alphaLcParenR" startAt="6"/>
            </a:pPr>
            <a:r>
              <a:rPr lang="fr-FR" sz="1100" dirty="0">
                <a:latin typeface="Script cole" panose="00000400000000000000" pitchFamily="2" charset="0"/>
              </a:rPr>
              <a:t>25 + … = 37</a:t>
            </a:r>
          </a:p>
          <a:p>
            <a:pPr marL="228600" indent="-228600">
              <a:lnSpc>
                <a:spcPct val="150000"/>
              </a:lnSpc>
              <a:buAutoNum type="alphaLcParenR" startAt="6"/>
            </a:pPr>
            <a:r>
              <a:rPr lang="fr-FR" sz="1100" dirty="0">
                <a:latin typeface="Script cole" panose="00000400000000000000" pitchFamily="2" charset="0"/>
              </a:rPr>
              <a:t>56 – 4 = ........</a:t>
            </a:r>
          </a:p>
          <a:p>
            <a:pPr marL="228600" indent="-228600">
              <a:lnSpc>
                <a:spcPct val="150000"/>
              </a:lnSpc>
              <a:buFontTx/>
              <a:buAutoNum type="alphaLcParenR" startAt="6"/>
            </a:pPr>
            <a:r>
              <a:rPr lang="fr-FR" sz="1100" dirty="0">
                <a:latin typeface="Script cole" panose="00000400000000000000" pitchFamily="2" charset="0"/>
              </a:rPr>
              <a:t>37 – 52 = ........</a:t>
            </a:r>
          </a:p>
          <a:p>
            <a:pPr marL="228600" indent="-228600">
              <a:lnSpc>
                <a:spcPct val="150000"/>
              </a:lnSpc>
              <a:buAutoNum type="alphaLcParenR" startAt="6"/>
            </a:pPr>
            <a:r>
              <a:rPr lang="fr-FR" sz="1100" dirty="0">
                <a:latin typeface="Script cole" panose="00000400000000000000" pitchFamily="2" charset="0"/>
              </a:rPr>
              <a:t>63 – 21 = ........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890B2251-20CD-495E-805D-B8E01305E813}"/>
              </a:ext>
            </a:extLst>
          </p:cNvPr>
          <p:cNvSpPr/>
          <p:nvPr/>
        </p:nvSpPr>
        <p:spPr>
          <a:xfrm>
            <a:off x="138021" y="112144"/>
            <a:ext cx="4597880" cy="1578634"/>
          </a:xfrm>
          <a:prstGeom prst="round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0D8FE4D9-3B2A-4BD8-AD2C-FDF19D801096}"/>
              </a:ext>
            </a:extLst>
          </p:cNvPr>
          <p:cNvSpPr/>
          <p:nvPr/>
        </p:nvSpPr>
        <p:spPr>
          <a:xfrm>
            <a:off x="138021" y="1798607"/>
            <a:ext cx="4597880" cy="1578634"/>
          </a:xfrm>
          <a:prstGeom prst="round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5B349983-8D3F-4406-9529-537108E9CE7D}"/>
              </a:ext>
            </a:extLst>
          </p:cNvPr>
          <p:cNvSpPr/>
          <p:nvPr/>
        </p:nvSpPr>
        <p:spPr>
          <a:xfrm>
            <a:off x="138021" y="3485071"/>
            <a:ext cx="4597880" cy="1578634"/>
          </a:xfrm>
          <a:prstGeom prst="round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97FA7496-88C5-40AF-9707-81AC92F18350}"/>
              </a:ext>
            </a:extLst>
          </p:cNvPr>
          <p:cNvSpPr/>
          <p:nvPr/>
        </p:nvSpPr>
        <p:spPr>
          <a:xfrm>
            <a:off x="138021" y="5171535"/>
            <a:ext cx="4597880" cy="1578634"/>
          </a:xfrm>
          <a:prstGeom prst="round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5" name="ZoneTexte 114">
            <a:extLst>
              <a:ext uri="{FF2B5EF4-FFF2-40B4-BE49-F238E27FC236}">
                <a16:creationId xmlns:a16="http://schemas.microsoft.com/office/drawing/2014/main" id="{9A2C31B0-0819-41D7-B035-BCBBA86D502B}"/>
              </a:ext>
            </a:extLst>
          </p:cNvPr>
          <p:cNvSpPr txBox="1"/>
          <p:nvPr/>
        </p:nvSpPr>
        <p:spPr>
          <a:xfrm>
            <a:off x="5844073" y="341288"/>
            <a:ext cx="1663711" cy="1361911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marL="228600" indent="-228600">
              <a:lnSpc>
                <a:spcPct val="150000"/>
              </a:lnSpc>
              <a:buFont typeface="+mj-lt"/>
              <a:buAutoNum type="alphaLcParenR"/>
            </a:pPr>
            <a:r>
              <a:rPr lang="fr-FR" sz="1100" dirty="0">
                <a:latin typeface="Script cole" panose="00000400000000000000" pitchFamily="2" charset="0"/>
              </a:rPr>
              <a:t>62 + 17</a:t>
            </a:r>
          </a:p>
          <a:p>
            <a:pPr marL="228600" indent="-228600">
              <a:lnSpc>
                <a:spcPct val="150000"/>
              </a:lnSpc>
              <a:buAutoNum type="alphaLcParenR"/>
            </a:pPr>
            <a:r>
              <a:rPr lang="fr-FR" sz="1100" dirty="0">
                <a:latin typeface="Script cole" panose="00000400000000000000" pitchFamily="2" charset="0"/>
              </a:rPr>
              <a:t>41 + 18</a:t>
            </a:r>
          </a:p>
          <a:p>
            <a:pPr marL="228600" indent="-228600">
              <a:lnSpc>
                <a:spcPct val="150000"/>
              </a:lnSpc>
              <a:buFontTx/>
              <a:buAutoNum type="alphaLcParenR"/>
            </a:pPr>
            <a:r>
              <a:rPr lang="fr-FR" sz="1100" dirty="0">
                <a:latin typeface="Script cole" panose="00000400000000000000" pitchFamily="2" charset="0"/>
              </a:rPr>
              <a:t>34 + 3</a:t>
            </a:r>
          </a:p>
          <a:p>
            <a:pPr marL="228600" indent="-228600">
              <a:lnSpc>
                <a:spcPct val="150000"/>
              </a:lnSpc>
              <a:buAutoNum type="alphaLcParenR"/>
            </a:pPr>
            <a:r>
              <a:rPr lang="fr-FR" sz="1100" dirty="0">
                <a:latin typeface="Script cole" panose="00000400000000000000" pitchFamily="2" charset="0"/>
              </a:rPr>
              <a:t>29 + 40</a:t>
            </a:r>
          </a:p>
          <a:p>
            <a:pPr marL="228600" indent="-228600">
              <a:lnSpc>
                <a:spcPct val="150000"/>
              </a:lnSpc>
              <a:buAutoNum type="alphaLcParenR"/>
            </a:pPr>
            <a:r>
              <a:rPr lang="fr-FR" sz="1100" dirty="0">
                <a:latin typeface="Script cole" panose="00000400000000000000" pitchFamily="2" charset="0"/>
              </a:rPr>
              <a:t>6 + 41 + 12</a:t>
            </a:r>
          </a:p>
        </p:txBody>
      </p:sp>
      <p:sp>
        <p:nvSpPr>
          <p:cNvPr id="116" name="ZoneTexte 115">
            <a:extLst>
              <a:ext uri="{FF2B5EF4-FFF2-40B4-BE49-F238E27FC236}">
                <a16:creationId xmlns:a16="http://schemas.microsoft.com/office/drawing/2014/main" id="{9629813E-FFAA-4365-B468-647138A22485}"/>
              </a:ext>
            </a:extLst>
          </p:cNvPr>
          <p:cNvSpPr txBox="1"/>
          <p:nvPr/>
        </p:nvSpPr>
        <p:spPr>
          <a:xfrm>
            <a:off x="7520524" y="363315"/>
            <a:ext cx="1649728" cy="1336841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marL="228600" indent="-228600">
              <a:lnSpc>
                <a:spcPct val="150000"/>
              </a:lnSpc>
              <a:buFont typeface="+mj-lt"/>
              <a:buAutoNum type="alphaLcParenR" startAt="6"/>
            </a:pPr>
            <a:r>
              <a:rPr lang="fr-FR" sz="1100" dirty="0">
                <a:latin typeface="Script cole" panose="00000400000000000000" pitchFamily="2" charset="0"/>
              </a:rPr>
              <a:t>28 – 14 = ........</a:t>
            </a:r>
          </a:p>
          <a:p>
            <a:pPr marL="228600" indent="-228600">
              <a:lnSpc>
                <a:spcPct val="150000"/>
              </a:lnSpc>
              <a:buAutoNum type="alphaLcParenR" startAt="6"/>
            </a:pPr>
            <a:r>
              <a:rPr lang="fr-FR" sz="1100" dirty="0">
                <a:latin typeface="Script cole" panose="00000400000000000000" pitchFamily="2" charset="0"/>
              </a:rPr>
              <a:t>17 – 62 = ........</a:t>
            </a:r>
          </a:p>
          <a:p>
            <a:pPr marL="228600" indent="-228600">
              <a:lnSpc>
                <a:spcPct val="150000"/>
              </a:lnSpc>
              <a:buAutoNum type="alphaLcParenR" startAt="6"/>
            </a:pPr>
            <a:r>
              <a:rPr lang="fr-FR" sz="1100" dirty="0">
                <a:latin typeface="Script cole" panose="00000400000000000000" pitchFamily="2" charset="0"/>
              </a:rPr>
              <a:t>12 + … = 25</a:t>
            </a:r>
          </a:p>
          <a:p>
            <a:pPr marL="228600" indent="-228600">
              <a:lnSpc>
                <a:spcPct val="150000"/>
              </a:lnSpc>
              <a:buAutoNum type="alphaLcParenR" startAt="6"/>
            </a:pPr>
            <a:r>
              <a:rPr lang="fr-FR" sz="1100" dirty="0">
                <a:latin typeface="Script cole" panose="00000400000000000000" pitchFamily="2" charset="0"/>
              </a:rPr>
              <a:t>65 – 4 = ........</a:t>
            </a:r>
          </a:p>
          <a:p>
            <a:pPr marL="228600" indent="-228600">
              <a:lnSpc>
                <a:spcPct val="150000"/>
              </a:lnSpc>
              <a:buAutoNum type="alphaLcParenR" startAt="6"/>
            </a:pPr>
            <a:r>
              <a:rPr lang="fr-FR" sz="1100" dirty="0">
                <a:latin typeface="Script cole" panose="00000400000000000000" pitchFamily="2" charset="0"/>
              </a:rPr>
              <a:t>64 – 43 = ........</a:t>
            </a:r>
          </a:p>
        </p:txBody>
      </p:sp>
      <p:sp>
        <p:nvSpPr>
          <p:cNvPr id="109" name="ZoneTexte 108">
            <a:extLst>
              <a:ext uri="{FF2B5EF4-FFF2-40B4-BE49-F238E27FC236}">
                <a16:creationId xmlns:a16="http://schemas.microsoft.com/office/drawing/2014/main" id="{C2809DA2-2F26-48E8-B9FE-E087E94C2E19}"/>
              </a:ext>
            </a:extLst>
          </p:cNvPr>
          <p:cNvSpPr txBox="1"/>
          <p:nvPr/>
        </p:nvSpPr>
        <p:spPr>
          <a:xfrm>
            <a:off x="5844074" y="2024487"/>
            <a:ext cx="1663710" cy="1336841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marL="228600" indent="-228600">
              <a:lnSpc>
                <a:spcPct val="150000"/>
              </a:lnSpc>
              <a:buFont typeface="+mj-lt"/>
              <a:buAutoNum type="alphaLcParenR"/>
            </a:pPr>
            <a:r>
              <a:rPr lang="fr-FR" sz="1100" dirty="0">
                <a:latin typeface="Script cole" panose="00000400000000000000" pitchFamily="2" charset="0"/>
              </a:rPr>
              <a:t>25 + 43</a:t>
            </a:r>
          </a:p>
          <a:p>
            <a:pPr marL="228600" indent="-228600">
              <a:lnSpc>
                <a:spcPct val="150000"/>
              </a:lnSpc>
              <a:buAutoNum type="alphaLcParenR"/>
            </a:pPr>
            <a:r>
              <a:rPr lang="fr-FR" sz="1100" dirty="0">
                <a:latin typeface="Script cole" panose="00000400000000000000" pitchFamily="2" charset="0"/>
              </a:rPr>
              <a:t>56 + 31 </a:t>
            </a:r>
          </a:p>
          <a:p>
            <a:pPr marL="228600" indent="-228600">
              <a:lnSpc>
                <a:spcPct val="150000"/>
              </a:lnSpc>
              <a:buFontTx/>
              <a:buAutoNum type="alphaLcParenR"/>
            </a:pPr>
            <a:r>
              <a:rPr lang="fr-FR" sz="1100" dirty="0">
                <a:latin typeface="Script cole" panose="00000400000000000000" pitchFamily="2" charset="0"/>
              </a:rPr>
              <a:t>4 + 72</a:t>
            </a:r>
          </a:p>
          <a:p>
            <a:pPr marL="228600" indent="-228600">
              <a:lnSpc>
                <a:spcPct val="150000"/>
              </a:lnSpc>
              <a:buFontTx/>
              <a:buAutoNum type="alphaLcParenR"/>
            </a:pPr>
            <a:r>
              <a:rPr lang="fr-FR" sz="1100" dirty="0">
                <a:latin typeface="Script cole" panose="00000400000000000000" pitchFamily="2" charset="0"/>
              </a:rPr>
              <a:t>42 + 23 </a:t>
            </a:r>
          </a:p>
          <a:p>
            <a:pPr marL="228600" indent="-228600">
              <a:lnSpc>
                <a:spcPct val="150000"/>
              </a:lnSpc>
              <a:buFontTx/>
              <a:buAutoNum type="alphaLcParenR"/>
            </a:pPr>
            <a:r>
              <a:rPr lang="fr-FR" sz="1100" dirty="0">
                <a:latin typeface="Script cole" panose="00000400000000000000" pitchFamily="2" charset="0"/>
              </a:rPr>
              <a:t>13 + 30 + 4</a:t>
            </a:r>
          </a:p>
        </p:txBody>
      </p:sp>
      <p:sp>
        <p:nvSpPr>
          <p:cNvPr id="110" name="ZoneTexte 109">
            <a:extLst>
              <a:ext uri="{FF2B5EF4-FFF2-40B4-BE49-F238E27FC236}">
                <a16:creationId xmlns:a16="http://schemas.microsoft.com/office/drawing/2014/main" id="{B9F5B0EF-63E7-4D86-8311-5E65C2300A55}"/>
              </a:ext>
            </a:extLst>
          </p:cNvPr>
          <p:cNvSpPr txBox="1"/>
          <p:nvPr/>
        </p:nvSpPr>
        <p:spPr>
          <a:xfrm>
            <a:off x="7520524" y="2046514"/>
            <a:ext cx="1825390" cy="1336841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marL="228600" indent="-228600">
              <a:lnSpc>
                <a:spcPct val="150000"/>
              </a:lnSpc>
              <a:buAutoNum type="alphaLcParenR" startAt="6"/>
            </a:pPr>
            <a:r>
              <a:rPr lang="fr-FR" sz="1100" dirty="0">
                <a:latin typeface="Script cole" panose="00000400000000000000" pitchFamily="2" charset="0"/>
              </a:rPr>
              <a:t>27 – 59 = ........ </a:t>
            </a:r>
          </a:p>
          <a:p>
            <a:pPr marL="228600" indent="-228600">
              <a:lnSpc>
                <a:spcPct val="150000"/>
              </a:lnSpc>
              <a:buAutoNum type="alphaLcParenR" startAt="6"/>
            </a:pPr>
            <a:r>
              <a:rPr lang="fr-FR" sz="1100" dirty="0">
                <a:latin typeface="Script cole" panose="00000400000000000000" pitchFamily="2" charset="0"/>
              </a:rPr>
              <a:t>49 – 28 = ........</a:t>
            </a:r>
          </a:p>
          <a:p>
            <a:pPr marL="228600" indent="-228600">
              <a:lnSpc>
                <a:spcPct val="150000"/>
              </a:lnSpc>
              <a:buAutoNum type="alphaLcParenR" startAt="6"/>
            </a:pPr>
            <a:r>
              <a:rPr lang="fr-FR" sz="1100" dirty="0">
                <a:latin typeface="Script cole" panose="00000400000000000000" pitchFamily="2" charset="0"/>
              </a:rPr>
              <a:t>37 – 6 = ........</a:t>
            </a:r>
          </a:p>
          <a:p>
            <a:pPr marL="228600" indent="-228600">
              <a:lnSpc>
                <a:spcPct val="150000"/>
              </a:lnSpc>
              <a:buFontTx/>
              <a:buAutoNum type="alphaLcParenR" startAt="6"/>
            </a:pPr>
            <a:r>
              <a:rPr lang="fr-FR" sz="1100" dirty="0">
                <a:latin typeface="Script cole" panose="00000400000000000000" pitchFamily="2" charset="0"/>
              </a:rPr>
              <a:t>58 – 14 = ........</a:t>
            </a:r>
          </a:p>
          <a:p>
            <a:pPr marL="228600" indent="-228600">
              <a:lnSpc>
                <a:spcPct val="150000"/>
              </a:lnSpc>
              <a:buFontTx/>
              <a:buAutoNum type="alphaLcParenR" startAt="6"/>
            </a:pPr>
            <a:r>
              <a:rPr lang="fr-FR" sz="1100" dirty="0">
                <a:latin typeface="Script cole" panose="00000400000000000000" pitchFamily="2" charset="0"/>
              </a:rPr>
              <a:t>31 + … = 45</a:t>
            </a:r>
          </a:p>
        </p:txBody>
      </p:sp>
      <p:sp>
        <p:nvSpPr>
          <p:cNvPr id="99" name="ZoneTexte 98">
            <a:extLst>
              <a:ext uri="{FF2B5EF4-FFF2-40B4-BE49-F238E27FC236}">
                <a16:creationId xmlns:a16="http://schemas.microsoft.com/office/drawing/2014/main" id="{A3203D8A-1126-46D2-BAE7-CC716F339BB6}"/>
              </a:ext>
            </a:extLst>
          </p:cNvPr>
          <p:cNvSpPr txBox="1"/>
          <p:nvPr/>
        </p:nvSpPr>
        <p:spPr>
          <a:xfrm>
            <a:off x="5844074" y="3722089"/>
            <a:ext cx="1691399" cy="1361911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marL="228600" indent="-228600">
              <a:lnSpc>
                <a:spcPct val="150000"/>
              </a:lnSpc>
              <a:buAutoNum type="alphaLcParenR"/>
            </a:pPr>
            <a:r>
              <a:rPr lang="fr-FR" sz="1100" dirty="0">
                <a:latin typeface="Script cole" panose="00000400000000000000" pitchFamily="2" charset="0"/>
              </a:rPr>
              <a:t>24 + 53</a:t>
            </a:r>
          </a:p>
          <a:p>
            <a:pPr marL="228600" indent="-228600">
              <a:lnSpc>
                <a:spcPct val="150000"/>
              </a:lnSpc>
              <a:buFontTx/>
              <a:buAutoNum type="alphaLcParenR"/>
            </a:pPr>
            <a:r>
              <a:rPr lang="fr-FR" sz="1100" dirty="0">
                <a:latin typeface="Script cole" panose="00000400000000000000" pitchFamily="2" charset="0"/>
              </a:rPr>
              <a:t>31 + 28</a:t>
            </a:r>
          </a:p>
          <a:p>
            <a:pPr marL="228600" indent="-228600">
              <a:lnSpc>
                <a:spcPct val="150000"/>
              </a:lnSpc>
              <a:buAutoNum type="alphaLcParenR"/>
            </a:pPr>
            <a:r>
              <a:rPr lang="fr-FR" sz="1100" dirty="0">
                <a:latin typeface="Script cole" panose="00000400000000000000" pitchFamily="2" charset="0"/>
              </a:rPr>
              <a:t>5 + 34</a:t>
            </a:r>
          </a:p>
          <a:p>
            <a:pPr marL="228600" indent="-228600">
              <a:lnSpc>
                <a:spcPct val="150000"/>
              </a:lnSpc>
              <a:buFontTx/>
              <a:buAutoNum type="alphaLcParenR"/>
            </a:pPr>
            <a:r>
              <a:rPr lang="fr-FR" sz="1100" dirty="0">
                <a:latin typeface="Script cole" panose="00000400000000000000" pitchFamily="2" charset="0"/>
              </a:rPr>
              <a:t>28 + 50</a:t>
            </a:r>
          </a:p>
          <a:p>
            <a:pPr marL="228600" indent="-228600">
              <a:lnSpc>
                <a:spcPct val="150000"/>
              </a:lnSpc>
              <a:buFontTx/>
              <a:buAutoNum type="alphaLcParenR"/>
            </a:pPr>
            <a:r>
              <a:rPr lang="fr-FR" sz="1100" dirty="0">
                <a:latin typeface="Script cole" panose="00000400000000000000" pitchFamily="2" charset="0"/>
              </a:rPr>
              <a:t>35 + 21 + 2</a:t>
            </a:r>
          </a:p>
        </p:txBody>
      </p:sp>
      <p:sp>
        <p:nvSpPr>
          <p:cNvPr id="104" name="ZoneTexte 103">
            <a:extLst>
              <a:ext uri="{FF2B5EF4-FFF2-40B4-BE49-F238E27FC236}">
                <a16:creationId xmlns:a16="http://schemas.microsoft.com/office/drawing/2014/main" id="{A4CA8485-3ACA-41DD-A641-B87C920CDCE6}"/>
              </a:ext>
            </a:extLst>
          </p:cNvPr>
          <p:cNvSpPr txBox="1"/>
          <p:nvPr/>
        </p:nvSpPr>
        <p:spPr>
          <a:xfrm>
            <a:off x="7520524" y="3744116"/>
            <a:ext cx="1649728" cy="1336841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marL="228600" indent="-228600">
              <a:lnSpc>
                <a:spcPct val="150000"/>
              </a:lnSpc>
              <a:buFont typeface="+mj-lt"/>
              <a:buAutoNum type="alphaLcParenR" startAt="6"/>
            </a:pPr>
            <a:r>
              <a:rPr lang="fr-FR" sz="1100" dirty="0">
                <a:latin typeface="Script cole" panose="00000400000000000000" pitchFamily="2" charset="0"/>
              </a:rPr>
              <a:t>43 – 21 = ........</a:t>
            </a:r>
          </a:p>
          <a:p>
            <a:pPr marL="228600" indent="-228600">
              <a:lnSpc>
                <a:spcPct val="150000"/>
              </a:lnSpc>
              <a:buAutoNum type="alphaLcParenR" startAt="6"/>
            </a:pPr>
            <a:r>
              <a:rPr lang="fr-FR" sz="1100" dirty="0">
                <a:latin typeface="Script cole" panose="00000400000000000000" pitchFamily="2" charset="0"/>
              </a:rPr>
              <a:t>45 – 3 = ........</a:t>
            </a:r>
          </a:p>
          <a:p>
            <a:pPr marL="228600" indent="-228600">
              <a:lnSpc>
                <a:spcPct val="150000"/>
              </a:lnSpc>
              <a:buFontTx/>
              <a:buAutoNum type="alphaLcParenR" startAt="6"/>
            </a:pPr>
            <a:r>
              <a:rPr lang="fr-FR" sz="1100" dirty="0">
                <a:latin typeface="Script cole" panose="00000400000000000000" pitchFamily="2" charset="0"/>
              </a:rPr>
              <a:t>27 + … = 39</a:t>
            </a:r>
          </a:p>
          <a:p>
            <a:pPr marL="228600" indent="-228600">
              <a:lnSpc>
                <a:spcPct val="150000"/>
              </a:lnSpc>
              <a:buAutoNum type="alphaLcParenR" startAt="6"/>
            </a:pPr>
            <a:r>
              <a:rPr lang="fr-FR" sz="1100" dirty="0">
                <a:latin typeface="Script cole" panose="00000400000000000000" pitchFamily="2" charset="0"/>
              </a:rPr>
              <a:t>58 – 36 = ........</a:t>
            </a:r>
          </a:p>
          <a:p>
            <a:pPr marL="228600" indent="-228600">
              <a:lnSpc>
                <a:spcPct val="150000"/>
              </a:lnSpc>
              <a:buFontTx/>
              <a:buAutoNum type="alphaLcParenR" startAt="6"/>
            </a:pPr>
            <a:r>
              <a:rPr lang="fr-FR" sz="1100" dirty="0">
                <a:latin typeface="Script cole" panose="00000400000000000000" pitchFamily="2" charset="0"/>
              </a:rPr>
              <a:t>17 – 32 = ........</a:t>
            </a:r>
          </a:p>
        </p:txBody>
      </p:sp>
      <p:sp>
        <p:nvSpPr>
          <p:cNvPr id="81" name="ZoneTexte 80">
            <a:extLst>
              <a:ext uri="{FF2B5EF4-FFF2-40B4-BE49-F238E27FC236}">
                <a16:creationId xmlns:a16="http://schemas.microsoft.com/office/drawing/2014/main" id="{24A4BE77-3E23-4A41-8A05-06C3DD005492}"/>
              </a:ext>
            </a:extLst>
          </p:cNvPr>
          <p:cNvSpPr txBox="1"/>
          <p:nvPr/>
        </p:nvSpPr>
        <p:spPr>
          <a:xfrm>
            <a:off x="5844074" y="5396367"/>
            <a:ext cx="1691399" cy="1336841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marL="228600" indent="-228600">
              <a:lnSpc>
                <a:spcPct val="150000"/>
              </a:lnSpc>
              <a:buFont typeface="+mj-lt"/>
              <a:buAutoNum type="alphaLcParenR"/>
            </a:pPr>
            <a:r>
              <a:rPr lang="fr-FR" sz="1100" dirty="0">
                <a:latin typeface="Script cole" panose="00000400000000000000" pitchFamily="2" charset="0"/>
              </a:rPr>
              <a:t>54 + 12</a:t>
            </a:r>
          </a:p>
          <a:p>
            <a:pPr marL="228600" indent="-228600">
              <a:lnSpc>
                <a:spcPct val="150000"/>
              </a:lnSpc>
              <a:buFont typeface="+mj-lt"/>
              <a:buAutoNum type="alphaLcParenR"/>
            </a:pPr>
            <a:r>
              <a:rPr lang="fr-FR" sz="1100" dirty="0">
                <a:latin typeface="Script cole" panose="00000400000000000000" pitchFamily="2" charset="0"/>
              </a:rPr>
              <a:t>41 + 27</a:t>
            </a:r>
          </a:p>
          <a:p>
            <a:pPr marL="228600" indent="-228600">
              <a:lnSpc>
                <a:spcPct val="150000"/>
              </a:lnSpc>
              <a:buFontTx/>
              <a:buAutoNum type="alphaLcParenR"/>
            </a:pPr>
            <a:r>
              <a:rPr lang="fr-FR" sz="1100" dirty="0">
                <a:latin typeface="Script cole" panose="00000400000000000000" pitchFamily="2" charset="0"/>
              </a:rPr>
              <a:t>6 + 31</a:t>
            </a:r>
          </a:p>
          <a:p>
            <a:pPr marL="228600" indent="-228600">
              <a:lnSpc>
                <a:spcPct val="150000"/>
              </a:lnSpc>
              <a:buAutoNum type="alphaLcParenR"/>
            </a:pPr>
            <a:r>
              <a:rPr lang="fr-FR" sz="1100" dirty="0">
                <a:latin typeface="Script cole" panose="00000400000000000000" pitchFamily="2" charset="0"/>
              </a:rPr>
              <a:t>38 + 40</a:t>
            </a:r>
          </a:p>
          <a:p>
            <a:pPr marL="228600" indent="-228600">
              <a:lnSpc>
                <a:spcPct val="150000"/>
              </a:lnSpc>
              <a:buAutoNum type="alphaLcParenR"/>
            </a:pPr>
            <a:r>
              <a:rPr lang="fr-FR" sz="1100" dirty="0">
                <a:latin typeface="Script cole" panose="00000400000000000000" pitchFamily="2" charset="0"/>
              </a:rPr>
              <a:t>30 + 2 + 16</a:t>
            </a:r>
          </a:p>
        </p:txBody>
      </p:sp>
      <p:sp>
        <p:nvSpPr>
          <p:cNvPr id="82" name="ZoneTexte 81">
            <a:extLst>
              <a:ext uri="{FF2B5EF4-FFF2-40B4-BE49-F238E27FC236}">
                <a16:creationId xmlns:a16="http://schemas.microsoft.com/office/drawing/2014/main" id="{C44B83B9-C393-4931-A56C-B15FFBDB4219}"/>
              </a:ext>
            </a:extLst>
          </p:cNvPr>
          <p:cNvSpPr txBox="1"/>
          <p:nvPr/>
        </p:nvSpPr>
        <p:spPr>
          <a:xfrm>
            <a:off x="7520524" y="5418394"/>
            <a:ext cx="1825390" cy="1336841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marL="228600" indent="-228600">
              <a:lnSpc>
                <a:spcPct val="150000"/>
              </a:lnSpc>
              <a:buFont typeface="+mj-lt"/>
              <a:buAutoNum type="alphaLcParenR" startAt="6"/>
            </a:pPr>
            <a:r>
              <a:rPr lang="fr-FR" sz="1100" dirty="0">
                <a:latin typeface="Script cole" panose="00000400000000000000" pitchFamily="2" charset="0"/>
              </a:rPr>
              <a:t>48 – 13 = ........</a:t>
            </a:r>
          </a:p>
          <a:p>
            <a:pPr marL="228600" indent="-228600">
              <a:lnSpc>
                <a:spcPct val="150000"/>
              </a:lnSpc>
              <a:buFontTx/>
              <a:buAutoNum type="alphaLcParenR" startAt="6"/>
            </a:pPr>
            <a:r>
              <a:rPr lang="fr-FR" sz="1100" dirty="0">
                <a:latin typeface="Script cole" panose="00000400000000000000" pitchFamily="2" charset="0"/>
              </a:rPr>
              <a:t>25 + … = 37</a:t>
            </a:r>
          </a:p>
          <a:p>
            <a:pPr marL="228600" indent="-228600">
              <a:lnSpc>
                <a:spcPct val="150000"/>
              </a:lnSpc>
              <a:buAutoNum type="alphaLcParenR" startAt="6"/>
            </a:pPr>
            <a:r>
              <a:rPr lang="fr-FR" sz="1100" dirty="0">
                <a:latin typeface="Script cole" panose="00000400000000000000" pitchFamily="2" charset="0"/>
              </a:rPr>
              <a:t>56 – 4 = ........</a:t>
            </a:r>
          </a:p>
          <a:p>
            <a:pPr marL="228600" indent="-228600">
              <a:lnSpc>
                <a:spcPct val="150000"/>
              </a:lnSpc>
              <a:buFontTx/>
              <a:buAutoNum type="alphaLcParenR" startAt="6"/>
            </a:pPr>
            <a:r>
              <a:rPr lang="fr-FR" sz="1100" dirty="0">
                <a:latin typeface="Script cole" panose="00000400000000000000" pitchFamily="2" charset="0"/>
              </a:rPr>
              <a:t>37 – 52 = ........</a:t>
            </a:r>
          </a:p>
          <a:p>
            <a:pPr marL="228600" indent="-228600">
              <a:lnSpc>
                <a:spcPct val="150000"/>
              </a:lnSpc>
              <a:buAutoNum type="alphaLcParenR" startAt="6"/>
            </a:pPr>
            <a:r>
              <a:rPr lang="fr-FR" sz="1100" dirty="0">
                <a:latin typeface="Script cole" panose="00000400000000000000" pitchFamily="2" charset="0"/>
              </a:rPr>
              <a:t>63 – 21 = ........</a:t>
            </a:r>
          </a:p>
        </p:txBody>
      </p:sp>
      <p:sp>
        <p:nvSpPr>
          <p:cNvPr id="50" name="Rectangle : coins arrondis 49">
            <a:extLst>
              <a:ext uri="{FF2B5EF4-FFF2-40B4-BE49-F238E27FC236}">
                <a16:creationId xmlns:a16="http://schemas.microsoft.com/office/drawing/2014/main" id="{3FF520BD-263E-48CF-9CE4-C6ECD2A60084}"/>
              </a:ext>
            </a:extLst>
          </p:cNvPr>
          <p:cNvSpPr/>
          <p:nvPr/>
        </p:nvSpPr>
        <p:spPr>
          <a:xfrm>
            <a:off x="5127156" y="121523"/>
            <a:ext cx="4597880" cy="1578634"/>
          </a:xfrm>
          <a:prstGeom prst="round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D3D1024A-BD00-46FB-B9FC-A282F63F3A06}"/>
              </a:ext>
            </a:extLst>
          </p:cNvPr>
          <p:cNvSpPr/>
          <p:nvPr/>
        </p:nvSpPr>
        <p:spPr>
          <a:xfrm>
            <a:off x="5127156" y="1807986"/>
            <a:ext cx="4597880" cy="1578634"/>
          </a:xfrm>
          <a:prstGeom prst="round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2" name="Rectangle : coins arrondis 51">
            <a:extLst>
              <a:ext uri="{FF2B5EF4-FFF2-40B4-BE49-F238E27FC236}">
                <a16:creationId xmlns:a16="http://schemas.microsoft.com/office/drawing/2014/main" id="{60957A5B-1C15-44C3-A5E1-6466F29515EB}"/>
              </a:ext>
            </a:extLst>
          </p:cNvPr>
          <p:cNvSpPr/>
          <p:nvPr/>
        </p:nvSpPr>
        <p:spPr>
          <a:xfrm>
            <a:off x="5127156" y="3494450"/>
            <a:ext cx="4597880" cy="1578634"/>
          </a:xfrm>
          <a:prstGeom prst="round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3" name="Rectangle : coins arrondis 52">
            <a:extLst>
              <a:ext uri="{FF2B5EF4-FFF2-40B4-BE49-F238E27FC236}">
                <a16:creationId xmlns:a16="http://schemas.microsoft.com/office/drawing/2014/main" id="{B4197ADC-FEBD-439C-BC58-F5964A21A5BF}"/>
              </a:ext>
            </a:extLst>
          </p:cNvPr>
          <p:cNvSpPr/>
          <p:nvPr/>
        </p:nvSpPr>
        <p:spPr>
          <a:xfrm>
            <a:off x="5127156" y="5180914"/>
            <a:ext cx="4597880" cy="1578634"/>
          </a:xfrm>
          <a:prstGeom prst="round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994414F1-78E7-5459-822E-52D4BE9558F2}"/>
              </a:ext>
            </a:extLst>
          </p:cNvPr>
          <p:cNvGrpSpPr/>
          <p:nvPr/>
        </p:nvGrpSpPr>
        <p:grpSpPr>
          <a:xfrm>
            <a:off x="300196" y="181851"/>
            <a:ext cx="9319252" cy="6414173"/>
            <a:chOff x="300196" y="181851"/>
            <a:chExt cx="9319252" cy="6414173"/>
          </a:xfrm>
        </p:grpSpPr>
        <p:grpSp>
          <p:nvGrpSpPr>
            <p:cNvPr id="5" name="Groupe 4">
              <a:extLst>
                <a:ext uri="{FF2B5EF4-FFF2-40B4-BE49-F238E27FC236}">
                  <a16:creationId xmlns:a16="http://schemas.microsoft.com/office/drawing/2014/main" id="{92710510-103B-2130-3386-E91755EF5B83}"/>
                </a:ext>
              </a:extLst>
            </p:cNvPr>
            <p:cNvGrpSpPr/>
            <p:nvPr/>
          </p:nvGrpSpPr>
          <p:grpSpPr>
            <a:xfrm>
              <a:off x="4270758" y="1199165"/>
              <a:ext cx="5348690" cy="5396859"/>
              <a:chOff x="4270758" y="1199165"/>
              <a:chExt cx="5348690" cy="5396859"/>
            </a:xfrm>
          </p:grpSpPr>
          <p:grpSp>
            <p:nvGrpSpPr>
              <p:cNvPr id="24" name="Groupe 23">
                <a:extLst>
                  <a:ext uri="{FF2B5EF4-FFF2-40B4-BE49-F238E27FC236}">
                    <a16:creationId xmlns:a16="http://schemas.microsoft.com/office/drawing/2014/main" id="{9E4BE7CF-B084-A6C7-3A48-13CF65549FC7}"/>
                  </a:ext>
                </a:extLst>
              </p:cNvPr>
              <p:cNvGrpSpPr/>
              <p:nvPr/>
            </p:nvGrpSpPr>
            <p:grpSpPr>
              <a:xfrm>
                <a:off x="4270758" y="2930834"/>
                <a:ext cx="395335" cy="3660011"/>
                <a:chOff x="4270758" y="2930834"/>
                <a:chExt cx="395335" cy="3660011"/>
              </a:xfrm>
            </p:grpSpPr>
            <p:pic>
              <p:nvPicPr>
                <p:cNvPr id="31" name="Image 30">
                  <a:extLst>
                    <a:ext uri="{FF2B5EF4-FFF2-40B4-BE49-F238E27FC236}">
                      <a16:creationId xmlns:a16="http://schemas.microsoft.com/office/drawing/2014/main" id="{88139532-AB00-B649-7D42-43EF6361979D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270758" y="2930834"/>
                  <a:ext cx="344529" cy="344529"/>
                </a:xfrm>
                <a:prstGeom prst="rect">
                  <a:avLst/>
                </a:prstGeom>
              </p:spPr>
            </p:pic>
            <p:pic>
              <p:nvPicPr>
                <p:cNvPr id="32" name="Image 31">
                  <a:extLst>
                    <a:ext uri="{FF2B5EF4-FFF2-40B4-BE49-F238E27FC236}">
                      <a16:creationId xmlns:a16="http://schemas.microsoft.com/office/drawing/2014/main" id="{8A644D8B-826A-D092-C0AA-788CE77D6A52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278093" y="4596552"/>
                  <a:ext cx="344529" cy="344529"/>
                </a:xfrm>
                <a:prstGeom prst="rect">
                  <a:avLst/>
                </a:prstGeom>
              </p:spPr>
            </p:pic>
            <p:pic>
              <p:nvPicPr>
                <p:cNvPr id="33" name="Image 32">
                  <a:extLst>
                    <a:ext uri="{FF2B5EF4-FFF2-40B4-BE49-F238E27FC236}">
                      <a16:creationId xmlns:a16="http://schemas.microsoft.com/office/drawing/2014/main" id="{3B631B35-12F7-835E-4FF2-B008CAB9B4BE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321564" y="6246316"/>
                  <a:ext cx="344529" cy="344529"/>
                </a:xfrm>
                <a:prstGeom prst="rect">
                  <a:avLst/>
                </a:prstGeom>
              </p:spPr>
            </p:pic>
          </p:grpSp>
          <p:grpSp>
            <p:nvGrpSpPr>
              <p:cNvPr id="25" name="Groupe 24">
                <a:extLst>
                  <a:ext uri="{FF2B5EF4-FFF2-40B4-BE49-F238E27FC236}">
                    <a16:creationId xmlns:a16="http://schemas.microsoft.com/office/drawing/2014/main" id="{342E2BFE-58E3-3909-8BEC-6FB07A2142C1}"/>
                  </a:ext>
                </a:extLst>
              </p:cNvPr>
              <p:cNvGrpSpPr/>
              <p:nvPr/>
            </p:nvGrpSpPr>
            <p:grpSpPr>
              <a:xfrm>
                <a:off x="9224113" y="1199165"/>
                <a:ext cx="395335" cy="5396859"/>
                <a:chOff x="4270758" y="1193986"/>
                <a:chExt cx="395335" cy="5396859"/>
              </a:xfrm>
            </p:grpSpPr>
            <p:pic>
              <p:nvPicPr>
                <p:cNvPr id="26" name="Image 25">
                  <a:extLst>
                    <a:ext uri="{FF2B5EF4-FFF2-40B4-BE49-F238E27FC236}">
                      <a16:creationId xmlns:a16="http://schemas.microsoft.com/office/drawing/2014/main" id="{BAF98789-5BF1-062F-38C4-577D3B676C8C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285343" y="1193986"/>
                  <a:ext cx="344529" cy="344529"/>
                </a:xfrm>
                <a:prstGeom prst="rect">
                  <a:avLst/>
                </a:prstGeom>
              </p:spPr>
            </p:pic>
            <p:pic>
              <p:nvPicPr>
                <p:cNvPr id="27" name="Image 26">
                  <a:extLst>
                    <a:ext uri="{FF2B5EF4-FFF2-40B4-BE49-F238E27FC236}">
                      <a16:creationId xmlns:a16="http://schemas.microsoft.com/office/drawing/2014/main" id="{92427782-6793-B403-402A-666C381A122E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270758" y="2930834"/>
                  <a:ext cx="344529" cy="344529"/>
                </a:xfrm>
                <a:prstGeom prst="rect">
                  <a:avLst/>
                </a:prstGeom>
              </p:spPr>
            </p:pic>
            <p:pic>
              <p:nvPicPr>
                <p:cNvPr id="28" name="Image 27">
                  <a:extLst>
                    <a:ext uri="{FF2B5EF4-FFF2-40B4-BE49-F238E27FC236}">
                      <a16:creationId xmlns:a16="http://schemas.microsoft.com/office/drawing/2014/main" id="{B7A2642E-092E-69BF-E626-25F0E834E9A2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278093" y="4596552"/>
                  <a:ext cx="344529" cy="344529"/>
                </a:xfrm>
                <a:prstGeom prst="rect">
                  <a:avLst/>
                </a:prstGeom>
              </p:spPr>
            </p:pic>
            <p:pic>
              <p:nvPicPr>
                <p:cNvPr id="29" name="Image 28">
                  <a:extLst>
                    <a:ext uri="{FF2B5EF4-FFF2-40B4-BE49-F238E27FC236}">
                      <a16:creationId xmlns:a16="http://schemas.microsoft.com/office/drawing/2014/main" id="{6DE6C8AB-C438-273F-B310-E968D092A6D5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321564" y="6246316"/>
                  <a:ext cx="344529" cy="344529"/>
                </a:xfrm>
                <a:prstGeom prst="rect">
                  <a:avLst/>
                </a:prstGeom>
              </p:spPr>
            </p:pic>
          </p:grpSp>
        </p:grpSp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F808CE5F-5CCE-ED68-D68A-A7D2B841EB40}"/>
                </a:ext>
              </a:extLst>
            </p:cNvPr>
            <p:cNvGrpSpPr/>
            <p:nvPr/>
          </p:nvGrpSpPr>
          <p:grpSpPr>
            <a:xfrm>
              <a:off x="300196" y="181851"/>
              <a:ext cx="430867" cy="5404468"/>
              <a:chOff x="300196" y="181851"/>
              <a:chExt cx="430867" cy="5404468"/>
            </a:xfrm>
          </p:grpSpPr>
          <p:pic>
            <p:nvPicPr>
              <p:cNvPr id="19" name="Image 18">
                <a:extLst>
                  <a:ext uri="{FF2B5EF4-FFF2-40B4-BE49-F238E27FC236}">
                    <a16:creationId xmlns:a16="http://schemas.microsoft.com/office/drawing/2014/main" id="{119C9F55-2C96-4986-A05A-6519DC6E341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300196" y="181851"/>
                <a:ext cx="369454" cy="357240"/>
              </a:xfrm>
              <a:prstGeom prst="rect">
                <a:avLst/>
              </a:prstGeom>
            </p:spPr>
          </p:pic>
          <p:pic>
            <p:nvPicPr>
              <p:cNvPr id="20" name="Image 19">
                <a:extLst>
                  <a:ext uri="{FF2B5EF4-FFF2-40B4-BE49-F238E27FC236}">
                    <a16:creationId xmlns:a16="http://schemas.microsoft.com/office/drawing/2014/main" id="{9AB873D5-A977-75FA-C357-DA1D3E45BF4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339457" y="1857863"/>
                <a:ext cx="369454" cy="357240"/>
              </a:xfrm>
              <a:prstGeom prst="rect">
                <a:avLst/>
              </a:prstGeom>
            </p:spPr>
          </p:pic>
          <p:pic>
            <p:nvPicPr>
              <p:cNvPr id="21" name="Image 20">
                <a:extLst>
                  <a:ext uri="{FF2B5EF4-FFF2-40B4-BE49-F238E27FC236}">
                    <a16:creationId xmlns:a16="http://schemas.microsoft.com/office/drawing/2014/main" id="{720BD9B5-454E-C62A-71F2-EC0163ABB13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361609" y="3533311"/>
                <a:ext cx="369454" cy="357240"/>
              </a:xfrm>
              <a:prstGeom prst="rect">
                <a:avLst/>
              </a:prstGeom>
            </p:spPr>
          </p:pic>
          <p:pic>
            <p:nvPicPr>
              <p:cNvPr id="23" name="Image 22">
                <a:extLst>
                  <a:ext uri="{FF2B5EF4-FFF2-40B4-BE49-F238E27FC236}">
                    <a16:creationId xmlns:a16="http://schemas.microsoft.com/office/drawing/2014/main" id="{7EE98155-262A-45C1-F14C-536C470C242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337054" y="5229079"/>
                <a:ext cx="369454" cy="357240"/>
              </a:xfrm>
              <a:prstGeom prst="rect">
                <a:avLst/>
              </a:prstGeom>
            </p:spPr>
          </p:pic>
        </p:grp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784FB3A8-EF8A-F832-55FE-DF7EAB2FAD50}"/>
                </a:ext>
              </a:extLst>
            </p:cNvPr>
            <p:cNvGrpSpPr/>
            <p:nvPr/>
          </p:nvGrpSpPr>
          <p:grpSpPr>
            <a:xfrm>
              <a:off x="5334320" y="181851"/>
              <a:ext cx="383910" cy="5423090"/>
              <a:chOff x="285740" y="181851"/>
              <a:chExt cx="383910" cy="5423090"/>
            </a:xfrm>
          </p:grpSpPr>
          <p:pic>
            <p:nvPicPr>
              <p:cNvPr id="12" name="Image 11">
                <a:extLst>
                  <a:ext uri="{FF2B5EF4-FFF2-40B4-BE49-F238E27FC236}">
                    <a16:creationId xmlns:a16="http://schemas.microsoft.com/office/drawing/2014/main" id="{0C8B93D6-F84B-72ED-D10D-392449FCA0A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300196" y="181851"/>
                <a:ext cx="369454" cy="357240"/>
              </a:xfrm>
              <a:prstGeom prst="rect">
                <a:avLst/>
              </a:prstGeom>
            </p:spPr>
          </p:pic>
          <p:pic>
            <p:nvPicPr>
              <p:cNvPr id="16" name="Image 15">
                <a:extLst>
                  <a:ext uri="{FF2B5EF4-FFF2-40B4-BE49-F238E27FC236}">
                    <a16:creationId xmlns:a16="http://schemas.microsoft.com/office/drawing/2014/main" id="{271BB2EF-B99B-DC78-4627-F40FA61925D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289648" y="1856987"/>
                <a:ext cx="369454" cy="357240"/>
              </a:xfrm>
              <a:prstGeom prst="rect">
                <a:avLst/>
              </a:prstGeom>
            </p:spPr>
          </p:pic>
          <p:pic>
            <p:nvPicPr>
              <p:cNvPr id="17" name="Image 16">
                <a:extLst>
                  <a:ext uri="{FF2B5EF4-FFF2-40B4-BE49-F238E27FC236}">
                    <a16:creationId xmlns:a16="http://schemas.microsoft.com/office/drawing/2014/main" id="{528E2A32-2677-C531-5338-5E803C0AF7F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285740" y="3557663"/>
                <a:ext cx="369454" cy="357240"/>
              </a:xfrm>
              <a:prstGeom prst="rect">
                <a:avLst/>
              </a:prstGeom>
            </p:spPr>
          </p:pic>
          <p:pic>
            <p:nvPicPr>
              <p:cNvPr id="18" name="Image 17">
                <a:extLst>
                  <a:ext uri="{FF2B5EF4-FFF2-40B4-BE49-F238E27FC236}">
                    <a16:creationId xmlns:a16="http://schemas.microsoft.com/office/drawing/2014/main" id="{AB338C12-201F-FDD7-7335-7506ABCFE3F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289648" y="5247701"/>
                <a:ext cx="369454" cy="357240"/>
              </a:xfrm>
              <a:prstGeom prst="rect">
                <a:avLst/>
              </a:prstGeom>
            </p:spPr>
          </p:pic>
        </p:grpSp>
      </p:grpSp>
      <p:grpSp>
        <p:nvGrpSpPr>
          <p:cNvPr id="36" name="Groupe 35">
            <a:extLst>
              <a:ext uri="{FF2B5EF4-FFF2-40B4-BE49-F238E27FC236}">
                <a16:creationId xmlns:a16="http://schemas.microsoft.com/office/drawing/2014/main" id="{C5B5F2DC-35E9-9D18-BEF5-F00D626B88C3}"/>
              </a:ext>
            </a:extLst>
          </p:cNvPr>
          <p:cNvGrpSpPr/>
          <p:nvPr/>
        </p:nvGrpSpPr>
        <p:grpSpPr>
          <a:xfrm>
            <a:off x="905317" y="126870"/>
            <a:ext cx="3709970" cy="261610"/>
            <a:chOff x="905317" y="126870"/>
            <a:chExt cx="3709970" cy="261610"/>
          </a:xfrm>
        </p:grpSpPr>
        <p:sp>
          <p:nvSpPr>
            <p:cNvPr id="40" name="ZoneTexte 39">
              <a:extLst>
                <a:ext uri="{FF2B5EF4-FFF2-40B4-BE49-F238E27FC236}">
                  <a16:creationId xmlns:a16="http://schemas.microsoft.com/office/drawing/2014/main" id="{7EF90402-8E19-43A3-A971-44433E57F4FC}"/>
                </a:ext>
              </a:extLst>
            </p:cNvPr>
            <p:cNvSpPr txBox="1"/>
            <p:nvPr/>
          </p:nvSpPr>
          <p:spPr>
            <a:xfrm>
              <a:off x="905317" y="126870"/>
              <a:ext cx="1583130" cy="261610"/>
            </a:xfrm>
            <a:prstGeom prst="rect">
              <a:avLst/>
            </a:prstGeom>
            <a:noFill/>
          </p:spPr>
          <p:txBody>
            <a:bodyPr vert="horz" wrap="square" rtlCol="0">
              <a:spAutoFit/>
            </a:bodyPr>
            <a:lstStyle/>
            <a:p>
              <a:r>
                <a:rPr lang="fr-FR" sz="1100" b="1" u="sng" dirty="0">
                  <a:latin typeface="Quicksand Bold" pitchFamily="50" charset="0"/>
                </a:rPr>
                <a:t>Calcule en colonne:</a:t>
              </a:r>
            </a:p>
          </p:txBody>
        </p:sp>
        <p:sp>
          <p:nvSpPr>
            <p:cNvPr id="34" name="ZoneTexte 33">
              <a:extLst>
                <a:ext uri="{FF2B5EF4-FFF2-40B4-BE49-F238E27FC236}">
                  <a16:creationId xmlns:a16="http://schemas.microsoft.com/office/drawing/2014/main" id="{1F523433-FBDD-0236-D8B1-4BE5CCA642B7}"/>
                </a:ext>
              </a:extLst>
            </p:cNvPr>
            <p:cNvSpPr txBox="1"/>
            <p:nvPr/>
          </p:nvSpPr>
          <p:spPr>
            <a:xfrm>
              <a:off x="2742980" y="126870"/>
              <a:ext cx="1872307" cy="261610"/>
            </a:xfrm>
            <a:prstGeom prst="rect">
              <a:avLst/>
            </a:prstGeom>
            <a:noFill/>
          </p:spPr>
          <p:txBody>
            <a:bodyPr vert="horz" wrap="square" rtlCol="0">
              <a:spAutoFit/>
            </a:bodyPr>
            <a:lstStyle/>
            <a:p>
              <a:r>
                <a:rPr lang="fr-FR" sz="1100" b="1" u="sng" dirty="0">
                  <a:latin typeface="Quicksand Bold" pitchFamily="50" charset="0"/>
                </a:rPr>
                <a:t>Calcule en ligne:</a:t>
              </a:r>
            </a:p>
          </p:txBody>
        </p:sp>
        <p:sp>
          <p:nvSpPr>
            <p:cNvPr id="35" name="ZoneTexte 34">
              <a:extLst>
                <a:ext uri="{FF2B5EF4-FFF2-40B4-BE49-F238E27FC236}">
                  <a16:creationId xmlns:a16="http://schemas.microsoft.com/office/drawing/2014/main" id="{07311FF0-FE31-320A-3410-397DB4964AFB}"/>
                </a:ext>
              </a:extLst>
            </p:cNvPr>
            <p:cNvSpPr txBox="1"/>
            <p:nvPr/>
          </p:nvSpPr>
          <p:spPr>
            <a:xfrm>
              <a:off x="2564821" y="163923"/>
              <a:ext cx="216000" cy="216396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contrasting" dir="t">
                <a:rot lat="0" lon="0" rev="1500000"/>
              </a:lightRig>
            </a:scene3d>
            <a:sp3d prstMaterial="metal">
              <a:bevelT w="88900" h="88900"/>
            </a:sp3d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fr-FR" sz="1000" dirty="0">
                  <a:solidFill>
                    <a:schemeClr val="bg1"/>
                  </a:solidFill>
                  <a:latin typeface="Wolf Sans" panose="020F0704030504030204" pitchFamily="34" charset="0"/>
                </a:rPr>
                <a:t>2</a:t>
              </a:r>
            </a:p>
          </p:txBody>
        </p:sp>
      </p:grpSp>
      <p:grpSp>
        <p:nvGrpSpPr>
          <p:cNvPr id="37" name="Groupe 36">
            <a:extLst>
              <a:ext uri="{FF2B5EF4-FFF2-40B4-BE49-F238E27FC236}">
                <a16:creationId xmlns:a16="http://schemas.microsoft.com/office/drawing/2014/main" id="{4966A575-C200-50DC-D286-22E5E0EE8375}"/>
              </a:ext>
            </a:extLst>
          </p:cNvPr>
          <p:cNvGrpSpPr/>
          <p:nvPr/>
        </p:nvGrpSpPr>
        <p:grpSpPr>
          <a:xfrm>
            <a:off x="935985" y="1825268"/>
            <a:ext cx="3742264" cy="261610"/>
            <a:chOff x="905317" y="126870"/>
            <a:chExt cx="3742264" cy="261610"/>
          </a:xfrm>
        </p:grpSpPr>
        <p:sp>
          <p:nvSpPr>
            <p:cNvPr id="38" name="ZoneTexte 37">
              <a:extLst>
                <a:ext uri="{FF2B5EF4-FFF2-40B4-BE49-F238E27FC236}">
                  <a16:creationId xmlns:a16="http://schemas.microsoft.com/office/drawing/2014/main" id="{6CB7F7DA-7256-D1DE-E71B-6BB574859C69}"/>
                </a:ext>
              </a:extLst>
            </p:cNvPr>
            <p:cNvSpPr txBox="1"/>
            <p:nvPr/>
          </p:nvSpPr>
          <p:spPr>
            <a:xfrm>
              <a:off x="905317" y="126870"/>
              <a:ext cx="1583130" cy="261610"/>
            </a:xfrm>
            <a:prstGeom prst="rect">
              <a:avLst/>
            </a:prstGeom>
            <a:noFill/>
          </p:spPr>
          <p:txBody>
            <a:bodyPr vert="horz" wrap="square" rtlCol="0">
              <a:spAutoFit/>
            </a:bodyPr>
            <a:lstStyle/>
            <a:p>
              <a:r>
                <a:rPr lang="fr-FR" sz="1100" b="1" u="sng" dirty="0">
                  <a:latin typeface="Quicksand Bold" pitchFamily="50" charset="0"/>
                </a:rPr>
                <a:t>Calcule en colonne:</a:t>
              </a:r>
            </a:p>
          </p:txBody>
        </p:sp>
        <p:sp>
          <p:nvSpPr>
            <p:cNvPr id="43" name="ZoneTexte 42">
              <a:extLst>
                <a:ext uri="{FF2B5EF4-FFF2-40B4-BE49-F238E27FC236}">
                  <a16:creationId xmlns:a16="http://schemas.microsoft.com/office/drawing/2014/main" id="{FB525474-699A-B281-2DDE-74B9C611EC5E}"/>
                </a:ext>
              </a:extLst>
            </p:cNvPr>
            <p:cNvSpPr txBox="1"/>
            <p:nvPr/>
          </p:nvSpPr>
          <p:spPr>
            <a:xfrm>
              <a:off x="2742981" y="126870"/>
              <a:ext cx="1904600" cy="261610"/>
            </a:xfrm>
            <a:prstGeom prst="rect">
              <a:avLst/>
            </a:prstGeom>
            <a:noFill/>
          </p:spPr>
          <p:txBody>
            <a:bodyPr vert="horz" wrap="square" rtlCol="0">
              <a:spAutoFit/>
            </a:bodyPr>
            <a:lstStyle/>
            <a:p>
              <a:r>
                <a:rPr lang="fr-FR" sz="1100" b="1" u="sng" dirty="0">
                  <a:latin typeface="Quicksand Bold" pitchFamily="50" charset="0"/>
                </a:rPr>
                <a:t>Calcule en ligne:</a:t>
              </a:r>
            </a:p>
          </p:txBody>
        </p:sp>
        <p:sp>
          <p:nvSpPr>
            <p:cNvPr id="44" name="ZoneTexte 43">
              <a:extLst>
                <a:ext uri="{FF2B5EF4-FFF2-40B4-BE49-F238E27FC236}">
                  <a16:creationId xmlns:a16="http://schemas.microsoft.com/office/drawing/2014/main" id="{FF7EAF02-2518-08D7-55FA-42AC48386E8B}"/>
                </a:ext>
              </a:extLst>
            </p:cNvPr>
            <p:cNvSpPr txBox="1"/>
            <p:nvPr/>
          </p:nvSpPr>
          <p:spPr>
            <a:xfrm>
              <a:off x="2564821" y="163923"/>
              <a:ext cx="216000" cy="216396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contrasting" dir="t">
                <a:rot lat="0" lon="0" rev="1500000"/>
              </a:lightRig>
            </a:scene3d>
            <a:sp3d prstMaterial="metal">
              <a:bevelT w="88900" h="88900"/>
            </a:sp3d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fr-FR" sz="1000" dirty="0">
                  <a:solidFill>
                    <a:schemeClr val="bg1"/>
                  </a:solidFill>
                  <a:latin typeface="Wolf Sans" panose="020F0704030504030204" pitchFamily="34" charset="0"/>
                </a:rPr>
                <a:t>2</a:t>
              </a:r>
            </a:p>
          </p:txBody>
        </p:sp>
      </p:grpSp>
      <p:grpSp>
        <p:nvGrpSpPr>
          <p:cNvPr id="45" name="Groupe 44">
            <a:extLst>
              <a:ext uri="{FF2B5EF4-FFF2-40B4-BE49-F238E27FC236}">
                <a16:creationId xmlns:a16="http://schemas.microsoft.com/office/drawing/2014/main" id="{30334EE8-B23D-BB68-9B8C-964E70578F18}"/>
              </a:ext>
            </a:extLst>
          </p:cNvPr>
          <p:cNvGrpSpPr/>
          <p:nvPr/>
        </p:nvGrpSpPr>
        <p:grpSpPr>
          <a:xfrm>
            <a:off x="928622" y="3516473"/>
            <a:ext cx="3807278" cy="261610"/>
            <a:chOff x="905317" y="126870"/>
            <a:chExt cx="3807278" cy="261610"/>
          </a:xfrm>
        </p:grpSpPr>
        <p:sp>
          <p:nvSpPr>
            <p:cNvPr id="46" name="ZoneTexte 45">
              <a:extLst>
                <a:ext uri="{FF2B5EF4-FFF2-40B4-BE49-F238E27FC236}">
                  <a16:creationId xmlns:a16="http://schemas.microsoft.com/office/drawing/2014/main" id="{D3B0B95C-BDD1-88C2-6908-B9B4B9024850}"/>
                </a:ext>
              </a:extLst>
            </p:cNvPr>
            <p:cNvSpPr txBox="1"/>
            <p:nvPr/>
          </p:nvSpPr>
          <p:spPr>
            <a:xfrm>
              <a:off x="905317" y="126870"/>
              <a:ext cx="1583130" cy="261610"/>
            </a:xfrm>
            <a:prstGeom prst="rect">
              <a:avLst/>
            </a:prstGeom>
            <a:noFill/>
          </p:spPr>
          <p:txBody>
            <a:bodyPr vert="horz" wrap="square" rtlCol="0">
              <a:spAutoFit/>
            </a:bodyPr>
            <a:lstStyle/>
            <a:p>
              <a:r>
                <a:rPr lang="fr-FR" sz="1100" b="1" u="sng" dirty="0">
                  <a:latin typeface="Quicksand Bold" pitchFamily="50" charset="0"/>
                </a:rPr>
                <a:t>Calcule en colonne:</a:t>
              </a:r>
            </a:p>
          </p:txBody>
        </p:sp>
        <p:sp>
          <p:nvSpPr>
            <p:cNvPr id="47" name="ZoneTexte 46">
              <a:extLst>
                <a:ext uri="{FF2B5EF4-FFF2-40B4-BE49-F238E27FC236}">
                  <a16:creationId xmlns:a16="http://schemas.microsoft.com/office/drawing/2014/main" id="{C422BC02-7241-2F24-9590-64D2C6179A11}"/>
                </a:ext>
              </a:extLst>
            </p:cNvPr>
            <p:cNvSpPr txBox="1"/>
            <p:nvPr/>
          </p:nvSpPr>
          <p:spPr>
            <a:xfrm>
              <a:off x="2742980" y="126870"/>
              <a:ext cx="1969615" cy="261610"/>
            </a:xfrm>
            <a:prstGeom prst="rect">
              <a:avLst/>
            </a:prstGeom>
            <a:noFill/>
          </p:spPr>
          <p:txBody>
            <a:bodyPr vert="horz" wrap="square" rtlCol="0">
              <a:spAutoFit/>
            </a:bodyPr>
            <a:lstStyle/>
            <a:p>
              <a:r>
                <a:rPr lang="fr-FR" sz="1100" b="1" u="sng" dirty="0">
                  <a:latin typeface="Quicksand Bold" pitchFamily="50" charset="0"/>
                </a:rPr>
                <a:t>Calcule en ligne:</a:t>
              </a:r>
            </a:p>
          </p:txBody>
        </p:sp>
        <p:sp>
          <p:nvSpPr>
            <p:cNvPr id="48" name="ZoneTexte 47">
              <a:extLst>
                <a:ext uri="{FF2B5EF4-FFF2-40B4-BE49-F238E27FC236}">
                  <a16:creationId xmlns:a16="http://schemas.microsoft.com/office/drawing/2014/main" id="{C0153908-34F4-9831-159A-1E6B1C5990AB}"/>
                </a:ext>
              </a:extLst>
            </p:cNvPr>
            <p:cNvSpPr txBox="1"/>
            <p:nvPr/>
          </p:nvSpPr>
          <p:spPr>
            <a:xfrm>
              <a:off x="2564821" y="163923"/>
              <a:ext cx="216000" cy="216396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contrasting" dir="t">
                <a:rot lat="0" lon="0" rev="1500000"/>
              </a:lightRig>
            </a:scene3d>
            <a:sp3d prstMaterial="metal">
              <a:bevelT w="88900" h="88900"/>
            </a:sp3d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fr-FR" sz="1000" dirty="0">
                  <a:solidFill>
                    <a:schemeClr val="bg1"/>
                  </a:solidFill>
                  <a:latin typeface="Wolf Sans" panose="020F0704030504030204" pitchFamily="34" charset="0"/>
                </a:rPr>
                <a:t>2</a:t>
              </a:r>
            </a:p>
          </p:txBody>
        </p:sp>
      </p:grpSp>
      <p:grpSp>
        <p:nvGrpSpPr>
          <p:cNvPr id="49" name="Groupe 48">
            <a:extLst>
              <a:ext uri="{FF2B5EF4-FFF2-40B4-BE49-F238E27FC236}">
                <a16:creationId xmlns:a16="http://schemas.microsoft.com/office/drawing/2014/main" id="{DFED72CD-8FE6-98FB-8343-F48AB7FD2290}"/>
              </a:ext>
            </a:extLst>
          </p:cNvPr>
          <p:cNvGrpSpPr/>
          <p:nvPr/>
        </p:nvGrpSpPr>
        <p:grpSpPr>
          <a:xfrm>
            <a:off x="939581" y="5207209"/>
            <a:ext cx="3796318" cy="261610"/>
            <a:chOff x="905317" y="126870"/>
            <a:chExt cx="3796318" cy="261610"/>
          </a:xfrm>
        </p:grpSpPr>
        <p:sp>
          <p:nvSpPr>
            <p:cNvPr id="54" name="ZoneTexte 53">
              <a:extLst>
                <a:ext uri="{FF2B5EF4-FFF2-40B4-BE49-F238E27FC236}">
                  <a16:creationId xmlns:a16="http://schemas.microsoft.com/office/drawing/2014/main" id="{46885C26-8C85-78DD-7D57-253BF618618B}"/>
                </a:ext>
              </a:extLst>
            </p:cNvPr>
            <p:cNvSpPr txBox="1"/>
            <p:nvPr/>
          </p:nvSpPr>
          <p:spPr>
            <a:xfrm>
              <a:off x="905317" y="126870"/>
              <a:ext cx="1583130" cy="261610"/>
            </a:xfrm>
            <a:prstGeom prst="rect">
              <a:avLst/>
            </a:prstGeom>
            <a:noFill/>
          </p:spPr>
          <p:txBody>
            <a:bodyPr vert="horz" wrap="square" rtlCol="0">
              <a:spAutoFit/>
            </a:bodyPr>
            <a:lstStyle/>
            <a:p>
              <a:r>
                <a:rPr lang="fr-FR" sz="1100" b="1" u="sng" dirty="0">
                  <a:latin typeface="Quicksand Bold" pitchFamily="50" charset="0"/>
                </a:rPr>
                <a:t>Calcule en colonne:</a:t>
              </a:r>
            </a:p>
          </p:txBody>
        </p:sp>
        <p:sp>
          <p:nvSpPr>
            <p:cNvPr id="55" name="ZoneTexte 54">
              <a:extLst>
                <a:ext uri="{FF2B5EF4-FFF2-40B4-BE49-F238E27FC236}">
                  <a16:creationId xmlns:a16="http://schemas.microsoft.com/office/drawing/2014/main" id="{EAEACE4E-01B7-DF25-BAE5-27EFB448762A}"/>
                </a:ext>
              </a:extLst>
            </p:cNvPr>
            <p:cNvSpPr txBox="1"/>
            <p:nvPr/>
          </p:nvSpPr>
          <p:spPr>
            <a:xfrm>
              <a:off x="2742980" y="126870"/>
              <a:ext cx="1958655" cy="261610"/>
            </a:xfrm>
            <a:prstGeom prst="rect">
              <a:avLst/>
            </a:prstGeom>
            <a:noFill/>
          </p:spPr>
          <p:txBody>
            <a:bodyPr vert="horz" wrap="square" rtlCol="0">
              <a:spAutoFit/>
            </a:bodyPr>
            <a:lstStyle/>
            <a:p>
              <a:r>
                <a:rPr lang="fr-FR" sz="1100" b="1" u="sng" dirty="0">
                  <a:latin typeface="Quicksand Bold" pitchFamily="50" charset="0"/>
                </a:rPr>
                <a:t>Calcule en ligne:</a:t>
              </a:r>
            </a:p>
          </p:txBody>
        </p:sp>
        <p:sp>
          <p:nvSpPr>
            <p:cNvPr id="56" name="ZoneTexte 55">
              <a:extLst>
                <a:ext uri="{FF2B5EF4-FFF2-40B4-BE49-F238E27FC236}">
                  <a16:creationId xmlns:a16="http://schemas.microsoft.com/office/drawing/2014/main" id="{FBCBA5B1-C24F-3299-CF89-470C297EA4B9}"/>
                </a:ext>
              </a:extLst>
            </p:cNvPr>
            <p:cNvSpPr txBox="1"/>
            <p:nvPr/>
          </p:nvSpPr>
          <p:spPr>
            <a:xfrm>
              <a:off x="2564821" y="163923"/>
              <a:ext cx="216000" cy="216396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contrasting" dir="t">
                <a:rot lat="0" lon="0" rev="1500000"/>
              </a:lightRig>
            </a:scene3d>
            <a:sp3d prstMaterial="metal">
              <a:bevelT w="88900" h="88900"/>
            </a:sp3d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fr-FR" sz="1000" dirty="0">
                  <a:solidFill>
                    <a:schemeClr val="bg1"/>
                  </a:solidFill>
                  <a:latin typeface="Wolf Sans" panose="020F0704030504030204" pitchFamily="34" charset="0"/>
                </a:rPr>
                <a:t>2</a:t>
              </a:r>
            </a:p>
          </p:txBody>
        </p:sp>
      </p:grpSp>
      <p:pic>
        <p:nvPicPr>
          <p:cNvPr id="57" name="Image 56">
            <a:extLst>
              <a:ext uri="{FF2B5EF4-FFF2-40B4-BE49-F238E27FC236}">
                <a16:creationId xmlns:a16="http://schemas.microsoft.com/office/drawing/2014/main" id="{B86408F7-EC99-CF91-B4BA-0C42DFB7CCF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5343" y="1193986"/>
            <a:ext cx="344529" cy="344529"/>
          </a:xfrm>
          <a:prstGeom prst="rect">
            <a:avLst/>
          </a:prstGeom>
        </p:spPr>
      </p:pic>
      <p:grpSp>
        <p:nvGrpSpPr>
          <p:cNvPr id="58" name="Groupe 57">
            <a:extLst>
              <a:ext uri="{FF2B5EF4-FFF2-40B4-BE49-F238E27FC236}">
                <a16:creationId xmlns:a16="http://schemas.microsoft.com/office/drawing/2014/main" id="{1E75868C-E03A-45D1-DA48-E922726856E9}"/>
              </a:ext>
            </a:extLst>
          </p:cNvPr>
          <p:cNvGrpSpPr/>
          <p:nvPr/>
        </p:nvGrpSpPr>
        <p:grpSpPr>
          <a:xfrm>
            <a:off x="5866007" y="126870"/>
            <a:ext cx="3709970" cy="261610"/>
            <a:chOff x="905317" y="126870"/>
            <a:chExt cx="3709970" cy="261610"/>
          </a:xfrm>
        </p:grpSpPr>
        <p:sp>
          <p:nvSpPr>
            <p:cNvPr id="62" name="ZoneTexte 61">
              <a:extLst>
                <a:ext uri="{FF2B5EF4-FFF2-40B4-BE49-F238E27FC236}">
                  <a16:creationId xmlns:a16="http://schemas.microsoft.com/office/drawing/2014/main" id="{38E459A7-7426-6A20-0DC1-F8982B6253F8}"/>
                </a:ext>
              </a:extLst>
            </p:cNvPr>
            <p:cNvSpPr txBox="1"/>
            <p:nvPr/>
          </p:nvSpPr>
          <p:spPr>
            <a:xfrm>
              <a:off x="905317" y="126870"/>
              <a:ext cx="1583130" cy="261610"/>
            </a:xfrm>
            <a:prstGeom prst="rect">
              <a:avLst/>
            </a:prstGeom>
            <a:noFill/>
          </p:spPr>
          <p:txBody>
            <a:bodyPr vert="horz" wrap="square" rtlCol="0">
              <a:spAutoFit/>
            </a:bodyPr>
            <a:lstStyle/>
            <a:p>
              <a:r>
                <a:rPr lang="fr-FR" sz="1100" b="1" u="sng" dirty="0">
                  <a:latin typeface="Quicksand Bold" pitchFamily="50" charset="0"/>
                </a:rPr>
                <a:t>Calcule en colonne:</a:t>
              </a:r>
            </a:p>
          </p:txBody>
        </p:sp>
        <p:sp>
          <p:nvSpPr>
            <p:cNvPr id="65" name="ZoneTexte 64">
              <a:extLst>
                <a:ext uri="{FF2B5EF4-FFF2-40B4-BE49-F238E27FC236}">
                  <a16:creationId xmlns:a16="http://schemas.microsoft.com/office/drawing/2014/main" id="{8ED28F8A-E57D-04F4-4929-99DAB073C4DD}"/>
                </a:ext>
              </a:extLst>
            </p:cNvPr>
            <p:cNvSpPr txBox="1"/>
            <p:nvPr/>
          </p:nvSpPr>
          <p:spPr>
            <a:xfrm>
              <a:off x="2742980" y="126870"/>
              <a:ext cx="1872307" cy="261610"/>
            </a:xfrm>
            <a:prstGeom prst="rect">
              <a:avLst/>
            </a:prstGeom>
            <a:noFill/>
          </p:spPr>
          <p:txBody>
            <a:bodyPr vert="horz" wrap="square" rtlCol="0">
              <a:spAutoFit/>
            </a:bodyPr>
            <a:lstStyle/>
            <a:p>
              <a:r>
                <a:rPr lang="fr-FR" sz="1100" b="1" u="sng" dirty="0">
                  <a:latin typeface="Quicksand Bold" pitchFamily="50" charset="0"/>
                </a:rPr>
                <a:t>Calcule en ligne:</a:t>
              </a:r>
            </a:p>
          </p:txBody>
        </p:sp>
        <p:sp>
          <p:nvSpPr>
            <p:cNvPr id="72" name="ZoneTexte 71">
              <a:extLst>
                <a:ext uri="{FF2B5EF4-FFF2-40B4-BE49-F238E27FC236}">
                  <a16:creationId xmlns:a16="http://schemas.microsoft.com/office/drawing/2014/main" id="{576860AD-10C4-CB27-7D14-67EB430B82D5}"/>
                </a:ext>
              </a:extLst>
            </p:cNvPr>
            <p:cNvSpPr txBox="1"/>
            <p:nvPr/>
          </p:nvSpPr>
          <p:spPr>
            <a:xfrm>
              <a:off x="2564821" y="163923"/>
              <a:ext cx="216000" cy="216396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contrasting" dir="t">
                <a:rot lat="0" lon="0" rev="1500000"/>
              </a:lightRig>
            </a:scene3d>
            <a:sp3d prstMaterial="metal">
              <a:bevelT w="88900" h="88900"/>
            </a:sp3d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fr-FR" sz="1000" dirty="0">
                  <a:solidFill>
                    <a:schemeClr val="bg1"/>
                  </a:solidFill>
                  <a:latin typeface="Wolf Sans" panose="020F0704030504030204" pitchFamily="34" charset="0"/>
                </a:rPr>
                <a:t>2</a:t>
              </a:r>
            </a:p>
          </p:txBody>
        </p:sp>
      </p:grpSp>
      <p:grpSp>
        <p:nvGrpSpPr>
          <p:cNvPr id="76" name="Groupe 75">
            <a:extLst>
              <a:ext uri="{FF2B5EF4-FFF2-40B4-BE49-F238E27FC236}">
                <a16:creationId xmlns:a16="http://schemas.microsoft.com/office/drawing/2014/main" id="{D1CE95B3-69FC-6BB6-17A7-3D83F81AA049}"/>
              </a:ext>
            </a:extLst>
          </p:cNvPr>
          <p:cNvGrpSpPr/>
          <p:nvPr/>
        </p:nvGrpSpPr>
        <p:grpSpPr>
          <a:xfrm>
            <a:off x="5896675" y="1825268"/>
            <a:ext cx="3742264" cy="261610"/>
            <a:chOff x="905317" y="126870"/>
            <a:chExt cx="3742264" cy="261610"/>
          </a:xfrm>
        </p:grpSpPr>
        <p:sp>
          <p:nvSpPr>
            <p:cNvPr id="80" name="ZoneTexte 79">
              <a:extLst>
                <a:ext uri="{FF2B5EF4-FFF2-40B4-BE49-F238E27FC236}">
                  <a16:creationId xmlns:a16="http://schemas.microsoft.com/office/drawing/2014/main" id="{2B20195B-C3B4-7B9B-1139-F92DD2D2D8B9}"/>
                </a:ext>
              </a:extLst>
            </p:cNvPr>
            <p:cNvSpPr txBox="1"/>
            <p:nvPr/>
          </p:nvSpPr>
          <p:spPr>
            <a:xfrm>
              <a:off x="905317" y="126870"/>
              <a:ext cx="1583130" cy="261610"/>
            </a:xfrm>
            <a:prstGeom prst="rect">
              <a:avLst/>
            </a:prstGeom>
            <a:noFill/>
          </p:spPr>
          <p:txBody>
            <a:bodyPr vert="horz" wrap="square" rtlCol="0">
              <a:spAutoFit/>
            </a:bodyPr>
            <a:lstStyle/>
            <a:p>
              <a:r>
                <a:rPr lang="fr-FR" sz="1100" b="1" u="sng" dirty="0">
                  <a:latin typeface="Quicksand Bold" pitchFamily="50" charset="0"/>
                </a:rPr>
                <a:t>Calcule en colonne:</a:t>
              </a:r>
            </a:p>
          </p:txBody>
        </p:sp>
        <p:sp>
          <p:nvSpPr>
            <p:cNvPr id="84" name="ZoneTexte 83">
              <a:extLst>
                <a:ext uri="{FF2B5EF4-FFF2-40B4-BE49-F238E27FC236}">
                  <a16:creationId xmlns:a16="http://schemas.microsoft.com/office/drawing/2014/main" id="{AE5AC952-5CFE-6306-CD77-1018F430E7C8}"/>
                </a:ext>
              </a:extLst>
            </p:cNvPr>
            <p:cNvSpPr txBox="1"/>
            <p:nvPr/>
          </p:nvSpPr>
          <p:spPr>
            <a:xfrm>
              <a:off x="2742981" y="126870"/>
              <a:ext cx="1904600" cy="261610"/>
            </a:xfrm>
            <a:prstGeom prst="rect">
              <a:avLst/>
            </a:prstGeom>
            <a:noFill/>
          </p:spPr>
          <p:txBody>
            <a:bodyPr vert="horz" wrap="square" rtlCol="0">
              <a:spAutoFit/>
            </a:bodyPr>
            <a:lstStyle/>
            <a:p>
              <a:r>
                <a:rPr lang="fr-FR" sz="1100" b="1" u="sng" dirty="0">
                  <a:latin typeface="Quicksand Bold" pitchFamily="50" charset="0"/>
                </a:rPr>
                <a:t>Calcule en ligne:</a:t>
              </a:r>
            </a:p>
          </p:txBody>
        </p:sp>
        <p:sp>
          <p:nvSpPr>
            <p:cNvPr id="86" name="ZoneTexte 85">
              <a:extLst>
                <a:ext uri="{FF2B5EF4-FFF2-40B4-BE49-F238E27FC236}">
                  <a16:creationId xmlns:a16="http://schemas.microsoft.com/office/drawing/2014/main" id="{FA93502C-86A6-70B7-EEAB-72C06768197A}"/>
                </a:ext>
              </a:extLst>
            </p:cNvPr>
            <p:cNvSpPr txBox="1"/>
            <p:nvPr/>
          </p:nvSpPr>
          <p:spPr>
            <a:xfrm>
              <a:off x="2564821" y="163923"/>
              <a:ext cx="216000" cy="216396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contrasting" dir="t">
                <a:rot lat="0" lon="0" rev="1500000"/>
              </a:lightRig>
            </a:scene3d>
            <a:sp3d prstMaterial="metal">
              <a:bevelT w="88900" h="88900"/>
            </a:sp3d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fr-FR" sz="1000" dirty="0">
                  <a:solidFill>
                    <a:schemeClr val="bg1"/>
                  </a:solidFill>
                  <a:latin typeface="Wolf Sans" panose="020F0704030504030204" pitchFamily="34" charset="0"/>
                </a:rPr>
                <a:t>2</a:t>
              </a:r>
            </a:p>
          </p:txBody>
        </p:sp>
      </p:grpSp>
      <p:grpSp>
        <p:nvGrpSpPr>
          <p:cNvPr id="90" name="Groupe 89">
            <a:extLst>
              <a:ext uri="{FF2B5EF4-FFF2-40B4-BE49-F238E27FC236}">
                <a16:creationId xmlns:a16="http://schemas.microsoft.com/office/drawing/2014/main" id="{2FA3D08D-1CA3-734D-2E60-6CA7528E55F3}"/>
              </a:ext>
            </a:extLst>
          </p:cNvPr>
          <p:cNvGrpSpPr/>
          <p:nvPr/>
        </p:nvGrpSpPr>
        <p:grpSpPr>
          <a:xfrm>
            <a:off x="5889312" y="3516473"/>
            <a:ext cx="3807278" cy="261610"/>
            <a:chOff x="905317" y="126870"/>
            <a:chExt cx="3807278" cy="261610"/>
          </a:xfrm>
        </p:grpSpPr>
        <p:sp>
          <p:nvSpPr>
            <p:cNvPr id="98" name="ZoneTexte 97">
              <a:extLst>
                <a:ext uri="{FF2B5EF4-FFF2-40B4-BE49-F238E27FC236}">
                  <a16:creationId xmlns:a16="http://schemas.microsoft.com/office/drawing/2014/main" id="{44827515-BD49-1E7B-2EB6-F6C89AB8F25F}"/>
                </a:ext>
              </a:extLst>
            </p:cNvPr>
            <p:cNvSpPr txBox="1"/>
            <p:nvPr/>
          </p:nvSpPr>
          <p:spPr>
            <a:xfrm>
              <a:off x="905317" y="126870"/>
              <a:ext cx="1583130" cy="261610"/>
            </a:xfrm>
            <a:prstGeom prst="rect">
              <a:avLst/>
            </a:prstGeom>
            <a:noFill/>
          </p:spPr>
          <p:txBody>
            <a:bodyPr vert="horz" wrap="square" rtlCol="0">
              <a:spAutoFit/>
            </a:bodyPr>
            <a:lstStyle/>
            <a:p>
              <a:r>
                <a:rPr lang="fr-FR" sz="1100" b="1" u="sng" dirty="0">
                  <a:latin typeface="Quicksand Bold" pitchFamily="50" charset="0"/>
                </a:rPr>
                <a:t>Calcule en colonne:</a:t>
              </a:r>
            </a:p>
          </p:txBody>
        </p:sp>
        <p:sp>
          <p:nvSpPr>
            <p:cNvPr id="100" name="ZoneTexte 99">
              <a:extLst>
                <a:ext uri="{FF2B5EF4-FFF2-40B4-BE49-F238E27FC236}">
                  <a16:creationId xmlns:a16="http://schemas.microsoft.com/office/drawing/2014/main" id="{18D3D0AD-26AD-5B70-3C57-FF7EAA66F7A4}"/>
                </a:ext>
              </a:extLst>
            </p:cNvPr>
            <p:cNvSpPr txBox="1"/>
            <p:nvPr/>
          </p:nvSpPr>
          <p:spPr>
            <a:xfrm>
              <a:off x="2742980" y="126870"/>
              <a:ext cx="1969615" cy="261610"/>
            </a:xfrm>
            <a:prstGeom prst="rect">
              <a:avLst/>
            </a:prstGeom>
            <a:noFill/>
          </p:spPr>
          <p:txBody>
            <a:bodyPr vert="horz" wrap="square" rtlCol="0">
              <a:spAutoFit/>
            </a:bodyPr>
            <a:lstStyle/>
            <a:p>
              <a:r>
                <a:rPr lang="fr-FR" sz="1100" b="1" u="sng" dirty="0">
                  <a:latin typeface="Quicksand Bold" pitchFamily="50" charset="0"/>
                </a:rPr>
                <a:t>Calcule en ligne:</a:t>
              </a:r>
            </a:p>
          </p:txBody>
        </p:sp>
        <p:sp>
          <p:nvSpPr>
            <p:cNvPr id="101" name="ZoneTexte 100">
              <a:extLst>
                <a:ext uri="{FF2B5EF4-FFF2-40B4-BE49-F238E27FC236}">
                  <a16:creationId xmlns:a16="http://schemas.microsoft.com/office/drawing/2014/main" id="{811620CE-1A43-683F-009C-5B534B51E242}"/>
                </a:ext>
              </a:extLst>
            </p:cNvPr>
            <p:cNvSpPr txBox="1"/>
            <p:nvPr/>
          </p:nvSpPr>
          <p:spPr>
            <a:xfrm>
              <a:off x="2564821" y="163923"/>
              <a:ext cx="216000" cy="216396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contrasting" dir="t">
                <a:rot lat="0" lon="0" rev="1500000"/>
              </a:lightRig>
            </a:scene3d>
            <a:sp3d prstMaterial="metal">
              <a:bevelT w="88900" h="88900"/>
            </a:sp3d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fr-FR" sz="1000" dirty="0">
                  <a:solidFill>
                    <a:schemeClr val="bg1"/>
                  </a:solidFill>
                  <a:latin typeface="Wolf Sans" panose="020F0704030504030204" pitchFamily="34" charset="0"/>
                </a:rPr>
                <a:t>2</a:t>
              </a:r>
            </a:p>
          </p:txBody>
        </p:sp>
      </p:grpSp>
      <p:grpSp>
        <p:nvGrpSpPr>
          <p:cNvPr id="102" name="Groupe 101">
            <a:extLst>
              <a:ext uri="{FF2B5EF4-FFF2-40B4-BE49-F238E27FC236}">
                <a16:creationId xmlns:a16="http://schemas.microsoft.com/office/drawing/2014/main" id="{F4AC8C61-8E96-BAF6-C249-A112FBACD9F5}"/>
              </a:ext>
            </a:extLst>
          </p:cNvPr>
          <p:cNvGrpSpPr/>
          <p:nvPr/>
        </p:nvGrpSpPr>
        <p:grpSpPr>
          <a:xfrm>
            <a:off x="5900271" y="5207209"/>
            <a:ext cx="3796318" cy="261610"/>
            <a:chOff x="905317" y="126870"/>
            <a:chExt cx="3796318" cy="261610"/>
          </a:xfrm>
        </p:grpSpPr>
        <p:sp>
          <p:nvSpPr>
            <p:cNvPr id="103" name="ZoneTexte 102">
              <a:extLst>
                <a:ext uri="{FF2B5EF4-FFF2-40B4-BE49-F238E27FC236}">
                  <a16:creationId xmlns:a16="http://schemas.microsoft.com/office/drawing/2014/main" id="{18BA94CB-9595-629B-1174-E6EEF36B2A83}"/>
                </a:ext>
              </a:extLst>
            </p:cNvPr>
            <p:cNvSpPr txBox="1"/>
            <p:nvPr/>
          </p:nvSpPr>
          <p:spPr>
            <a:xfrm>
              <a:off x="905317" y="126870"/>
              <a:ext cx="1583130" cy="261610"/>
            </a:xfrm>
            <a:prstGeom prst="rect">
              <a:avLst/>
            </a:prstGeom>
            <a:noFill/>
          </p:spPr>
          <p:txBody>
            <a:bodyPr vert="horz" wrap="square" rtlCol="0">
              <a:spAutoFit/>
            </a:bodyPr>
            <a:lstStyle/>
            <a:p>
              <a:r>
                <a:rPr lang="fr-FR" sz="1100" b="1" u="sng" dirty="0">
                  <a:latin typeface="Quicksand Bold" pitchFamily="50" charset="0"/>
                </a:rPr>
                <a:t>Calcule en colonne:</a:t>
              </a:r>
            </a:p>
          </p:txBody>
        </p:sp>
        <p:sp>
          <p:nvSpPr>
            <p:cNvPr id="108" name="ZoneTexte 107">
              <a:extLst>
                <a:ext uri="{FF2B5EF4-FFF2-40B4-BE49-F238E27FC236}">
                  <a16:creationId xmlns:a16="http://schemas.microsoft.com/office/drawing/2014/main" id="{92762D78-A037-C1F1-532B-5D007786A9B9}"/>
                </a:ext>
              </a:extLst>
            </p:cNvPr>
            <p:cNvSpPr txBox="1"/>
            <p:nvPr/>
          </p:nvSpPr>
          <p:spPr>
            <a:xfrm>
              <a:off x="2742980" y="126870"/>
              <a:ext cx="1958655" cy="261610"/>
            </a:xfrm>
            <a:prstGeom prst="rect">
              <a:avLst/>
            </a:prstGeom>
            <a:noFill/>
          </p:spPr>
          <p:txBody>
            <a:bodyPr vert="horz" wrap="square" rtlCol="0">
              <a:spAutoFit/>
            </a:bodyPr>
            <a:lstStyle/>
            <a:p>
              <a:r>
                <a:rPr lang="fr-FR" sz="1100" b="1" u="sng" dirty="0">
                  <a:latin typeface="Quicksand Bold" pitchFamily="50" charset="0"/>
                </a:rPr>
                <a:t>Calcule en ligne:</a:t>
              </a:r>
            </a:p>
          </p:txBody>
        </p:sp>
        <p:sp>
          <p:nvSpPr>
            <p:cNvPr id="129" name="ZoneTexte 128">
              <a:extLst>
                <a:ext uri="{FF2B5EF4-FFF2-40B4-BE49-F238E27FC236}">
                  <a16:creationId xmlns:a16="http://schemas.microsoft.com/office/drawing/2014/main" id="{46B1EB52-6B3C-2986-D0F1-0CA8A0CB26CC}"/>
                </a:ext>
              </a:extLst>
            </p:cNvPr>
            <p:cNvSpPr txBox="1"/>
            <p:nvPr/>
          </p:nvSpPr>
          <p:spPr>
            <a:xfrm>
              <a:off x="2564821" y="163923"/>
              <a:ext cx="216000" cy="216396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contrasting" dir="t">
                <a:rot lat="0" lon="0" rev="1500000"/>
              </a:lightRig>
            </a:scene3d>
            <a:sp3d prstMaterial="metal">
              <a:bevelT w="88900" h="88900"/>
            </a:sp3d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fr-FR" sz="1000" dirty="0">
                  <a:solidFill>
                    <a:schemeClr val="bg1"/>
                  </a:solidFill>
                  <a:latin typeface="Wolf Sans" panose="020F0704030504030204" pitchFamily="34" charset="0"/>
                </a:rPr>
                <a:t>2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36074761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e 9">
            <a:extLst>
              <a:ext uri="{FF2B5EF4-FFF2-40B4-BE49-F238E27FC236}">
                <a16:creationId xmlns:a16="http://schemas.microsoft.com/office/drawing/2014/main" id="{F894A4E0-EB6E-44FA-9FA6-DEDA02A5C384}"/>
              </a:ext>
            </a:extLst>
          </p:cNvPr>
          <p:cNvGrpSpPr/>
          <p:nvPr/>
        </p:nvGrpSpPr>
        <p:grpSpPr>
          <a:xfrm>
            <a:off x="91038" y="106555"/>
            <a:ext cx="5876091" cy="6636651"/>
            <a:chOff x="91038" y="106555"/>
            <a:chExt cx="5876091" cy="6636651"/>
          </a:xfrm>
        </p:grpSpPr>
        <p:grpSp>
          <p:nvGrpSpPr>
            <p:cNvPr id="7" name="Groupe 6">
              <a:extLst>
                <a:ext uri="{FF2B5EF4-FFF2-40B4-BE49-F238E27FC236}">
                  <a16:creationId xmlns:a16="http://schemas.microsoft.com/office/drawing/2014/main" id="{AB681B0F-5E66-4E60-AA19-1D81F546D9FA}"/>
                </a:ext>
              </a:extLst>
            </p:cNvPr>
            <p:cNvGrpSpPr/>
            <p:nvPr/>
          </p:nvGrpSpPr>
          <p:grpSpPr>
            <a:xfrm>
              <a:off x="91038" y="106555"/>
              <a:ext cx="871271" cy="6636651"/>
              <a:chOff x="91038" y="106555"/>
              <a:chExt cx="871271" cy="6636651"/>
            </a:xfrm>
          </p:grpSpPr>
          <p:sp>
            <p:nvSpPr>
              <p:cNvPr id="22" name="ZoneTexte 21">
                <a:extLst>
                  <a:ext uri="{FF2B5EF4-FFF2-40B4-BE49-F238E27FC236}">
                    <a16:creationId xmlns:a16="http://schemas.microsoft.com/office/drawing/2014/main" id="{373570C6-6256-4994-86BC-94289C184DA6}"/>
                  </a:ext>
                </a:extLst>
              </p:cNvPr>
              <p:cNvSpPr txBox="1"/>
              <p:nvPr/>
            </p:nvSpPr>
            <p:spPr>
              <a:xfrm>
                <a:off x="188821" y="616005"/>
                <a:ext cx="461665" cy="1072122"/>
              </a:xfrm>
              <a:prstGeom prst="rect">
                <a:avLst/>
              </a:prstGeom>
              <a:noFill/>
            </p:spPr>
            <p:txBody>
              <a:bodyPr vert="vert270" wrap="square" rtlCol="0">
                <a:spAutoFit/>
              </a:bodyPr>
              <a:lstStyle/>
              <a:p>
                <a:pPr algn="ctr"/>
                <a:r>
                  <a:rPr lang="fr-FR" sz="900" dirty="0">
                    <a:latin typeface="Quicksand Bold" pitchFamily="50" charset="0"/>
                  </a:rPr>
                  <a:t>CALCUL POSE</a:t>
                </a:r>
              </a:p>
              <a:p>
                <a:r>
                  <a:rPr lang="fr-FR" sz="900" dirty="0">
                    <a:latin typeface="Quicksand Bold" pitchFamily="50" charset="0"/>
                  </a:rPr>
                  <a:t>Etoile vert clair</a:t>
                </a:r>
              </a:p>
            </p:txBody>
          </p:sp>
          <p:sp>
            <p:nvSpPr>
              <p:cNvPr id="39" name="ZoneTexte 38">
                <a:extLst>
                  <a:ext uri="{FF2B5EF4-FFF2-40B4-BE49-F238E27FC236}">
                    <a16:creationId xmlns:a16="http://schemas.microsoft.com/office/drawing/2014/main" id="{BB105B0C-16CC-459B-9249-BBC97A20360D}"/>
                  </a:ext>
                </a:extLst>
              </p:cNvPr>
              <p:cNvSpPr txBox="1"/>
              <p:nvPr/>
            </p:nvSpPr>
            <p:spPr>
              <a:xfrm>
                <a:off x="91038" y="515576"/>
                <a:ext cx="871271" cy="200055"/>
              </a:xfrm>
              <a:prstGeom prst="rect">
                <a:avLst/>
              </a:prstGeom>
              <a:noFill/>
            </p:spPr>
            <p:txBody>
              <a:bodyPr vert="horz" wrap="square" rtlCol="0">
                <a:spAutoFit/>
              </a:bodyPr>
              <a:lstStyle/>
              <a:p>
                <a:pPr algn="ctr"/>
                <a:r>
                  <a:rPr lang="fr-FR" sz="700" dirty="0">
                    <a:latin typeface="Script Ecole 2" panose="02000400000000000000" pitchFamily="2" charset="0"/>
                    <a:ea typeface="Script Ecole 2" panose="02000400000000000000" pitchFamily="2" charset="0"/>
                  </a:rPr>
                  <a:t>Objectif 8/10</a:t>
                </a:r>
              </a:p>
            </p:txBody>
          </p:sp>
          <p:sp>
            <p:nvSpPr>
              <p:cNvPr id="60" name="ZoneTexte 59">
                <a:extLst>
                  <a:ext uri="{FF2B5EF4-FFF2-40B4-BE49-F238E27FC236}">
                    <a16:creationId xmlns:a16="http://schemas.microsoft.com/office/drawing/2014/main" id="{29295F59-DE2C-4817-9907-97AE040A2DF7}"/>
                  </a:ext>
                </a:extLst>
              </p:cNvPr>
              <p:cNvSpPr txBox="1"/>
              <p:nvPr/>
            </p:nvSpPr>
            <p:spPr>
              <a:xfrm>
                <a:off x="214221" y="2279106"/>
                <a:ext cx="461665" cy="1073170"/>
              </a:xfrm>
              <a:prstGeom prst="rect">
                <a:avLst/>
              </a:prstGeom>
              <a:noFill/>
            </p:spPr>
            <p:txBody>
              <a:bodyPr vert="vert270" wrap="square" rtlCol="0">
                <a:spAutoFit/>
              </a:bodyPr>
              <a:lstStyle/>
              <a:p>
                <a:pPr algn="ctr"/>
                <a:r>
                  <a:rPr lang="fr-FR" sz="900" dirty="0">
                    <a:latin typeface="Quicksand Bold" pitchFamily="50" charset="0"/>
                  </a:rPr>
                  <a:t>CALCUL POSE</a:t>
                </a:r>
              </a:p>
              <a:p>
                <a:r>
                  <a:rPr lang="fr-FR" sz="900" dirty="0">
                    <a:latin typeface="Quicksand Bold" pitchFamily="50" charset="0"/>
                  </a:rPr>
                  <a:t>Etoile vert clair</a:t>
                </a:r>
              </a:p>
            </p:txBody>
          </p:sp>
          <p:sp>
            <p:nvSpPr>
              <p:cNvPr id="61" name="ZoneTexte 60">
                <a:extLst>
                  <a:ext uri="{FF2B5EF4-FFF2-40B4-BE49-F238E27FC236}">
                    <a16:creationId xmlns:a16="http://schemas.microsoft.com/office/drawing/2014/main" id="{D0FC2495-9D52-4CCD-91BB-BF70940EB5F3}"/>
                  </a:ext>
                </a:extLst>
              </p:cNvPr>
              <p:cNvSpPr txBox="1"/>
              <p:nvPr/>
            </p:nvSpPr>
            <p:spPr>
              <a:xfrm>
                <a:off x="91038" y="2176025"/>
                <a:ext cx="871271" cy="200055"/>
              </a:xfrm>
              <a:prstGeom prst="rect">
                <a:avLst/>
              </a:prstGeom>
              <a:noFill/>
            </p:spPr>
            <p:txBody>
              <a:bodyPr vert="horz" wrap="square" rtlCol="0">
                <a:spAutoFit/>
              </a:bodyPr>
              <a:lstStyle/>
              <a:p>
                <a:pPr algn="ctr"/>
                <a:r>
                  <a:rPr lang="fr-FR" sz="700" dirty="0">
                    <a:latin typeface="Script Ecole 2" panose="02000400000000000000" pitchFamily="2" charset="0"/>
                    <a:ea typeface="Script Ecole 2" panose="02000400000000000000" pitchFamily="2" charset="0"/>
                  </a:rPr>
                  <a:t>Objectif 8/10</a:t>
                </a:r>
              </a:p>
            </p:txBody>
          </p:sp>
          <p:sp>
            <p:nvSpPr>
              <p:cNvPr id="74" name="ZoneTexte 73">
                <a:extLst>
                  <a:ext uri="{FF2B5EF4-FFF2-40B4-BE49-F238E27FC236}">
                    <a16:creationId xmlns:a16="http://schemas.microsoft.com/office/drawing/2014/main" id="{1A12775D-5ED8-4EF0-87EB-BC22700E5C81}"/>
                  </a:ext>
                </a:extLst>
              </p:cNvPr>
              <p:cNvSpPr txBox="1"/>
              <p:nvPr/>
            </p:nvSpPr>
            <p:spPr>
              <a:xfrm>
                <a:off x="214221" y="3960674"/>
                <a:ext cx="461665" cy="1108254"/>
              </a:xfrm>
              <a:prstGeom prst="rect">
                <a:avLst/>
              </a:prstGeom>
              <a:noFill/>
            </p:spPr>
            <p:txBody>
              <a:bodyPr vert="vert270" wrap="square" rtlCol="0">
                <a:spAutoFit/>
              </a:bodyPr>
              <a:lstStyle/>
              <a:p>
                <a:pPr algn="ctr"/>
                <a:r>
                  <a:rPr lang="fr-FR" sz="900" dirty="0">
                    <a:latin typeface="Quicksand Bold" pitchFamily="50" charset="0"/>
                  </a:rPr>
                  <a:t>CALCUL POSE</a:t>
                </a:r>
              </a:p>
              <a:p>
                <a:r>
                  <a:rPr lang="fr-FR" sz="900" dirty="0">
                    <a:latin typeface="Quicksand Bold" pitchFamily="50" charset="0"/>
                  </a:rPr>
                  <a:t>Etoile vert clair</a:t>
                </a:r>
              </a:p>
            </p:txBody>
          </p:sp>
          <p:sp>
            <p:nvSpPr>
              <p:cNvPr id="75" name="ZoneTexte 74">
                <a:extLst>
                  <a:ext uri="{FF2B5EF4-FFF2-40B4-BE49-F238E27FC236}">
                    <a16:creationId xmlns:a16="http://schemas.microsoft.com/office/drawing/2014/main" id="{C5DDEEB1-7A13-4898-A119-485898BBC0EE}"/>
                  </a:ext>
                </a:extLst>
              </p:cNvPr>
              <p:cNvSpPr txBox="1"/>
              <p:nvPr/>
            </p:nvSpPr>
            <p:spPr>
              <a:xfrm>
                <a:off x="91038" y="3881172"/>
                <a:ext cx="871271" cy="200055"/>
              </a:xfrm>
              <a:prstGeom prst="rect">
                <a:avLst/>
              </a:prstGeom>
              <a:noFill/>
            </p:spPr>
            <p:txBody>
              <a:bodyPr vert="horz" wrap="square" rtlCol="0">
                <a:spAutoFit/>
              </a:bodyPr>
              <a:lstStyle/>
              <a:p>
                <a:pPr algn="ctr"/>
                <a:r>
                  <a:rPr lang="fr-FR" sz="700" dirty="0">
                    <a:latin typeface="Script Ecole 2" panose="02000400000000000000" pitchFamily="2" charset="0"/>
                    <a:ea typeface="Script Ecole 2" panose="02000400000000000000" pitchFamily="2" charset="0"/>
                  </a:rPr>
                  <a:t>Objectif 8/10</a:t>
                </a:r>
              </a:p>
            </p:txBody>
          </p:sp>
          <p:sp>
            <p:nvSpPr>
              <p:cNvPr id="88" name="ZoneTexte 87">
                <a:extLst>
                  <a:ext uri="{FF2B5EF4-FFF2-40B4-BE49-F238E27FC236}">
                    <a16:creationId xmlns:a16="http://schemas.microsoft.com/office/drawing/2014/main" id="{24E6A81C-94EB-410F-A0C3-C6FF04EA6C51}"/>
                  </a:ext>
                </a:extLst>
              </p:cNvPr>
              <p:cNvSpPr txBox="1"/>
              <p:nvPr/>
            </p:nvSpPr>
            <p:spPr>
              <a:xfrm>
                <a:off x="214221" y="5612649"/>
                <a:ext cx="461665" cy="1130557"/>
              </a:xfrm>
              <a:prstGeom prst="rect">
                <a:avLst/>
              </a:prstGeom>
              <a:noFill/>
            </p:spPr>
            <p:txBody>
              <a:bodyPr vert="vert270" wrap="square" rtlCol="0">
                <a:spAutoFit/>
              </a:bodyPr>
              <a:lstStyle/>
              <a:p>
                <a:pPr algn="ctr"/>
                <a:r>
                  <a:rPr lang="fr-FR" sz="900" dirty="0">
                    <a:latin typeface="Quicksand Bold" pitchFamily="50" charset="0"/>
                  </a:rPr>
                  <a:t>CALCUL POSE</a:t>
                </a:r>
              </a:p>
              <a:p>
                <a:r>
                  <a:rPr lang="fr-FR" sz="900" dirty="0">
                    <a:latin typeface="Quicksand Bold" pitchFamily="50" charset="0"/>
                  </a:rPr>
                  <a:t>Etoile vert clair</a:t>
                </a:r>
              </a:p>
            </p:txBody>
          </p:sp>
          <p:sp>
            <p:nvSpPr>
              <p:cNvPr id="89" name="ZoneTexte 88">
                <a:extLst>
                  <a:ext uri="{FF2B5EF4-FFF2-40B4-BE49-F238E27FC236}">
                    <a16:creationId xmlns:a16="http://schemas.microsoft.com/office/drawing/2014/main" id="{9B7E541D-3520-4A2B-8C61-C2295D32BEF3}"/>
                  </a:ext>
                </a:extLst>
              </p:cNvPr>
              <p:cNvSpPr txBox="1"/>
              <p:nvPr/>
            </p:nvSpPr>
            <p:spPr>
              <a:xfrm>
                <a:off x="91038" y="5564893"/>
                <a:ext cx="871271" cy="200055"/>
              </a:xfrm>
              <a:prstGeom prst="rect">
                <a:avLst/>
              </a:prstGeom>
              <a:noFill/>
            </p:spPr>
            <p:txBody>
              <a:bodyPr vert="horz" wrap="square" rtlCol="0">
                <a:spAutoFit/>
              </a:bodyPr>
              <a:lstStyle/>
              <a:p>
                <a:pPr algn="ctr"/>
                <a:r>
                  <a:rPr lang="fr-FR" sz="700" dirty="0">
                    <a:latin typeface="Script Ecole 2" panose="02000400000000000000" pitchFamily="2" charset="0"/>
                    <a:ea typeface="Script Ecole 2" panose="02000400000000000000" pitchFamily="2" charset="0"/>
                  </a:rPr>
                  <a:t>Objectif 8/10</a:t>
                </a:r>
              </a:p>
            </p:txBody>
          </p:sp>
          <p:sp>
            <p:nvSpPr>
              <p:cNvPr id="85" name="ZoneTexte 84">
                <a:extLst>
                  <a:ext uri="{FF2B5EF4-FFF2-40B4-BE49-F238E27FC236}">
                    <a16:creationId xmlns:a16="http://schemas.microsoft.com/office/drawing/2014/main" id="{2A68718A-9F14-4CD3-805D-9535D520E6BE}"/>
                  </a:ext>
                </a:extLst>
              </p:cNvPr>
              <p:cNvSpPr txBox="1"/>
              <p:nvPr/>
            </p:nvSpPr>
            <p:spPr>
              <a:xfrm>
                <a:off x="166687" y="106555"/>
                <a:ext cx="264838" cy="2539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1050" dirty="0">
                    <a:solidFill>
                      <a:schemeClr val="bg1">
                        <a:lumMod val="50000"/>
                      </a:schemeClr>
                    </a:solidFill>
                  </a:rPr>
                  <a:t>A</a:t>
                </a:r>
              </a:p>
            </p:txBody>
          </p:sp>
          <p:sp>
            <p:nvSpPr>
              <p:cNvPr id="93" name="ZoneTexte 92">
                <a:extLst>
                  <a:ext uri="{FF2B5EF4-FFF2-40B4-BE49-F238E27FC236}">
                    <a16:creationId xmlns:a16="http://schemas.microsoft.com/office/drawing/2014/main" id="{88EDD358-E943-4280-8D29-E5147AF3AF39}"/>
                  </a:ext>
                </a:extLst>
              </p:cNvPr>
              <p:cNvSpPr txBox="1"/>
              <p:nvPr/>
            </p:nvSpPr>
            <p:spPr>
              <a:xfrm>
                <a:off x="180127" y="1804311"/>
                <a:ext cx="262368" cy="2539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1050" dirty="0">
                    <a:solidFill>
                      <a:schemeClr val="bg1">
                        <a:lumMod val="50000"/>
                      </a:schemeClr>
                    </a:solidFill>
                  </a:rPr>
                  <a:t>B</a:t>
                </a:r>
              </a:p>
            </p:txBody>
          </p:sp>
          <p:sp>
            <p:nvSpPr>
              <p:cNvPr id="94" name="ZoneTexte 93">
                <a:extLst>
                  <a:ext uri="{FF2B5EF4-FFF2-40B4-BE49-F238E27FC236}">
                    <a16:creationId xmlns:a16="http://schemas.microsoft.com/office/drawing/2014/main" id="{C2474558-BE69-4D70-9C3D-90E29BC44F47}"/>
                  </a:ext>
                </a:extLst>
              </p:cNvPr>
              <p:cNvSpPr txBox="1"/>
              <p:nvPr/>
            </p:nvSpPr>
            <p:spPr>
              <a:xfrm>
                <a:off x="188191" y="3479911"/>
                <a:ext cx="281291" cy="2539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1050" dirty="0">
                    <a:solidFill>
                      <a:schemeClr val="bg1">
                        <a:lumMod val="50000"/>
                      </a:schemeClr>
                    </a:solidFill>
                  </a:rPr>
                  <a:t>C</a:t>
                </a:r>
              </a:p>
            </p:txBody>
          </p:sp>
          <p:sp>
            <p:nvSpPr>
              <p:cNvPr id="95" name="ZoneTexte 94">
                <a:extLst>
                  <a:ext uri="{FF2B5EF4-FFF2-40B4-BE49-F238E27FC236}">
                    <a16:creationId xmlns:a16="http://schemas.microsoft.com/office/drawing/2014/main" id="{667205AB-4197-4CBF-9824-744DCF8EDD78}"/>
                  </a:ext>
                </a:extLst>
              </p:cNvPr>
              <p:cNvSpPr txBox="1"/>
              <p:nvPr/>
            </p:nvSpPr>
            <p:spPr>
              <a:xfrm>
                <a:off x="169941" y="5178590"/>
                <a:ext cx="245818" cy="2539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1050" dirty="0">
                    <a:solidFill>
                      <a:schemeClr val="bg1">
                        <a:lumMod val="50000"/>
                      </a:schemeClr>
                    </a:solidFill>
                  </a:rPr>
                  <a:t>D</a:t>
                </a:r>
              </a:p>
            </p:txBody>
          </p:sp>
        </p:grpSp>
        <p:grpSp>
          <p:nvGrpSpPr>
            <p:cNvPr id="8" name="Groupe 7">
              <a:extLst>
                <a:ext uri="{FF2B5EF4-FFF2-40B4-BE49-F238E27FC236}">
                  <a16:creationId xmlns:a16="http://schemas.microsoft.com/office/drawing/2014/main" id="{B28C5285-4F64-432F-AF67-4637CC83337B}"/>
                </a:ext>
              </a:extLst>
            </p:cNvPr>
            <p:cNvGrpSpPr/>
            <p:nvPr/>
          </p:nvGrpSpPr>
          <p:grpSpPr>
            <a:xfrm>
              <a:off x="5080173" y="119738"/>
              <a:ext cx="871271" cy="6623322"/>
              <a:chOff x="5080173" y="119738"/>
              <a:chExt cx="871271" cy="6623322"/>
            </a:xfrm>
          </p:grpSpPr>
          <p:sp>
            <p:nvSpPr>
              <p:cNvPr id="112" name="ZoneTexte 111">
                <a:extLst>
                  <a:ext uri="{FF2B5EF4-FFF2-40B4-BE49-F238E27FC236}">
                    <a16:creationId xmlns:a16="http://schemas.microsoft.com/office/drawing/2014/main" id="{0EA8E86C-18BC-4EA4-8844-C297957D2F40}"/>
                  </a:ext>
                </a:extLst>
              </p:cNvPr>
              <p:cNvSpPr txBox="1"/>
              <p:nvPr/>
            </p:nvSpPr>
            <p:spPr>
              <a:xfrm>
                <a:off x="5203356" y="648478"/>
                <a:ext cx="461665" cy="1039503"/>
              </a:xfrm>
              <a:prstGeom prst="rect">
                <a:avLst/>
              </a:prstGeom>
              <a:noFill/>
            </p:spPr>
            <p:txBody>
              <a:bodyPr vert="vert270" wrap="square" rtlCol="0">
                <a:spAutoFit/>
              </a:bodyPr>
              <a:lstStyle/>
              <a:p>
                <a:pPr algn="ctr"/>
                <a:r>
                  <a:rPr lang="fr-FR" sz="900" dirty="0">
                    <a:latin typeface="Quicksand Bold" pitchFamily="50" charset="0"/>
                  </a:rPr>
                  <a:t>CALCUL POSE</a:t>
                </a:r>
              </a:p>
              <a:p>
                <a:r>
                  <a:rPr lang="fr-FR" sz="900" dirty="0">
                    <a:latin typeface="Quicksand Bold" pitchFamily="50" charset="0"/>
                  </a:rPr>
                  <a:t>Etoile vert clair</a:t>
                </a:r>
              </a:p>
            </p:txBody>
          </p:sp>
          <p:sp>
            <p:nvSpPr>
              <p:cNvPr id="113" name="ZoneTexte 112">
                <a:extLst>
                  <a:ext uri="{FF2B5EF4-FFF2-40B4-BE49-F238E27FC236}">
                    <a16:creationId xmlns:a16="http://schemas.microsoft.com/office/drawing/2014/main" id="{C563DD2B-E1B1-4FA8-85DC-410047F87D4A}"/>
                  </a:ext>
                </a:extLst>
              </p:cNvPr>
              <p:cNvSpPr txBox="1"/>
              <p:nvPr/>
            </p:nvSpPr>
            <p:spPr>
              <a:xfrm>
                <a:off x="5080173" y="518605"/>
                <a:ext cx="871271" cy="200055"/>
              </a:xfrm>
              <a:prstGeom prst="rect">
                <a:avLst/>
              </a:prstGeom>
              <a:noFill/>
            </p:spPr>
            <p:txBody>
              <a:bodyPr vert="horz" wrap="square" rtlCol="0">
                <a:spAutoFit/>
              </a:bodyPr>
              <a:lstStyle/>
              <a:p>
                <a:pPr algn="ctr"/>
                <a:r>
                  <a:rPr lang="fr-FR" sz="700" dirty="0">
                    <a:latin typeface="Script Ecole 2" panose="02000400000000000000" pitchFamily="2" charset="0"/>
                    <a:ea typeface="Script Ecole 2" panose="02000400000000000000" pitchFamily="2" charset="0"/>
                  </a:rPr>
                  <a:t>Objectif 8/10</a:t>
                </a:r>
              </a:p>
            </p:txBody>
          </p:sp>
          <p:sp>
            <p:nvSpPr>
              <p:cNvPr id="106" name="ZoneTexte 105">
                <a:extLst>
                  <a:ext uri="{FF2B5EF4-FFF2-40B4-BE49-F238E27FC236}">
                    <a16:creationId xmlns:a16="http://schemas.microsoft.com/office/drawing/2014/main" id="{C85E0CC2-F232-4A21-A83A-38ABF3225DF7}"/>
                  </a:ext>
                </a:extLst>
              </p:cNvPr>
              <p:cNvSpPr txBox="1"/>
              <p:nvPr/>
            </p:nvSpPr>
            <p:spPr>
              <a:xfrm>
                <a:off x="5203356" y="2269544"/>
                <a:ext cx="461665" cy="1101635"/>
              </a:xfrm>
              <a:prstGeom prst="rect">
                <a:avLst/>
              </a:prstGeom>
              <a:noFill/>
            </p:spPr>
            <p:txBody>
              <a:bodyPr vert="vert270" wrap="square" rtlCol="0">
                <a:spAutoFit/>
              </a:bodyPr>
              <a:lstStyle/>
              <a:p>
                <a:pPr algn="ctr"/>
                <a:r>
                  <a:rPr lang="fr-FR" sz="900" dirty="0">
                    <a:latin typeface="Quicksand Bold" pitchFamily="50" charset="0"/>
                  </a:rPr>
                  <a:t>CALCUL POSE</a:t>
                </a:r>
              </a:p>
              <a:p>
                <a:r>
                  <a:rPr lang="fr-FR" sz="900" dirty="0">
                    <a:latin typeface="Quicksand Bold" pitchFamily="50" charset="0"/>
                  </a:rPr>
                  <a:t>Etoile vert clair</a:t>
                </a:r>
              </a:p>
            </p:txBody>
          </p:sp>
          <p:sp>
            <p:nvSpPr>
              <p:cNvPr id="107" name="ZoneTexte 106">
                <a:extLst>
                  <a:ext uri="{FF2B5EF4-FFF2-40B4-BE49-F238E27FC236}">
                    <a16:creationId xmlns:a16="http://schemas.microsoft.com/office/drawing/2014/main" id="{DA6EB7F6-C522-40D4-BD5F-BD15C5F73412}"/>
                  </a:ext>
                </a:extLst>
              </p:cNvPr>
              <p:cNvSpPr txBox="1"/>
              <p:nvPr/>
            </p:nvSpPr>
            <p:spPr>
              <a:xfrm>
                <a:off x="5080173" y="2194929"/>
                <a:ext cx="871271" cy="200055"/>
              </a:xfrm>
              <a:prstGeom prst="rect">
                <a:avLst/>
              </a:prstGeom>
              <a:noFill/>
            </p:spPr>
            <p:txBody>
              <a:bodyPr vert="horz" wrap="square" rtlCol="0">
                <a:spAutoFit/>
              </a:bodyPr>
              <a:lstStyle/>
              <a:p>
                <a:pPr algn="ctr"/>
                <a:r>
                  <a:rPr lang="fr-FR" sz="700" dirty="0">
                    <a:latin typeface="Script Ecole 2" panose="02000400000000000000" pitchFamily="2" charset="0"/>
                    <a:ea typeface="Script Ecole 2" panose="02000400000000000000" pitchFamily="2" charset="0"/>
                  </a:rPr>
                  <a:t>Objectif 8/10</a:t>
                </a:r>
              </a:p>
            </p:txBody>
          </p:sp>
          <p:sp>
            <p:nvSpPr>
              <p:cNvPr id="96" name="ZoneTexte 95">
                <a:extLst>
                  <a:ext uri="{FF2B5EF4-FFF2-40B4-BE49-F238E27FC236}">
                    <a16:creationId xmlns:a16="http://schemas.microsoft.com/office/drawing/2014/main" id="{BC3486C4-64A0-495F-8769-533075FBEE12}"/>
                  </a:ext>
                </a:extLst>
              </p:cNvPr>
              <p:cNvSpPr txBox="1"/>
              <p:nvPr/>
            </p:nvSpPr>
            <p:spPr>
              <a:xfrm>
                <a:off x="5203356" y="3991180"/>
                <a:ext cx="461665" cy="1058552"/>
              </a:xfrm>
              <a:prstGeom prst="rect">
                <a:avLst/>
              </a:prstGeom>
              <a:noFill/>
            </p:spPr>
            <p:txBody>
              <a:bodyPr vert="vert270" wrap="square" rtlCol="0">
                <a:spAutoFit/>
              </a:bodyPr>
              <a:lstStyle/>
              <a:p>
                <a:pPr algn="ctr"/>
                <a:r>
                  <a:rPr lang="fr-FR" sz="900" dirty="0">
                    <a:latin typeface="Quicksand Bold" pitchFamily="50" charset="0"/>
                  </a:rPr>
                  <a:t>CALCUL POSE</a:t>
                </a:r>
              </a:p>
              <a:p>
                <a:r>
                  <a:rPr lang="fr-FR" sz="900" dirty="0">
                    <a:latin typeface="Quicksand Bold" pitchFamily="50" charset="0"/>
                  </a:rPr>
                  <a:t>Etoile vert clair</a:t>
                </a:r>
              </a:p>
            </p:txBody>
          </p:sp>
          <p:sp>
            <p:nvSpPr>
              <p:cNvPr id="97" name="ZoneTexte 96">
                <a:extLst>
                  <a:ext uri="{FF2B5EF4-FFF2-40B4-BE49-F238E27FC236}">
                    <a16:creationId xmlns:a16="http://schemas.microsoft.com/office/drawing/2014/main" id="{FE5D0B3E-5B4E-4E72-A73C-AA112FBECAD1}"/>
                  </a:ext>
                </a:extLst>
              </p:cNvPr>
              <p:cNvSpPr txBox="1"/>
              <p:nvPr/>
            </p:nvSpPr>
            <p:spPr>
              <a:xfrm>
                <a:off x="5080173" y="3890551"/>
                <a:ext cx="871271" cy="200055"/>
              </a:xfrm>
              <a:prstGeom prst="rect">
                <a:avLst/>
              </a:prstGeom>
              <a:noFill/>
            </p:spPr>
            <p:txBody>
              <a:bodyPr vert="horz" wrap="square" rtlCol="0">
                <a:spAutoFit/>
              </a:bodyPr>
              <a:lstStyle/>
              <a:p>
                <a:pPr algn="ctr"/>
                <a:r>
                  <a:rPr lang="fr-FR" sz="700" dirty="0">
                    <a:latin typeface="Script Ecole 2" panose="02000400000000000000" pitchFamily="2" charset="0"/>
                    <a:ea typeface="Script Ecole 2" panose="02000400000000000000" pitchFamily="2" charset="0"/>
                  </a:rPr>
                  <a:t>Objectif 8/10</a:t>
                </a:r>
              </a:p>
            </p:txBody>
          </p:sp>
          <p:sp>
            <p:nvSpPr>
              <p:cNvPr id="71" name="ZoneTexte 70">
                <a:extLst>
                  <a:ext uri="{FF2B5EF4-FFF2-40B4-BE49-F238E27FC236}">
                    <a16:creationId xmlns:a16="http://schemas.microsoft.com/office/drawing/2014/main" id="{FC91964E-D301-41AD-BA06-22AD06BD5C05}"/>
                  </a:ext>
                </a:extLst>
              </p:cNvPr>
              <p:cNvSpPr txBox="1"/>
              <p:nvPr/>
            </p:nvSpPr>
            <p:spPr>
              <a:xfrm>
                <a:off x="5203356" y="5679416"/>
                <a:ext cx="461665" cy="1063644"/>
              </a:xfrm>
              <a:prstGeom prst="rect">
                <a:avLst/>
              </a:prstGeom>
              <a:noFill/>
            </p:spPr>
            <p:txBody>
              <a:bodyPr vert="vert270" wrap="square" rtlCol="0">
                <a:spAutoFit/>
              </a:bodyPr>
              <a:lstStyle/>
              <a:p>
                <a:pPr algn="ctr"/>
                <a:r>
                  <a:rPr lang="fr-FR" sz="900" dirty="0">
                    <a:latin typeface="Quicksand Bold" pitchFamily="50" charset="0"/>
                  </a:rPr>
                  <a:t>CALCUL POSE</a:t>
                </a:r>
              </a:p>
              <a:p>
                <a:r>
                  <a:rPr lang="fr-FR" sz="900" dirty="0">
                    <a:latin typeface="Quicksand Bold" pitchFamily="50" charset="0"/>
                  </a:rPr>
                  <a:t>Etoile vert clair</a:t>
                </a:r>
              </a:p>
            </p:txBody>
          </p:sp>
          <p:sp>
            <p:nvSpPr>
              <p:cNvPr id="79" name="ZoneTexte 78">
                <a:extLst>
                  <a:ext uri="{FF2B5EF4-FFF2-40B4-BE49-F238E27FC236}">
                    <a16:creationId xmlns:a16="http://schemas.microsoft.com/office/drawing/2014/main" id="{932B3740-7DB0-4FDE-AC97-4C6AB1C3B4D5}"/>
                  </a:ext>
                </a:extLst>
              </p:cNvPr>
              <p:cNvSpPr txBox="1"/>
              <p:nvPr/>
            </p:nvSpPr>
            <p:spPr>
              <a:xfrm>
                <a:off x="5080173" y="5574272"/>
                <a:ext cx="871271" cy="200055"/>
              </a:xfrm>
              <a:prstGeom prst="rect">
                <a:avLst/>
              </a:prstGeom>
              <a:noFill/>
            </p:spPr>
            <p:txBody>
              <a:bodyPr vert="horz" wrap="square" rtlCol="0">
                <a:spAutoFit/>
              </a:bodyPr>
              <a:lstStyle/>
              <a:p>
                <a:pPr algn="ctr"/>
                <a:r>
                  <a:rPr lang="fr-FR" sz="700" dirty="0">
                    <a:latin typeface="Script Ecole 2" panose="02000400000000000000" pitchFamily="2" charset="0"/>
                    <a:ea typeface="Script Ecole 2" panose="02000400000000000000" pitchFamily="2" charset="0"/>
                  </a:rPr>
                  <a:t>Objectif 8/10</a:t>
                </a:r>
              </a:p>
            </p:txBody>
          </p:sp>
          <p:sp>
            <p:nvSpPr>
              <p:cNvPr id="66" name="ZoneTexte 65">
                <a:extLst>
                  <a:ext uri="{FF2B5EF4-FFF2-40B4-BE49-F238E27FC236}">
                    <a16:creationId xmlns:a16="http://schemas.microsoft.com/office/drawing/2014/main" id="{24DEEACD-6396-4512-BA5B-04AF9919DBD1}"/>
                  </a:ext>
                </a:extLst>
              </p:cNvPr>
              <p:cNvSpPr txBox="1"/>
              <p:nvPr/>
            </p:nvSpPr>
            <p:spPr>
              <a:xfrm>
                <a:off x="5151456" y="119738"/>
                <a:ext cx="248173" cy="2539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1050" dirty="0">
                    <a:solidFill>
                      <a:schemeClr val="bg1">
                        <a:lumMod val="50000"/>
                      </a:schemeClr>
                    </a:solidFill>
                  </a:rPr>
                  <a:t>A</a:t>
                </a:r>
              </a:p>
            </p:txBody>
          </p:sp>
          <p:sp>
            <p:nvSpPr>
              <p:cNvPr id="67" name="ZoneTexte 66">
                <a:extLst>
                  <a:ext uri="{FF2B5EF4-FFF2-40B4-BE49-F238E27FC236}">
                    <a16:creationId xmlns:a16="http://schemas.microsoft.com/office/drawing/2014/main" id="{8B369335-F6A1-4247-AD73-0F183F87D18B}"/>
                  </a:ext>
                </a:extLst>
              </p:cNvPr>
              <p:cNvSpPr txBox="1"/>
              <p:nvPr/>
            </p:nvSpPr>
            <p:spPr>
              <a:xfrm>
                <a:off x="5186478" y="1790161"/>
                <a:ext cx="273892" cy="2539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1050" dirty="0">
                    <a:solidFill>
                      <a:schemeClr val="bg1">
                        <a:lumMod val="50000"/>
                      </a:schemeClr>
                    </a:solidFill>
                  </a:rPr>
                  <a:t>B</a:t>
                </a:r>
              </a:p>
            </p:txBody>
          </p:sp>
          <p:sp>
            <p:nvSpPr>
              <p:cNvPr id="68" name="ZoneTexte 67">
                <a:extLst>
                  <a:ext uri="{FF2B5EF4-FFF2-40B4-BE49-F238E27FC236}">
                    <a16:creationId xmlns:a16="http://schemas.microsoft.com/office/drawing/2014/main" id="{7F8A876C-3C37-4ED7-89A7-12C1D3CA7186}"/>
                  </a:ext>
                </a:extLst>
              </p:cNvPr>
              <p:cNvSpPr txBox="1"/>
              <p:nvPr/>
            </p:nvSpPr>
            <p:spPr>
              <a:xfrm>
                <a:off x="5175437" y="3487978"/>
                <a:ext cx="256419" cy="2539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1050" dirty="0">
                    <a:solidFill>
                      <a:schemeClr val="bg1">
                        <a:lumMod val="50000"/>
                      </a:schemeClr>
                    </a:solidFill>
                  </a:rPr>
                  <a:t>C</a:t>
                </a:r>
              </a:p>
            </p:txBody>
          </p:sp>
          <p:sp>
            <p:nvSpPr>
              <p:cNvPr id="69" name="ZoneTexte 68">
                <a:extLst>
                  <a:ext uri="{FF2B5EF4-FFF2-40B4-BE49-F238E27FC236}">
                    <a16:creationId xmlns:a16="http://schemas.microsoft.com/office/drawing/2014/main" id="{A52E9AE9-E537-4B55-8DEB-4BB1B016FB39}"/>
                  </a:ext>
                </a:extLst>
              </p:cNvPr>
              <p:cNvSpPr txBox="1"/>
              <p:nvPr/>
            </p:nvSpPr>
            <p:spPr>
              <a:xfrm>
                <a:off x="5175081" y="5177963"/>
                <a:ext cx="257133" cy="2539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1050" dirty="0">
                    <a:solidFill>
                      <a:schemeClr val="bg1">
                        <a:lumMod val="50000"/>
                      </a:schemeClr>
                    </a:solidFill>
                  </a:rPr>
                  <a:t>D</a:t>
                </a:r>
              </a:p>
            </p:txBody>
          </p:sp>
        </p:grpSp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66685697-FF77-403E-909C-DDBD63357933}"/>
                </a:ext>
              </a:extLst>
            </p:cNvPr>
            <p:cNvGrpSpPr/>
            <p:nvPr/>
          </p:nvGrpSpPr>
          <p:grpSpPr>
            <a:xfrm>
              <a:off x="732566" y="159220"/>
              <a:ext cx="5234563" cy="5297170"/>
              <a:chOff x="732566" y="159220"/>
              <a:chExt cx="5234563" cy="5297170"/>
            </a:xfrm>
          </p:grpSpPr>
          <p:grpSp>
            <p:nvGrpSpPr>
              <p:cNvPr id="5" name="Groupe 4">
                <a:extLst>
                  <a:ext uri="{FF2B5EF4-FFF2-40B4-BE49-F238E27FC236}">
                    <a16:creationId xmlns:a16="http://schemas.microsoft.com/office/drawing/2014/main" id="{F7723E97-529F-4919-941B-1E0E6DBE6F1D}"/>
                  </a:ext>
                </a:extLst>
              </p:cNvPr>
              <p:cNvGrpSpPr/>
              <p:nvPr/>
            </p:nvGrpSpPr>
            <p:grpSpPr>
              <a:xfrm>
                <a:off x="735748" y="159220"/>
                <a:ext cx="5186931" cy="221099"/>
                <a:chOff x="686996" y="178347"/>
                <a:chExt cx="5186931" cy="221099"/>
              </a:xfrm>
            </p:grpSpPr>
            <p:sp>
              <p:nvSpPr>
                <p:cNvPr id="128" name="ZoneTexte 127">
                  <a:extLst>
                    <a:ext uri="{FF2B5EF4-FFF2-40B4-BE49-F238E27FC236}">
                      <a16:creationId xmlns:a16="http://schemas.microsoft.com/office/drawing/2014/main" id="{F866B112-3A20-471E-8533-34340EEE7A93}"/>
                    </a:ext>
                  </a:extLst>
                </p:cNvPr>
                <p:cNvSpPr txBox="1"/>
                <p:nvPr/>
              </p:nvSpPr>
              <p:spPr>
                <a:xfrm>
                  <a:off x="686996" y="178347"/>
                  <a:ext cx="216000" cy="216396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scene3d>
                  <a:camera prst="orthographicFront">
                    <a:rot lat="0" lon="0" rev="0"/>
                  </a:camera>
                  <a:lightRig rig="contrasting" dir="t">
                    <a:rot lat="0" lon="0" rev="1500000"/>
                  </a:lightRig>
                </a:scene3d>
                <a:sp3d prstMaterial="metal">
                  <a:bevelT w="88900" h="88900"/>
                </a:sp3d>
              </p:spPr>
              <p:txBody>
                <a:bodyPr wrap="square" lIns="0" tIns="0" rIns="0" bIns="0" rtlCol="0">
                  <a:spAutoFit/>
                </a:bodyPr>
                <a:lstStyle/>
                <a:p>
                  <a:pPr algn="ctr"/>
                  <a:r>
                    <a:rPr lang="fr-FR" sz="1000" dirty="0">
                      <a:solidFill>
                        <a:schemeClr val="bg1"/>
                      </a:solidFill>
                      <a:latin typeface="Wolf Sans" panose="020F0704030504030204" pitchFamily="34" charset="0"/>
                    </a:rPr>
                    <a:t>1</a:t>
                  </a:r>
                </a:p>
              </p:txBody>
            </p:sp>
            <p:sp>
              <p:nvSpPr>
                <p:cNvPr id="131" name="ZoneTexte 130">
                  <a:extLst>
                    <a:ext uri="{FF2B5EF4-FFF2-40B4-BE49-F238E27FC236}">
                      <a16:creationId xmlns:a16="http://schemas.microsoft.com/office/drawing/2014/main" id="{5DA1F892-18D9-435C-9C71-1ED84F4C51FB}"/>
                    </a:ext>
                  </a:extLst>
                </p:cNvPr>
                <p:cNvSpPr txBox="1"/>
                <p:nvPr/>
              </p:nvSpPr>
              <p:spPr>
                <a:xfrm>
                  <a:off x="5657927" y="183050"/>
                  <a:ext cx="216000" cy="216396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scene3d>
                  <a:camera prst="orthographicFront">
                    <a:rot lat="0" lon="0" rev="0"/>
                  </a:camera>
                  <a:lightRig rig="contrasting" dir="t">
                    <a:rot lat="0" lon="0" rev="1500000"/>
                  </a:lightRig>
                </a:scene3d>
                <a:sp3d prstMaterial="metal">
                  <a:bevelT w="88900" h="88900"/>
                </a:sp3d>
              </p:spPr>
              <p:txBody>
                <a:bodyPr wrap="square" lIns="0" tIns="0" rIns="0" bIns="0" rtlCol="0">
                  <a:spAutoFit/>
                </a:bodyPr>
                <a:lstStyle/>
                <a:p>
                  <a:pPr algn="ctr"/>
                  <a:r>
                    <a:rPr lang="fr-FR" sz="1000" dirty="0">
                      <a:solidFill>
                        <a:schemeClr val="bg1"/>
                      </a:solidFill>
                      <a:latin typeface="Wolf Sans" panose="020F0704030504030204" pitchFamily="34" charset="0"/>
                    </a:rPr>
                    <a:t>1</a:t>
                  </a:r>
                </a:p>
              </p:txBody>
            </p:sp>
          </p:grpSp>
          <p:grpSp>
            <p:nvGrpSpPr>
              <p:cNvPr id="133" name="Groupe 132">
                <a:extLst>
                  <a:ext uri="{FF2B5EF4-FFF2-40B4-BE49-F238E27FC236}">
                    <a16:creationId xmlns:a16="http://schemas.microsoft.com/office/drawing/2014/main" id="{D5B56201-082F-4EB8-A567-4D50372BEB2F}"/>
                  </a:ext>
                </a:extLst>
              </p:cNvPr>
              <p:cNvGrpSpPr/>
              <p:nvPr/>
            </p:nvGrpSpPr>
            <p:grpSpPr>
              <a:xfrm>
                <a:off x="735748" y="1864168"/>
                <a:ext cx="5231381" cy="221099"/>
                <a:chOff x="686996" y="178347"/>
                <a:chExt cx="5231381" cy="221099"/>
              </a:xfrm>
            </p:grpSpPr>
            <p:sp>
              <p:nvSpPr>
                <p:cNvPr id="142" name="ZoneTexte 141">
                  <a:extLst>
                    <a:ext uri="{FF2B5EF4-FFF2-40B4-BE49-F238E27FC236}">
                      <a16:creationId xmlns:a16="http://schemas.microsoft.com/office/drawing/2014/main" id="{448CDF7B-2164-4AF8-B1D6-F3BD4EE200A3}"/>
                    </a:ext>
                  </a:extLst>
                </p:cNvPr>
                <p:cNvSpPr txBox="1"/>
                <p:nvPr/>
              </p:nvSpPr>
              <p:spPr>
                <a:xfrm>
                  <a:off x="686996" y="178347"/>
                  <a:ext cx="216000" cy="216396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scene3d>
                  <a:camera prst="orthographicFront">
                    <a:rot lat="0" lon="0" rev="0"/>
                  </a:camera>
                  <a:lightRig rig="contrasting" dir="t">
                    <a:rot lat="0" lon="0" rev="1500000"/>
                  </a:lightRig>
                </a:scene3d>
                <a:sp3d prstMaterial="metal">
                  <a:bevelT w="88900" h="88900"/>
                </a:sp3d>
              </p:spPr>
              <p:txBody>
                <a:bodyPr wrap="square" lIns="0" tIns="0" rIns="0" bIns="0" rtlCol="0">
                  <a:spAutoFit/>
                </a:bodyPr>
                <a:lstStyle/>
                <a:p>
                  <a:pPr algn="ctr"/>
                  <a:r>
                    <a:rPr lang="fr-FR" sz="1000" dirty="0">
                      <a:solidFill>
                        <a:schemeClr val="bg1"/>
                      </a:solidFill>
                      <a:latin typeface="Wolf Sans" panose="020F0704030504030204" pitchFamily="34" charset="0"/>
                    </a:rPr>
                    <a:t>1</a:t>
                  </a:r>
                </a:p>
              </p:txBody>
            </p:sp>
            <p:sp>
              <p:nvSpPr>
                <p:cNvPr id="140" name="ZoneTexte 139">
                  <a:extLst>
                    <a:ext uri="{FF2B5EF4-FFF2-40B4-BE49-F238E27FC236}">
                      <a16:creationId xmlns:a16="http://schemas.microsoft.com/office/drawing/2014/main" id="{058C3005-E835-4287-BE8E-023C14B12C85}"/>
                    </a:ext>
                  </a:extLst>
                </p:cNvPr>
                <p:cNvSpPr txBox="1"/>
                <p:nvPr/>
              </p:nvSpPr>
              <p:spPr>
                <a:xfrm>
                  <a:off x="5702377" y="183050"/>
                  <a:ext cx="216000" cy="216396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scene3d>
                  <a:camera prst="orthographicFront">
                    <a:rot lat="0" lon="0" rev="0"/>
                  </a:camera>
                  <a:lightRig rig="contrasting" dir="t">
                    <a:rot lat="0" lon="0" rev="1500000"/>
                  </a:lightRig>
                </a:scene3d>
                <a:sp3d prstMaterial="metal">
                  <a:bevelT w="88900" h="88900"/>
                </a:sp3d>
              </p:spPr>
              <p:txBody>
                <a:bodyPr wrap="square" lIns="0" tIns="0" rIns="0" bIns="0" rtlCol="0">
                  <a:spAutoFit/>
                </a:bodyPr>
                <a:lstStyle/>
                <a:p>
                  <a:pPr algn="ctr"/>
                  <a:r>
                    <a:rPr lang="fr-FR" sz="1000" dirty="0">
                      <a:solidFill>
                        <a:schemeClr val="bg1"/>
                      </a:solidFill>
                      <a:latin typeface="Wolf Sans" panose="020F0704030504030204" pitchFamily="34" charset="0"/>
                    </a:rPr>
                    <a:t>1</a:t>
                  </a:r>
                </a:p>
              </p:txBody>
            </p:sp>
          </p:grpSp>
          <p:grpSp>
            <p:nvGrpSpPr>
              <p:cNvPr id="144" name="Groupe 143">
                <a:extLst>
                  <a:ext uri="{FF2B5EF4-FFF2-40B4-BE49-F238E27FC236}">
                    <a16:creationId xmlns:a16="http://schemas.microsoft.com/office/drawing/2014/main" id="{7E23E42D-6FDE-4B29-A8AF-DDC5B55C3CDC}"/>
                  </a:ext>
                </a:extLst>
              </p:cNvPr>
              <p:cNvGrpSpPr/>
              <p:nvPr/>
            </p:nvGrpSpPr>
            <p:grpSpPr>
              <a:xfrm>
                <a:off x="735748" y="3549794"/>
                <a:ext cx="5212331" cy="240149"/>
                <a:chOff x="686996" y="178347"/>
                <a:chExt cx="5212331" cy="240149"/>
              </a:xfrm>
            </p:grpSpPr>
            <p:sp>
              <p:nvSpPr>
                <p:cNvPr id="153" name="ZoneTexte 152">
                  <a:extLst>
                    <a:ext uri="{FF2B5EF4-FFF2-40B4-BE49-F238E27FC236}">
                      <a16:creationId xmlns:a16="http://schemas.microsoft.com/office/drawing/2014/main" id="{A8019667-442B-4377-A654-F46707D4DD66}"/>
                    </a:ext>
                  </a:extLst>
                </p:cNvPr>
                <p:cNvSpPr txBox="1"/>
                <p:nvPr/>
              </p:nvSpPr>
              <p:spPr>
                <a:xfrm>
                  <a:off x="686996" y="178347"/>
                  <a:ext cx="216000" cy="216396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scene3d>
                  <a:camera prst="orthographicFront">
                    <a:rot lat="0" lon="0" rev="0"/>
                  </a:camera>
                  <a:lightRig rig="contrasting" dir="t">
                    <a:rot lat="0" lon="0" rev="1500000"/>
                  </a:lightRig>
                </a:scene3d>
                <a:sp3d prstMaterial="metal">
                  <a:bevelT w="88900" h="88900"/>
                </a:sp3d>
              </p:spPr>
              <p:txBody>
                <a:bodyPr wrap="square" lIns="0" tIns="0" rIns="0" bIns="0" rtlCol="0">
                  <a:spAutoFit/>
                </a:bodyPr>
                <a:lstStyle/>
                <a:p>
                  <a:pPr algn="ctr"/>
                  <a:r>
                    <a:rPr lang="fr-FR" sz="1000" dirty="0">
                      <a:solidFill>
                        <a:schemeClr val="bg1"/>
                      </a:solidFill>
                      <a:latin typeface="Wolf Sans" panose="020F0704030504030204" pitchFamily="34" charset="0"/>
                    </a:rPr>
                    <a:t>1</a:t>
                  </a:r>
                </a:p>
              </p:txBody>
            </p:sp>
            <p:sp>
              <p:nvSpPr>
                <p:cNvPr id="151" name="ZoneTexte 150">
                  <a:extLst>
                    <a:ext uri="{FF2B5EF4-FFF2-40B4-BE49-F238E27FC236}">
                      <a16:creationId xmlns:a16="http://schemas.microsoft.com/office/drawing/2014/main" id="{3FEFA5CB-0E3D-4828-9AF1-59460A8E53FD}"/>
                    </a:ext>
                  </a:extLst>
                </p:cNvPr>
                <p:cNvSpPr txBox="1"/>
                <p:nvPr/>
              </p:nvSpPr>
              <p:spPr>
                <a:xfrm>
                  <a:off x="5683327" y="202100"/>
                  <a:ext cx="216000" cy="216396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scene3d>
                  <a:camera prst="orthographicFront">
                    <a:rot lat="0" lon="0" rev="0"/>
                  </a:camera>
                  <a:lightRig rig="contrasting" dir="t">
                    <a:rot lat="0" lon="0" rev="1500000"/>
                  </a:lightRig>
                </a:scene3d>
                <a:sp3d prstMaterial="metal">
                  <a:bevelT w="88900" h="88900"/>
                </a:sp3d>
              </p:spPr>
              <p:txBody>
                <a:bodyPr wrap="square" lIns="0" tIns="0" rIns="0" bIns="0" rtlCol="0">
                  <a:spAutoFit/>
                </a:bodyPr>
                <a:lstStyle/>
                <a:p>
                  <a:pPr algn="ctr"/>
                  <a:r>
                    <a:rPr lang="fr-FR" sz="1000" dirty="0">
                      <a:solidFill>
                        <a:schemeClr val="bg1"/>
                      </a:solidFill>
                      <a:latin typeface="Wolf Sans" panose="020F0704030504030204" pitchFamily="34" charset="0"/>
                    </a:rPr>
                    <a:t>1</a:t>
                  </a:r>
                </a:p>
              </p:txBody>
            </p:sp>
          </p:grpSp>
          <p:grpSp>
            <p:nvGrpSpPr>
              <p:cNvPr id="155" name="Groupe 154">
                <a:extLst>
                  <a:ext uri="{FF2B5EF4-FFF2-40B4-BE49-F238E27FC236}">
                    <a16:creationId xmlns:a16="http://schemas.microsoft.com/office/drawing/2014/main" id="{C37B1C61-CD61-4A4A-A0C2-77B7054D6700}"/>
                  </a:ext>
                </a:extLst>
              </p:cNvPr>
              <p:cNvGrpSpPr/>
              <p:nvPr/>
            </p:nvGrpSpPr>
            <p:grpSpPr>
              <a:xfrm>
                <a:off x="732566" y="5235291"/>
                <a:ext cx="5231381" cy="221099"/>
                <a:chOff x="686996" y="178347"/>
                <a:chExt cx="5231381" cy="221099"/>
              </a:xfrm>
            </p:grpSpPr>
            <p:sp>
              <p:nvSpPr>
                <p:cNvPr id="164" name="ZoneTexte 163">
                  <a:extLst>
                    <a:ext uri="{FF2B5EF4-FFF2-40B4-BE49-F238E27FC236}">
                      <a16:creationId xmlns:a16="http://schemas.microsoft.com/office/drawing/2014/main" id="{249D69EB-1104-4EAF-97E0-3328ABE1DC1A}"/>
                    </a:ext>
                  </a:extLst>
                </p:cNvPr>
                <p:cNvSpPr txBox="1"/>
                <p:nvPr/>
              </p:nvSpPr>
              <p:spPr>
                <a:xfrm>
                  <a:off x="686996" y="178347"/>
                  <a:ext cx="216000" cy="216396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scene3d>
                  <a:camera prst="orthographicFront">
                    <a:rot lat="0" lon="0" rev="0"/>
                  </a:camera>
                  <a:lightRig rig="contrasting" dir="t">
                    <a:rot lat="0" lon="0" rev="1500000"/>
                  </a:lightRig>
                </a:scene3d>
                <a:sp3d prstMaterial="metal">
                  <a:bevelT w="88900" h="88900"/>
                </a:sp3d>
              </p:spPr>
              <p:txBody>
                <a:bodyPr wrap="square" lIns="0" tIns="0" rIns="0" bIns="0" rtlCol="0">
                  <a:spAutoFit/>
                </a:bodyPr>
                <a:lstStyle/>
                <a:p>
                  <a:pPr algn="ctr"/>
                  <a:r>
                    <a:rPr lang="fr-FR" sz="1000" dirty="0">
                      <a:solidFill>
                        <a:schemeClr val="bg1"/>
                      </a:solidFill>
                      <a:latin typeface="Wolf Sans" panose="020F0704030504030204" pitchFamily="34" charset="0"/>
                    </a:rPr>
                    <a:t>1</a:t>
                  </a:r>
                </a:p>
              </p:txBody>
            </p:sp>
            <p:sp>
              <p:nvSpPr>
                <p:cNvPr id="162" name="ZoneTexte 161">
                  <a:extLst>
                    <a:ext uri="{FF2B5EF4-FFF2-40B4-BE49-F238E27FC236}">
                      <a16:creationId xmlns:a16="http://schemas.microsoft.com/office/drawing/2014/main" id="{357877A5-02DF-432C-AC9C-590A5F23F1C7}"/>
                    </a:ext>
                  </a:extLst>
                </p:cNvPr>
                <p:cNvSpPr txBox="1"/>
                <p:nvPr/>
              </p:nvSpPr>
              <p:spPr>
                <a:xfrm>
                  <a:off x="5702377" y="183050"/>
                  <a:ext cx="216000" cy="216396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scene3d>
                  <a:camera prst="orthographicFront">
                    <a:rot lat="0" lon="0" rev="0"/>
                  </a:camera>
                  <a:lightRig rig="contrasting" dir="t">
                    <a:rot lat="0" lon="0" rev="1500000"/>
                  </a:lightRig>
                </a:scene3d>
                <a:sp3d prstMaterial="metal">
                  <a:bevelT w="88900" h="88900"/>
                </a:sp3d>
              </p:spPr>
              <p:txBody>
                <a:bodyPr wrap="square" lIns="0" tIns="0" rIns="0" bIns="0" rtlCol="0">
                  <a:spAutoFit/>
                </a:bodyPr>
                <a:lstStyle/>
                <a:p>
                  <a:pPr algn="ctr"/>
                  <a:r>
                    <a:rPr lang="fr-FR" sz="1000" dirty="0">
                      <a:solidFill>
                        <a:schemeClr val="bg1"/>
                      </a:solidFill>
                      <a:latin typeface="Wolf Sans" panose="020F0704030504030204" pitchFamily="34" charset="0"/>
                    </a:rPr>
                    <a:t>1</a:t>
                  </a:r>
                </a:p>
              </p:txBody>
            </p:sp>
          </p:grpSp>
        </p:grpSp>
      </p:grpSp>
      <p:sp>
        <p:nvSpPr>
          <p:cNvPr id="41" name="ZoneTexte 40">
            <a:extLst>
              <a:ext uri="{FF2B5EF4-FFF2-40B4-BE49-F238E27FC236}">
                <a16:creationId xmlns:a16="http://schemas.microsoft.com/office/drawing/2014/main" id="{7F09AD4A-D2C0-45D8-B520-9A27AE61D800}"/>
              </a:ext>
            </a:extLst>
          </p:cNvPr>
          <p:cNvSpPr txBox="1"/>
          <p:nvPr/>
        </p:nvSpPr>
        <p:spPr>
          <a:xfrm>
            <a:off x="854938" y="331909"/>
            <a:ext cx="1663711" cy="1336841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marL="228600" indent="-228600">
              <a:lnSpc>
                <a:spcPct val="150000"/>
              </a:lnSpc>
              <a:buFont typeface="+mj-lt"/>
              <a:buAutoNum type="alphaLcParenR"/>
            </a:pPr>
            <a:r>
              <a:rPr lang="fr-FR" sz="1100" dirty="0">
                <a:latin typeface="Script cole" panose="00000400000000000000" pitchFamily="2" charset="0"/>
              </a:rPr>
              <a:t>32 + 9</a:t>
            </a:r>
          </a:p>
          <a:p>
            <a:pPr marL="228600" indent="-228600">
              <a:lnSpc>
                <a:spcPct val="150000"/>
              </a:lnSpc>
              <a:buAutoNum type="alphaLcParenR"/>
            </a:pPr>
            <a:r>
              <a:rPr lang="fr-FR" sz="1100" dirty="0">
                <a:latin typeface="Script cole" panose="00000400000000000000" pitchFamily="2" charset="0"/>
              </a:rPr>
              <a:t>26 + 45</a:t>
            </a:r>
          </a:p>
          <a:p>
            <a:pPr marL="228600" indent="-228600">
              <a:lnSpc>
                <a:spcPct val="150000"/>
              </a:lnSpc>
              <a:buFontTx/>
              <a:buAutoNum type="alphaLcParenR"/>
            </a:pPr>
            <a:r>
              <a:rPr lang="fr-FR" sz="1100" dirty="0">
                <a:latin typeface="Script cole" panose="00000400000000000000" pitchFamily="2" charset="0"/>
              </a:rPr>
              <a:t>29 + 31</a:t>
            </a:r>
          </a:p>
          <a:p>
            <a:pPr marL="228600" indent="-228600">
              <a:lnSpc>
                <a:spcPct val="150000"/>
              </a:lnSpc>
              <a:buFontTx/>
              <a:buAutoNum type="alphaLcParenR"/>
            </a:pPr>
            <a:r>
              <a:rPr lang="fr-FR" sz="1100" dirty="0">
                <a:latin typeface="Script cole" panose="00000400000000000000" pitchFamily="2" charset="0"/>
              </a:rPr>
              <a:t>64 + 13</a:t>
            </a:r>
          </a:p>
          <a:p>
            <a:pPr marL="228600" indent="-228600">
              <a:lnSpc>
                <a:spcPct val="150000"/>
              </a:lnSpc>
              <a:buFontTx/>
              <a:buAutoNum type="alphaLcParenR"/>
            </a:pPr>
            <a:r>
              <a:rPr lang="fr-FR" sz="1100" dirty="0">
                <a:latin typeface="Script cole" panose="00000400000000000000" pitchFamily="2" charset="0"/>
              </a:rPr>
              <a:t>38 + 14 + 9</a:t>
            </a:r>
          </a:p>
        </p:txBody>
      </p:sp>
      <p:sp>
        <p:nvSpPr>
          <p:cNvPr id="42" name="ZoneTexte 41">
            <a:extLst>
              <a:ext uri="{FF2B5EF4-FFF2-40B4-BE49-F238E27FC236}">
                <a16:creationId xmlns:a16="http://schemas.microsoft.com/office/drawing/2014/main" id="{80C0BF7E-2B3B-4701-A51E-59024CB42AF4}"/>
              </a:ext>
            </a:extLst>
          </p:cNvPr>
          <p:cNvSpPr txBox="1"/>
          <p:nvPr/>
        </p:nvSpPr>
        <p:spPr>
          <a:xfrm>
            <a:off x="2531389" y="353936"/>
            <a:ext cx="1663711" cy="1336841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marL="228600" indent="-228600">
              <a:lnSpc>
                <a:spcPct val="150000"/>
              </a:lnSpc>
              <a:buFont typeface="+mj-lt"/>
              <a:buAutoNum type="alphaLcParenR" startAt="6"/>
            </a:pPr>
            <a:r>
              <a:rPr lang="fr-FR" sz="1100" dirty="0">
                <a:latin typeface="Script cole" panose="00000400000000000000" pitchFamily="2" charset="0"/>
              </a:rPr>
              <a:t>45 – 22 = ........</a:t>
            </a:r>
          </a:p>
          <a:p>
            <a:pPr marL="228600" indent="-228600">
              <a:lnSpc>
                <a:spcPct val="150000"/>
              </a:lnSpc>
              <a:buFontTx/>
              <a:buAutoNum type="alphaLcParenR" startAt="6"/>
            </a:pPr>
            <a:r>
              <a:rPr lang="fr-FR" sz="1100" dirty="0">
                <a:latin typeface="Script cole" panose="00000400000000000000" pitchFamily="2" charset="0"/>
              </a:rPr>
              <a:t>56 + 23 = ........</a:t>
            </a:r>
          </a:p>
          <a:p>
            <a:pPr marL="228600" indent="-228600">
              <a:lnSpc>
                <a:spcPct val="150000"/>
              </a:lnSpc>
              <a:buAutoNum type="alphaLcParenR" startAt="6"/>
            </a:pPr>
            <a:r>
              <a:rPr lang="fr-FR" sz="1100" dirty="0">
                <a:latin typeface="Script cole" panose="00000400000000000000" pitchFamily="2" charset="0"/>
              </a:rPr>
              <a:t>27 – 62 = ........</a:t>
            </a:r>
          </a:p>
          <a:p>
            <a:pPr marL="228600" indent="-228600">
              <a:lnSpc>
                <a:spcPct val="150000"/>
              </a:lnSpc>
              <a:buAutoNum type="alphaLcParenR" startAt="6"/>
            </a:pPr>
            <a:r>
              <a:rPr lang="fr-FR" sz="1100" dirty="0">
                <a:latin typeface="Script cole" panose="00000400000000000000" pitchFamily="2" charset="0"/>
              </a:rPr>
              <a:t>65 – 34 = ........</a:t>
            </a:r>
          </a:p>
          <a:p>
            <a:pPr marL="228600" indent="-228600">
              <a:lnSpc>
                <a:spcPct val="150000"/>
              </a:lnSpc>
              <a:buFontTx/>
              <a:buAutoNum type="alphaLcParenR" startAt="6"/>
            </a:pPr>
            <a:r>
              <a:rPr lang="fr-FR" sz="1100" dirty="0">
                <a:latin typeface="Script cole" panose="00000400000000000000" pitchFamily="2" charset="0"/>
              </a:rPr>
              <a:t>28 +… = 49</a:t>
            </a:r>
          </a:p>
        </p:txBody>
      </p:sp>
      <p:sp>
        <p:nvSpPr>
          <p:cNvPr id="63" name="ZoneTexte 62">
            <a:extLst>
              <a:ext uri="{FF2B5EF4-FFF2-40B4-BE49-F238E27FC236}">
                <a16:creationId xmlns:a16="http://schemas.microsoft.com/office/drawing/2014/main" id="{B140D717-9D75-4111-9A68-DE76DE5D66CC}"/>
              </a:ext>
            </a:extLst>
          </p:cNvPr>
          <p:cNvSpPr txBox="1"/>
          <p:nvPr/>
        </p:nvSpPr>
        <p:spPr>
          <a:xfrm>
            <a:off x="854939" y="2015108"/>
            <a:ext cx="1663710" cy="1336841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marL="228600" indent="-228600">
              <a:lnSpc>
                <a:spcPct val="150000"/>
              </a:lnSpc>
              <a:buFont typeface="+mj-lt"/>
              <a:buAutoNum type="alphaLcParenR"/>
            </a:pPr>
            <a:r>
              <a:rPr lang="fr-FR" sz="1100" dirty="0">
                <a:latin typeface="Script cole" panose="00000400000000000000" pitchFamily="2" charset="0"/>
              </a:rPr>
              <a:t>17 + 26</a:t>
            </a:r>
          </a:p>
          <a:p>
            <a:pPr marL="228600" indent="-228600">
              <a:lnSpc>
                <a:spcPct val="150000"/>
              </a:lnSpc>
              <a:buAutoNum type="alphaLcParenR"/>
            </a:pPr>
            <a:r>
              <a:rPr lang="fr-FR" sz="1100" dirty="0">
                <a:latin typeface="Script cole" panose="00000400000000000000" pitchFamily="2" charset="0"/>
              </a:rPr>
              <a:t>29 + 48</a:t>
            </a:r>
          </a:p>
          <a:p>
            <a:pPr marL="228600" indent="-228600">
              <a:lnSpc>
                <a:spcPct val="150000"/>
              </a:lnSpc>
              <a:buFontTx/>
              <a:buAutoNum type="alphaLcParenR"/>
            </a:pPr>
            <a:r>
              <a:rPr lang="fr-FR" sz="1100" dirty="0">
                <a:latin typeface="Script cole" panose="00000400000000000000" pitchFamily="2" charset="0"/>
              </a:rPr>
              <a:t>4 + 65</a:t>
            </a:r>
          </a:p>
          <a:p>
            <a:pPr marL="228600" indent="-228600">
              <a:lnSpc>
                <a:spcPct val="150000"/>
              </a:lnSpc>
              <a:buFontTx/>
              <a:buAutoNum type="alphaLcParenR"/>
            </a:pPr>
            <a:r>
              <a:rPr lang="fr-FR" sz="1100" dirty="0">
                <a:latin typeface="Script cole" panose="00000400000000000000" pitchFamily="2" charset="0"/>
              </a:rPr>
              <a:t>36 + 24</a:t>
            </a:r>
          </a:p>
          <a:p>
            <a:pPr marL="228600" indent="-228600">
              <a:lnSpc>
                <a:spcPct val="150000"/>
              </a:lnSpc>
              <a:buFontTx/>
              <a:buAutoNum type="alphaLcParenR"/>
            </a:pPr>
            <a:r>
              <a:rPr lang="fr-FR" sz="1100" dirty="0">
                <a:latin typeface="Script cole" panose="00000400000000000000" pitchFamily="2" charset="0"/>
              </a:rPr>
              <a:t>35 + 15 + 8</a:t>
            </a:r>
          </a:p>
        </p:txBody>
      </p:sp>
      <p:sp>
        <p:nvSpPr>
          <p:cNvPr id="64" name="ZoneTexte 63">
            <a:extLst>
              <a:ext uri="{FF2B5EF4-FFF2-40B4-BE49-F238E27FC236}">
                <a16:creationId xmlns:a16="http://schemas.microsoft.com/office/drawing/2014/main" id="{9ED966DB-94D7-45A1-B827-FA10A299B302}"/>
              </a:ext>
            </a:extLst>
          </p:cNvPr>
          <p:cNvSpPr txBox="1"/>
          <p:nvPr/>
        </p:nvSpPr>
        <p:spPr>
          <a:xfrm>
            <a:off x="2531389" y="2037135"/>
            <a:ext cx="1691399" cy="1336841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marL="228600" indent="-228600">
              <a:lnSpc>
                <a:spcPct val="150000"/>
              </a:lnSpc>
              <a:buFont typeface="+mj-lt"/>
              <a:buAutoNum type="alphaLcParenR" startAt="6"/>
            </a:pPr>
            <a:r>
              <a:rPr lang="fr-FR" sz="1100" dirty="0">
                <a:latin typeface="Script cole" panose="00000400000000000000" pitchFamily="2" charset="0"/>
              </a:rPr>
              <a:t>27 – 39 = ........</a:t>
            </a:r>
          </a:p>
          <a:p>
            <a:pPr marL="228600" indent="-228600">
              <a:lnSpc>
                <a:spcPct val="150000"/>
              </a:lnSpc>
              <a:buFontTx/>
              <a:buAutoNum type="alphaLcParenR" startAt="6"/>
            </a:pPr>
            <a:r>
              <a:rPr lang="fr-FR" sz="1100" dirty="0">
                <a:latin typeface="Script cole" panose="00000400000000000000" pitchFamily="2" charset="0"/>
              </a:rPr>
              <a:t>67 – 7 = ........</a:t>
            </a:r>
          </a:p>
          <a:p>
            <a:pPr marL="228600" indent="-228600">
              <a:lnSpc>
                <a:spcPct val="150000"/>
              </a:lnSpc>
              <a:buAutoNum type="alphaLcParenR" startAt="6"/>
            </a:pPr>
            <a:r>
              <a:rPr lang="fr-FR" sz="1100" dirty="0">
                <a:latin typeface="Script cole" panose="00000400000000000000" pitchFamily="2" charset="0"/>
              </a:rPr>
              <a:t>32 + 25 = ........</a:t>
            </a:r>
          </a:p>
          <a:p>
            <a:pPr marL="228600" indent="-228600">
              <a:lnSpc>
                <a:spcPct val="150000"/>
              </a:lnSpc>
              <a:buFontTx/>
              <a:buAutoNum type="alphaLcParenR" startAt="6"/>
            </a:pPr>
            <a:r>
              <a:rPr lang="fr-FR" sz="1100" dirty="0">
                <a:latin typeface="Script cole" panose="00000400000000000000" pitchFamily="2" charset="0"/>
              </a:rPr>
              <a:t>58 – 34 = ........</a:t>
            </a:r>
          </a:p>
          <a:p>
            <a:pPr marL="228600" indent="-228600">
              <a:lnSpc>
                <a:spcPct val="150000"/>
              </a:lnSpc>
              <a:buFontTx/>
              <a:buAutoNum type="alphaLcParenR" startAt="6"/>
            </a:pPr>
            <a:r>
              <a:rPr lang="fr-FR" sz="1100" dirty="0">
                <a:latin typeface="Script cole" panose="00000400000000000000" pitchFamily="2" charset="0"/>
              </a:rPr>
              <a:t>26 + … = 48</a:t>
            </a:r>
          </a:p>
        </p:txBody>
      </p:sp>
      <p:sp>
        <p:nvSpPr>
          <p:cNvPr id="77" name="ZoneTexte 76">
            <a:extLst>
              <a:ext uri="{FF2B5EF4-FFF2-40B4-BE49-F238E27FC236}">
                <a16:creationId xmlns:a16="http://schemas.microsoft.com/office/drawing/2014/main" id="{F44C4B0C-0D1A-4597-97F2-54EEF396F5A1}"/>
              </a:ext>
            </a:extLst>
          </p:cNvPr>
          <p:cNvSpPr txBox="1"/>
          <p:nvPr/>
        </p:nvSpPr>
        <p:spPr>
          <a:xfrm>
            <a:off x="854939" y="3712710"/>
            <a:ext cx="1691399" cy="1336841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marL="228600" indent="-228600">
              <a:lnSpc>
                <a:spcPct val="150000"/>
              </a:lnSpc>
              <a:buFont typeface="+mj-lt"/>
              <a:buAutoNum type="alphaLcParenR"/>
            </a:pPr>
            <a:r>
              <a:rPr lang="fr-FR" sz="1100" dirty="0">
                <a:latin typeface="Script cole" panose="00000400000000000000" pitchFamily="2" charset="0"/>
              </a:rPr>
              <a:t>33 + 26</a:t>
            </a:r>
          </a:p>
          <a:p>
            <a:pPr marL="228600" indent="-228600">
              <a:lnSpc>
                <a:spcPct val="150000"/>
              </a:lnSpc>
              <a:buAutoNum type="alphaLcParenR"/>
            </a:pPr>
            <a:r>
              <a:rPr lang="fr-FR" sz="1100" dirty="0">
                <a:latin typeface="Script cole" panose="00000400000000000000" pitchFamily="2" charset="0"/>
              </a:rPr>
              <a:t>29 + 41</a:t>
            </a:r>
          </a:p>
          <a:p>
            <a:pPr marL="228600" indent="-228600">
              <a:lnSpc>
                <a:spcPct val="150000"/>
              </a:lnSpc>
              <a:buFontTx/>
              <a:buAutoNum type="alphaLcParenR"/>
            </a:pPr>
            <a:r>
              <a:rPr lang="fr-FR" sz="1100" dirty="0">
                <a:latin typeface="Script cole" panose="00000400000000000000" pitchFamily="2" charset="0"/>
              </a:rPr>
              <a:t>24 + 27</a:t>
            </a:r>
          </a:p>
          <a:p>
            <a:pPr marL="228600" indent="-228600">
              <a:lnSpc>
                <a:spcPct val="150000"/>
              </a:lnSpc>
              <a:buFontTx/>
              <a:buAutoNum type="alphaLcParenR"/>
            </a:pPr>
            <a:r>
              <a:rPr lang="fr-FR" sz="1100" dirty="0">
                <a:latin typeface="Script cole" panose="00000400000000000000" pitchFamily="2" charset="0"/>
              </a:rPr>
              <a:t>8 + 53</a:t>
            </a:r>
          </a:p>
          <a:p>
            <a:pPr marL="228600" indent="-228600">
              <a:lnSpc>
                <a:spcPct val="150000"/>
              </a:lnSpc>
              <a:buFontTx/>
              <a:buAutoNum type="alphaLcParenR"/>
            </a:pPr>
            <a:r>
              <a:rPr lang="fr-FR" sz="1100" dirty="0">
                <a:latin typeface="Script cole" panose="00000400000000000000" pitchFamily="2" charset="0"/>
              </a:rPr>
              <a:t>5 + 27 + 16</a:t>
            </a:r>
          </a:p>
        </p:txBody>
      </p:sp>
      <p:sp>
        <p:nvSpPr>
          <p:cNvPr id="78" name="ZoneTexte 77">
            <a:extLst>
              <a:ext uri="{FF2B5EF4-FFF2-40B4-BE49-F238E27FC236}">
                <a16:creationId xmlns:a16="http://schemas.microsoft.com/office/drawing/2014/main" id="{3D9E14BC-A4B3-426A-81E0-8EF9604BCB87}"/>
              </a:ext>
            </a:extLst>
          </p:cNvPr>
          <p:cNvSpPr txBox="1"/>
          <p:nvPr/>
        </p:nvSpPr>
        <p:spPr>
          <a:xfrm>
            <a:off x="2531389" y="3734737"/>
            <a:ext cx="1880591" cy="1336841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marL="228600" indent="-228600">
              <a:lnSpc>
                <a:spcPct val="150000"/>
              </a:lnSpc>
              <a:buFont typeface="+mj-lt"/>
              <a:buAutoNum type="alphaLcParenR" startAt="6"/>
            </a:pPr>
            <a:r>
              <a:rPr lang="fr-FR" sz="1100" dirty="0">
                <a:latin typeface="Script cole" panose="00000400000000000000" pitchFamily="2" charset="0"/>
              </a:rPr>
              <a:t>32 + 16 = ........</a:t>
            </a:r>
          </a:p>
          <a:p>
            <a:pPr marL="228600" indent="-228600">
              <a:lnSpc>
                <a:spcPct val="150000"/>
              </a:lnSpc>
              <a:buFontTx/>
              <a:buAutoNum type="alphaLcParenR" startAt="6"/>
            </a:pPr>
            <a:r>
              <a:rPr lang="fr-FR" sz="1100" dirty="0">
                <a:latin typeface="Script cole" panose="00000400000000000000" pitchFamily="2" charset="0"/>
              </a:rPr>
              <a:t>69 – 17 = ........</a:t>
            </a:r>
          </a:p>
          <a:p>
            <a:pPr marL="228600" indent="-228600">
              <a:lnSpc>
                <a:spcPct val="150000"/>
              </a:lnSpc>
              <a:buAutoNum type="alphaLcParenR" startAt="6"/>
            </a:pPr>
            <a:r>
              <a:rPr lang="fr-FR" sz="1100" dirty="0">
                <a:latin typeface="Script cole" panose="00000400000000000000" pitchFamily="2" charset="0"/>
              </a:rPr>
              <a:t>45 – 3 = ........</a:t>
            </a:r>
          </a:p>
          <a:p>
            <a:pPr marL="228600" indent="-228600">
              <a:lnSpc>
                <a:spcPct val="150000"/>
              </a:lnSpc>
              <a:buAutoNum type="alphaLcParenR" startAt="6"/>
            </a:pPr>
            <a:r>
              <a:rPr lang="fr-FR" sz="1100" dirty="0">
                <a:latin typeface="Script cole" panose="00000400000000000000" pitchFamily="2" charset="0"/>
              </a:rPr>
              <a:t>31 – 51 = ........</a:t>
            </a:r>
          </a:p>
          <a:p>
            <a:pPr marL="228600" indent="-228600">
              <a:lnSpc>
                <a:spcPct val="150000"/>
              </a:lnSpc>
              <a:buFontTx/>
              <a:buAutoNum type="alphaLcParenR" startAt="6"/>
            </a:pPr>
            <a:r>
              <a:rPr lang="fr-FR" sz="1100" dirty="0">
                <a:latin typeface="Script cole" panose="00000400000000000000" pitchFamily="2" charset="0"/>
              </a:rPr>
              <a:t>14 + … = 35</a:t>
            </a:r>
          </a:p>
        </p:txBody>
      </p:sp>
      <p:sp>
        <p:nvSpPr>
          <p:cNvPr id="91" name="ZoneTexte 90">
            <a:extLst>
              <a:ext uri="{FF2B5EF4-FFF2-40B4-BE49-F238E27FC236}">
                <a16:creationId xmlns:a16="http://schemas.microsoft.com/office/drawing/2014/main" id="{BA4AE28D-3720-4F35-8F3A-D13C86D721A7}"/>
              </a:ext>
            </a:extLst>
          </p:cNvPr>
          <p:cNvSpPr txBox="1"/>
          <p:nvPr/>
        </p:nvSpPr>
        <p:spPr>
          <a:xfrm>
            <a:off x="854939" y="5386988"/>
            <a:ext cx="1691399" cy="1336841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marL="228600" indent="-228600">
              <a:lnSpc>
                <a:spcPct val="150000"/>
              </a:lnSpc>
              <a:buFont typeface="+mj-lt"/>
              <a:buAutoNum type="alphaLcParenR"/>
            </a:pPr>
            <a:r>
              <a:rPr lang="fr-FR" sz="1100" dirty="0">
                <a:latin typeface="Script cole" panose="00000400000000000000" pitchFamily="2" charset="0"/>
              </a:rPr>
              <a:t>34 + 17</a:t>
            </a:r>
          </a:p>
          <a:p>
            <a:pPr marL="228600" indent="-228600">
              <a:lnSpc>
                <a:spcPct val="150000"/>
              </a:lnSpc>
              <a:buAutoNum type="alphaLcParenR"/>
            </a:pPr>
            <a:r>
              <a:rPr lang="fr-FR" sz="1100" dirty="0">
                <a:latin typeface="Script cole" panose="00000400000000000000" pitchFamily="2" charset="0"/>
              </a:rPr>
              <a:t>8 + 53</a:t>
            </a:r>
          </a:p>
          <a:p>
            <a:pPr marL="228600" indent="-228600">
              <a:lnSpc>
                <a:spcPct val="150000"/>
              </a:lnSpc>
              <a:buFontTx/>
              <a:buAutoNum type="alphaLcParenR"/>
            </a:pPr>
            <a:r>
              <a:rPr lang="fr-FR" sz="1100" dirty="0">
                <a:latin typeface="Script cole" panose="00000400000000000000" pitchFamily="2" charset="0"/>
              </a:rPr>
              <a:t>26 + 25</a:t>
            </a:r>
          </a:p>
          <a:p>
            <a:pPr marL="228600" indent="-228600">
              <a:lnSpc>
                <a:spcPct val="150000"/>
              </a:lnSpc>
              <a:buFontTx/>
              <a:buAutoNum type="alphaLcParenR"/>
            </a:pPr>
            <a:r>
              <a:rPr lang="fr-FR" sz="1100" dirty="0">
                <a:latin typeface="Script cole" panose="00000400000000000000" pitchFamily="2" charset="0"/>
              </a:rPr>
              <a:t>35 + 22</a:t>
            </a:r>
          </a:p>
          <a:p>
            <a:pPr marL="228600" indent="-228600">
              <a:lnSpc>
                <a:spcPct val="150000"/>
              </a:lnSpc>
              <a:buAutoNum type="alphaLcParenR"/>
            </a:pPr>
            <a:r>
              <a:rPr lang="fr-FR" sz="1100" dirty="0">
                <a:latin typeface="Script cole" panose="00000400000000000000" pitchFamily="2" charset="0"/>
              </a:rPr>
              <a:t>26 + 27 + 9</a:t>
            </a:r>
          </a:p>
        </p:txBody>
      </p:sp>
      <p:sp>
        <p:nvSpPr>
          <p:cNvPr id="92" name="ZoneTexte 91">
            <a:extLst>
              <a:ext uri="{FF2B5EF4-FFF2-40B4-BE49-F238E27FC236}">
                <a16:creationId xmlns:a16="http://schemas.microsoft.com/office/drawing/2014/main" id="{0FCC247E-55E1-4CF4-A726-82A1729F64EC}"/>
              </a:ext>
            </a:extLst>
          </p:cNvPr>
          <p:cNvSpPr txBox="1"/>
          <p:nvPr/>
        </p:nvSpPr>
        <p:spPr>
          <a:xfrm>
            <a:off x="2531389" y="5409015"/>
            <a:ext cx="1825390" cy="1336841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marL="228600" indent="-228600">
              <a:lnSpc>
                <a:spcPct val="150000"/>
              </a:lnSpc>
              <a:buFont typeface="+mj-lt"/>
              <a:buAutoNum type="alphaLcParenR" startAt="6"/>
            </a:pPr>
            <a:r>
              <a:rPr lang="fr-FR" sz="1100" dirty="0">
                <a:latin typeface="Script cole" panose="00000400000000000000" pitchFamily="2" charset="0"/>
              </a:rPr>
              <a:t>48 – 53 = ........</a:t>
            </a:r>
          </a:p>
          <a:p>
            <a:pPr marL="228600" indent="-228600">
              <a:lnSpc>
                <a:spcPct val="150000"/>
              </a:lnSpc>
              <a:buAutoNum type="alphaLcParenR" startAt="6"/>
            </a:pPr>
            <a:r>
              <a:rPr lang="fr-FR" sz="1100" dirty="0">
                <a:latin typeface="Script cole" panose="00000400000000000000" pitchFamily="2" charset="0"/>
              </a:rPr>
              <a:t>67 – 6 = ........</a:t>
            </a:r>
          </a:p>
          <a:p>
            <a:pPr marL="228600" indent="-228600">
              <a:lnSpc>
                <a:spcPct val="150000"/>
              </a:lnSpc>
              <a:buAutoNum type="alphaLcParenR" startAt="6"/>
            </a:pPr>
            <a:r>
              <a:rPr lang="fr-FR" sz="1100" dirty="0">
                <a:latin typeface="Script cole" panose="00000400000000000000" pitchFamily="2" charset="0"/>
              </a:rPr>
              <a:t>36 + 43 = ........</a:t>
            </a:r>
          </a:p>
          <a:p>
            <a:pPr marL="228600" indent="-228600">
              <a:lnSpc>
                <a:spcPct val="150000"/>
              </a:lnSpc>
              <a:buAutoNum type="alphaLcParenR" startAt="6"/>
            </a:pPr>
            <a:r>
              <a:rPr lang="fr-FR" sz="1100" dirty="0">
                <a:latin typeface="Script cole" panose="00000400000000000000" pitchFamily="2" charset="0"/>
              </a:rPr>
              <a:t>43 – 31 = ........</a:t>
            </a:r>
          </a:p>
          <a:p>
            <a:pPr marL="228600" indent="-228600">
              <a:lnSpc>
                <a:spcPct val="150000"/>
              </a:lnSpc>
              <a:buFontTx/>
              <a:buAutoNum type="alphaLcParenR" startAt="6"/>
            </a:pPr>
            <a:r>
              <a:rPr lang="fr-FR" sz="1100" dirty="0">
                <a:latin typeface="Script cole" panose="00000400000000000000" pitchFamily="2" charset="0"/>
              </a:rPr>
              <a:t>21 + … = 47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890B2251-20CD-495E-805D-B8E01305E813}"/>
              </a:ext>
            </a:extLst>
          </p:cNvPr>
          <p:cNvSpPr/>
          <p:nvPr/>
        </p:nvSpPr>
        <p:spPr>
          <a:xfrm>
            <a:off x="138021" y="112144"/>
            <a:ext cx="4597880" cy="1578634"/>
          </a:xfrm>
          <a:prstGeom prst="round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0D8FE4D9-3B2A-4BD8-AD2C-FDF19D801096}"/>
              </a:ext>
            </a:extLst>
          </p:cNvPr>
          <p:cNvSpPr/>
          <p:nvPr/>
        </p:nvSpPr>
        <p:spPr>
          <a:xfrm>
            <a:off x="138021" y="1798607"/>
            <a:ext cx="4597880" cy="1578634"/>
          </a:xfrm>
          <a:prstGeom prst="round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5B349983-8D3F-4406-9529-537108E9CE7D}"/>
              </a:ext>
            </a:extLst>
          </p:cNvPr>
          <p:cNvSpPr/>
          <p:nvPr/>
        </p:nvSpPr>
        <p:spPr>
          <a:xfrm>
            <a:off x="138021" y="3485071"/>
            <a:ext cx="4597880" cy="1578634"/>
          </a:xfrm>
          <a:prstGeom prst="round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97FA7496-88C5-40AF-9707-81AC92F18350}"/>
              </a:ext>
            </a:extLst>
          </p:cNvPr>
          <p:cNvSpPr/>
          <p:nvPr/>
        </p:nvSpPr>
        <p:spPr>
          <a:xfrm>
            <a:off x="138021" y="5171535"/>
            <a:ext cx="4597880" cy="1578634"/>
          </a:xfrm>
          <a:prstGeom prst="round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5" name="ZoneTexte 114">
            <a:extLst>
              <a:ext uri="{FF2B5EF4-FFF2-40B4-BE49-F238E27FC236}">
                <a16:creationId xmlns:a16="http://schemas.microsoft.com/office/drawing/2014/main" id="{9A2C31B0-0819-41D7-B035-BCBBA86D502B}"/>
              </a:ext>
            </a:extLst>
          </p:cNvPr>
          <p:cNvSpPr txBox="1"/>
          <p:nvPr/>
        </p:nvSpPr>
        <p:spPr>
          <a:xfrm>
            <a:off x="5844073" y="341288"/>
            <a:ext cx="1663711" cy="1361911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marL="228600" indent="-228600">
              <a:lnSpc>
                <a:spcPct val="150000"/>
              </a:lnSpc>
              <a:buFont typeface="+mj-lt"/>
              <a:buAutoNum type="alphaLcParenR"/>
            </a:pPr>
            <a:r>
              <a:rPr lang="fr-FR" sz="1100" dirty="0">
                <a:latin typeface="Script cole" panose="00000400000000000000" pitchFamily="2" charset="0"/>
              </a:rPr>
              <a:t>32 + 9</a:t>
            </a:r>
          </a:p>
          <a:p>
            <a:pPr marL="228600" indent="-228600">
              <a:lnSpc>
                <a:spcPct val="150000"/>
              </a:lnSpc>
              <a:buAutoNum type="alphaLcParenR"/>
            </a:pPr>
            <a:r>
              <a:rPr lang="fr-FR" sz="1100" dirty="0">
                <a:latin typeface="Script cole" panose="00000400000000000000" pitchFamily="2" charset="0"/>
              </a:rPr>
              <a:t>26 + 45</a:t>
            </a:r>
          </a:p>
          <a:p>
            <a:pPr marL="228600" indent="-228600">
              <a:lnSpc>
                <a:spcPct val="150000"/>
              </a:lnSpc>
              <a:buFontTx/>
              <a:buAutoNum type="alphaLcParenR"/>
            </a:pPr>
            <a:r>
              <a:rPr lang="fr-FR" sz="1100" dirty="0">
                <a:latin typeface="Script cole" panose="00000400000000000000" pitchFamily="2" charset="0"/>
              </a:rPr>
              <a:t>29 + 31</a:t>
            </a:r>
          </a:p>
          <a:p>
            <a:pPr marL="228600" indent="-228600">
              <a:lnSpc>
                <a:spcPct val="150000"/>
              </a:lnSpc>
              <a:buFontTx/>
              <a:buAutoNum type="alphaLcParenR"/>
            </a:pPr>
            <a:r>
              <a:rPr lang="fr-FR" sz="1100" dirty="0">
                <a:latin typeface="Script cole" panose="00000400000000000000" pitchFamily="2" charset="0"/>
              </a:rPr>
              <a:t>64 + 13</a:t>
            </a:r>
          </a:p>
          <a:p>
            <a:pPr marL="228600" indent="-228600">
              <a:lnSpc>
                <a:spcPct val="150000"/>
              </a:lnSpc>
              <a:buFontTx/>
              <a:buAutoNum type="alphaLcParenR"/>
            </a:pPr>
            <a:r>
              <a:rPr lang="fr-FR" sz="1100" dirty="0">
                <a:latin typeface="Script cole" panose="00000400000000000000" pitchFamily="2" charset="0"/>
              </a:rPr>
              <a:t>38 + 14 + 9</a:t>
            </a:r>
          </a:p>
        </p:txBody>
      </p:sp>
      <p:sp>
        <p:nvSpPr>
          <p:cNvPr id="116" name="ZoneTexte 115">
            <a:extLst>
              <a:ext uri="{FF2B5EF4-FFF2-40B4-BE49-F238E27FC236}">
                <a16:creationId xmlns:a16="http://schemas.microsoft.com/office/drawing/2014/main" id="{9629813E-FFAA-4365-B468-647138A22485}"/>
              </a:ext>
            </a:extLst>
          </p:cNvPr>
          <p:cNvSpPr txBox="1"/>
          <p:nvPr/>
        </p:nvSpPr>
        <p:spPr>
          <a:xfrm>
            <a:off x="7520524" y="363315"/>
            <a:ext cx="1825390" cy="1336841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marL="228600" indent="-228600">
              <a:lnSpc>
                <a:spcPct val="150000"/>
              </a:lnSpc>
              <a:buFont typeface="+mj-lt"/>
              <a:buAutoNum type="alphaLcParenR" startAt="6"/>
            </a:pPr>
            <a:r>
              <a:rPr lang="fr-FR" sz="1100" dirty="0">
                <a:latin typeface="Script cole" panose="00000400000000000000" pitchFamily="2" charset="0"/>
              </a:rPr>
              <a:t>45 – 22 = ........</a:t>
            </a:r>
          </a:p>
          <a:p>
            <a:pPr marL="228600" indent="-228600">
              <a:lnSpc>
                <a:spcPct val="150000"/>
              </a:lnSpc>
              <a:buFontTx/>
              <a:buAutoNum type="alphaLcParenR" startAt="6"/>
            </a:pPr>
            <a:r>
              <a:rPr lang="fr-FR" sz="1100" dirty="0">
                <a:latin typeface="Script cole" panose="00000400000000000000" pitchFamily="2" charset="0"/>
              </a:rPr>
              <a:t>56 + 23 = ........</a:t>
            </a:r>
          </a:p>
          <a:p>
            <a:pPr marL="228600" indent="-228600">
              <a:lnSpc>
                <a:spcPct val="150000"/>
              </a:lnSpc>
              <a:buAutoNum type="alphaLcParenR" startAt="6"/>
            </a:pPr>
            <a:r>
              <a:rPr lang="fr-FR" sz="1100" dirty="0">
                <a:latin typeface="Script cole" panose="00000400000000000000" pitchFamily="2" charset="0"/>
              </a:rPr>
              <a:t>27 – 62 = ........</a:t>
            </a:r>
          </a:p>
          <a:p>
            <a:pPr marL="228600" indent="-228600">
              <a:lnSpc>
                <a:spcPct val="150000"/>
              </a:lnSpc>
              <a:buAutoNum type="alphaLcParenR" startAt="6"/>
            </a:pPr>
            <a:r>
              <a:rPr lang="fr-FR" sz="1100" dirty="0">
                <a:latin typeface="Script cole" panose="00000400000000000000" pitchFamily="2" charset="0"/>
              </a:rPr>
              <a:t>65 – 34 = ........</a:t>
            </a:r>
          </a:p>
          <a:p>
            <a:pPr marL="228600" indent="-228600">
              <a:lnSpc>
                <a:spcPct val="150000"/>
              </a:lnSpc>
              <a:buFontTx/>
              <a:buAutoNum type="alphaLcParenR" startAt="6"/>
            </a:pPr>
            <a:r>
              <a:rPr lang="fr-FR" sz="1100" dirty="0">
                <a:latin typeface="Script cole" panose="00000400000000000000" pitchFamily="2" charset="0"/>
              </a:rPr>
              <a:t>28 +… = 41</a:t>
            </a:r>
          </a:p>
        </p:txBody>
      </p:sp>
      <p:sp>
        <p:nvSpPr>
          <p:cNvPr id="109" name="ZoneTexte 108">
            <a:extLst>
              <a:ext uri="{FF2B5EF4-FFF2-40B4-BE49-F238E27FC236}">
                <a16:creationId xmlns:a16="http://schemas.microsoft.com/office/drawing/2014/main" id="{C2809DA2-2F26-48E8-B9FE-E087E94C2E19}"/>
              </a:ext>
            </a:extLst>
          </p:cNvPr>
          <p:cNvSpPr txBox="1"/>
          <p:nvPr/>
        </p:nvSpPr>
        <p:spPr>
          <a:xfrm>
            <a:off x="5844074" y="2024487"/>
            <a:ext cx="1663710" cy="1336841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marL="228600" indent="-228600">
              <a:lnSpc>
                <a:spcPct val="150000"/>
              </a:lnSpc>
              <a:buFont typeface="+mj-lt"/>
              <a:buAutoNum type="alphaLcParenR"/>
            </a:pPr>
            <a:r>
              <a:rPr lang="fr-FR" sz="1100" dirty="0">
                <a:latin typeface="Script cole" panose="00000400000000000000" pitchFamily="2" charset="0"/>
              </a:rPr>
              <a:t>17 + 26</a:t>
            </a:r>
          </a:p>
          <a:p>
            <a:pPr marL="228600" indent="-228600">
              <a:lnSpc>
                <a:spcPct val="150000"/>
              </a:lnSpc>
              <a:buAutoNum type="alphaLcParenR"/>
            </a:pPr>
            <a:r>
              <a:rPr lang="fr-FR" sz="1100" dirty="0">
                <a:latin typeface="Script cole" panose="00000400000000000000" pitchFamily="2" charset="0"/>
              </a:rPr>
              <a:t>29 + 48</a:t>
            </a:r>
          </a:p>
          <a:p>
            <a:pPr marL="228600" indent="-228600">
              <a:lnSpc>
                <a:spcPct val="150000"/>
              </a:lnSpc>
              <a:buFontTx/>
              <a:buAutoNum type="alphaLcParenR"/>
            </a:pPr>
            <a:r>
              <a:rPr lang="fr-FR" sz="1100" dirty="0">
                <a:latin typeface="Script cole" panose="00000400000000000000" pitchFamily="2" charset="0"/>
              </a:rPr>
              <a:t>4 + 65</a:t>
            </a:r>
          </a:p>
          <a:p>
            <a:pPr marL="228600" indent="-228600">
              <a:lnSpc>
                <a:spcPct val="150000"/>
              </a:lnSpc>
              <a:buFontTx/>
              <a:buAutoNum type="alphaLcParenR"/>
            </a:pPr>
            <a:r>
              <a:rPr lang="fr-FR" sz="1100" dirty="0">
                <a:latin typeface="Script cole" panose="00000400000000000000" pitchFamily="2" charset="0"/>
              </a:rPr>
              <a:t>36 + 24</a:t>
            </a:r>
          </a:p>
          <a:p>
            <a:pPr marL="228600" indent="-228600">
              <a:lnSpc>
                <a:spcPct val="150000"/>
              </a:lnSpc>
              <a:buFontTx/>
              <a:buAutoNum type="alphaLcParenR"/>
            </a:pPr>
            <a:r>
              <a:rPr lang="fr-FR" sz="1100" dirty="0">
                <a:latin typeface="Script cole" panose="00000400000000000000" pitchFamily="2" charset="0"/>
              </a:rPr>
              <a:t>35 + 15 + 8</a:t>
            </a:r>
          </a:p>
        </p:txBody>
      </p:sp>
      <p:sp>
        <p:nvSpPr>
          <p:cNvPr id="110" name="ZoneTexte 109">
            <a:extLst>
              <a:ext uri="{FF2B5EF4-FFF2-40B4-BE49-F238E27FC236}">
                <a16:creationId xmlns:a16="http://schemas.microsoft.com/office/drawing/2014/main" id="{B9F5B0EF-63E7-4D86-8311-5E65C2300A55}"/>
              </a:ext>
            </a:extLst>
          </p:cNvPr>
          <p:cNvSpPr txBox="1"/>
          <p:nvPr/>
        </p:nvSpPr>
        <p:spPr>
          <a:xfrm>
            <a:off x="7520524" y="2046514"/>
            <a:ext cx="1904600" cy="1336841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marL="228600" indent="-228600">
              <a:lnSpc>
                <a:spcPct val="150000"/>
              </a:lnSpc>
              <a:buFont typeface="+mj-lt"/>
              <a:buAutoNum type="alphaLcParenR" startAt="6"/>
            </a:pPr>
            <a:r>
              <a:rPr lang="fr-FR" sz="1100" dirty="0">
                <a:latin typeface="Script cole" panose="00000400000000000000" pitchFamily="2" charset="0"/>
              </a:rPr>
              <a:t>27 – 39 = ........</a:t>
            </a:r>
          </a:p>
          <a:p>
            <a:pPr marL="228600" indent="-228600">
              <a:lnSpc>
                <a:spcPct val="150000"/>
              </a:lnSpc>
              <a:buFontTx/>
              <a:buAutoNum type="alphaLcParenR" startAt="6"/>
            </a:pPr>
            <a:r>
              <a:rPr lang="fr-FR" sz="1100" dirty="0">
                <a:latin typeface="Script cole" panose="00000400000000000000" pitchFamily="2" charset="0"/>
              </a:rPr>
              <a:t>67 – 7 = ........</a:t>
            </a:r>
          </a:p>
          <a:p>
            <a:pPr marL="228600" indent="-228600">
              <a:lnSpc>
                <a:spcPct val="150000"/>
              </a:lnSpc>
              <a:buAutoNum type="alphaLcParenR" startAt="6"/>
            </a:pPr>
            <a:r>
              <a:rPr lang="fr-FR" sz="1100" dirty="0">
                <a:latin typeface="Script cole" panose="00000400000000000000" pitchFamily="2" charset="0"/>
              </a:rPr>
              <a:t>32 + 25 = ........</a:t>
            </a:r>
          </a:p>
          <a:p>
            <a:pPr marL="228600" indent="-228600">
              <a:lnSpc>
                <a:spcPct val="150000"/>
              </a:lnSpc>
              <a:buFontTx/>
              <a:buAutoNum type="alphaLcParenR" startAt="6"/>
            </a:pPr>
            <a:r>
              <a:rPr lang="fr-FR" sz="1100" dirty="0">
                <a:latin typeface="Script cole" panose="00000400000000000000" pitchFamily="2" charset="0"/>
              </a:rPr>
              <a:t>58 – 34 = ........</a:t>
            </a:r>
          </a:p>
          <a:p>
            <a:pPr marL="228600" indent="-228600">
              <a:lnSpc>
                <a:spcPct val="150000"/>
              </a:lnSpc>
              <a:buFontTx/>
              <a:buAutoNum type="alphaLcParenR" startAt="6"/>
            </a:pPr>
            <a:r>
              <a:rPr lang="fr-FR" sz="1100" dirty="0">
                <a:latin typeface="Script cole" panose="00000400000000000000" pitchFamily="2" charset="0"/>
              </a:rPr>
              <a:t>26 + … = 48</a:t>
            </a:r>
          </a:p>
        </p:txBody>
      </p:sp>
      <p:sp>
        <p:nvSpPr>
          <p:cNvPr id="99" name="ZoneTexte 98">
            <a:extLst>
              <a:ext uri="{FF2B5EF4-FFF2-40B4-BE49-F238E27FC236}">
                <a16:creationId xmlns:a16="http://schemas.microsoft.com/office/drawing/2014/main" id="{A3203D8A-1126-46D2-BAE7-CC716F339BB6}"/>
              </a:ext>
            </a:extLst>
          </p:cNvPr>
          <p:cNvSpPr txBox="1"/>
          <p:nvPr/>
        </p:nvSpPr>
        <p:spPr>
          <a:xfrm>
            <a:off x="5844074" y="3722089"/>
            <a:ext cx="1691399" cy="1361911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marL="228600" indent="-228600">
              <a:lnSpc>
                <a:spcPct val="150000"/>
              </a:lnSpc>
              <a:buFont typeface="+mj-lt"/>
              <a:buAutoNum type="alphaLcParenR"/>
            </a:pPr>
            <a:r>
              <a:rPr lang="fr-FR" sz="1100" dirty="0">
                <a:latin typeface="Script cole" panose="00000400000000000000" pitchFamily="2" charset="0"/>
              </a:rPr>
              <a:t>33 + 26</a:t>
            </a:r>
          </a:p>
          <a:p>
            <a:pPr marL="228600" indent="-228600">
              <a:lnSpc>
                <a:spcPct val="150000"/>
              </a:lnSpc>
              <a:buAutoNum type="alphaLcParenR"/>
            </a:pPr>
            <a:r>
              <a:rPr lang="fr-FR" sz="1100" dirty="0">
                <a:latin typeface="Script cole" panose="00000400000000000000" pitchFamily="2" charset="0"/>
              </a:rPr>
              <a:t>29 + 41</a:t>
            </a:r>
          </a:p>
          <a:p>
            <a:pPr marL="228600" indent="-228600">
              <a:lnSpc>
                <a:spcPct val="150000"/>
              </a:lnSpc>
              <a:buFontTx/>
              <a:buAutoNum type="alphaLcParenR"/>
            </a:pPr>
            <a:r>
              <a:rPr lang="fr-FR" sz="1100" dirty="0">
                <a:latin typeface="Script cole" panose="00000400000000000000" pitchFamily="2" charset="0"/>
              </a:rPr>
              <a:t>24 + 27</a:t>
            </a:r>
          </a:p>
          <a:p>
            <a:pPr marL="228600" indent="-228600">
              <a:lnSpc>
                <a:spcPct val="150000"/>
              </a:lnSpc>
              <a:buFontTx/>
              <a:buAutoNum type="alphaLcParenR"/>
            </a:pPr>
            <a:r>
              <a:rPr lang="fr-FR" sz="1100" dirty="0">
                <a:latin typeface="Script cole" panose="00000400000000000000" pitchFamily="2" charset="0"/>
              </a:rPr>
              <a:t>8 + 53</a:t>
            </a:r>
          </a:p>
          <a:p>
            <a:pPr marL="228600" indent="-228600">
              <a:lnSpc>
                <a:spcPct val="150000"/>
              </a:lnSpc>
              <a:buFontTx/>
              <a:buAutoNum type="alphaLcParenR"/>
            </a:pPr>
            <a:r>
              <a:rPr lang="fr-FR" sz="1100" dirty="0">
                <a:latin typeface="Script cole" panose="00000400000000000000" pitchFamily="2" charset="0"/>
              </a:rPr>
              <a:t>5 + 27 + 16</a:t>
            </a:r>
          </a:p>
        </p:txBody>
      </p:sp>
      <p:sp>
        <p:nvSpPr>
          <p:cNvPr id="104" name="ZoneTexte 103">
            <a:extLst>
              <a:ext uri="{FF2B5EF4-FFF2-40B4-BE49-F238E27FC236}">
                <a16:creationId xmlns:a16="http://schemas.microsoft.com/office/drawing/2014/main" id="{A4CA8485-3ACA-41DD-A641-B87C920CDCE6}"/>
              </a:ext>
            </a:extLst>
          </p:cNvPr>
          <p:cNvSpPr txBox="1"/>
          <p:nvPr/>
        </p:nvSpPr>
        <p:spPr>
          <a:xfrm>
            <a:off x="7520524" y="3744116"/>
            <a:ext cx="1825390" cy="1336841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marL="228600" indent="-228600">
              <a:lnSpc>
                <a:spcPct val="150000"/>
              </a:lnSpc>
              <a:buFont typeface="+mj-lt"/>
              <a:buAutoNum type="alphaLcParenR" startAt="6"/>
            </a:pPr>
            <a:r>
              <a:rPr lang="fr-FR" sz="1100" dirty="0">
                <a:latin typeface="Script cole" panose="00000400000000000000" pitchFamily="2" charset="0"/>
              </a:rPr>
              <a:t>32 + 16 = ........</a:t>
            </a:r>
          </a:p>
          <a:p>
            <a:pPr marL="228600" indent="-228600">
              <a:lnSpc>
                <a:spcPct val="150000"/>
              </a:lnSpc>
              <a:buFontTx/>
              <a:buAutoNum type="alphaLcParenR" startAt="6"/>
            </a:pPr>
            <a:r>
              <a:rPr lang="fr-FR" sz="1100" dirty="0">
                <a:latin typeface="Script cole" panose="00000400000000000000" pitchFamily="2" charset="0"/>
              </a:rPr>
              <a:t>69 – 17 = ........</a:t>
            </a:r>
          </a:p>
          <a:p>
            <a:pPr marL="228600" indent="-228600">
              <a:lnSpc>
                <a:spcPct val="150000"/>
              </a:lnSpc>
              <a:buAutoNum type="alphaLcParenR" startAt="6"/>
            </a:pPr>
            <a:r>
              <a:rPr lang="fr-FR" sz="1100" dirty="0">
                <a:latin typeface="Script cole" panose="00000400000000000000" pitchFamily="2" charset="0"/>
              </a:rPr>
              <a:t>45 – 3 = ........</a:t>
            </a:r>
          </a:p>
          <a:p>
            <a:pPr marL="228600" indent="-228600">
              <a:lnSpc>
                <a:spcPct val="150000"/>
              </a:lnSpc>
              <a:buAutoNum type="alphaLcParenR" startAt="6"/>
            </a:pPr>
            <a:r>
              <a:rPr lang="fr-FR" sz="1100" dirty="0">
                <a:latin typeface="Script cole" panose="00000400000000000000" pitchFamily="2" charset="0"/>
              </a:rPr>
              <a:t>31 – 51 = ........</a:t>
            </a:r>
          </a:p>
          <a:p>
            <a:pPr marL="228600" indent="-228600">
              <a:lnSpc>
                <a:spcPct val="150000"/>
              </a:lnSpc>
              <a:buFontTx/>
              <a:buAutoNum type="alphaLcParenR" startAt="6"/>
            </a:pPr>
            <a:r>
              <a:rPr lang="fr-FR" sz="1100" dirty="0">
                <a:latin typeface="Script cole" panose="00000400000000000000" pitchFamily="2" charset="0"/>
              </a:rPr>
              <a:t>14 + … = 35</a:t>
            </a:r>
          </a:p>
        </p:txBody>
      </p:sp>
      <p:sp>
        <p:nvSpPr>
          <p:cNvPr id="81" name="ZoneTexte 80">
            <a:extLst>
              <a:ext uri="{FF2B5EF4-FFF2-40B4-BE49-F238E27FC236}">
                <a16:creationId xmlns:a16="http://schemas.microsoft.com/office/drawing/2014/main" id="{24A4BE77-3E23-4A41-8A05-06C3DD005492}"/>
              </a:ext>
            </a:extLst>
          </p:cNvPr>
          <p:cNvSpPr txBox="1"/>
          <p:nvPr/>
        </p:nvSpPr>
        <p:spPr>
          <a:xfrm>
            <a:off x="5844074" y="5396367"/>
            <a:ext cx="1691399" cy="1336841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marL="228600" indent="-228600">
              <a:lnSpc>
                <a:spcPct val="150000"/>
              </a:lnSpc>
              <a:buFont typeface="+mj-lt"/>
              <a:buAutoNum type="alphaLcParenR"/>
            </a:pPr>
            <a:r>
              <a:rPr lang="fr-FR" sz="1100" dirty="0">
                <a:latin typeface="Script cole" panose="00000400000000000000" pitchFamily="2" charset="0"/>
              </a:rPr>
              <a:t>34 + 17</a:t>
            </a:r>
          </a:p>
          <a:p>
            <a:pPr marL="228600" indent="-228600">
              <a:lnSpc>
                <a:spcPct val="150000"/>
              </a:lnSpc>
              <a:buAutoNum type="alphaLcParenR"/>
            </a:pPr>
            <a:r>
              <a:rPr lang="fr-FR" sz="1100" dirty="0">
                <a:latin typeface="Script cole" panose="00000400000000000000" pitchFamily="2" charset="0"/>
              </a:rPr>
              <a:t>8 + 53</a:t>
            </a:r>
          </a:p>
          <a:p>
            <a:pPr marL="228600" indent="-228600">
              <a:lnSpc>
                <a:spcPct val="150000"/>
              </a:lnSpc>
              <a:buFontTx/>
              <a:buAutoNum type="alphaLcParenR"/>
            </a:pPr>
            <a:r>
              <a:rPr lang="fr-FR" sz="1100" dirty="0">
                <a:latin typeface="Script cole" panose="00000400000000000000" pitchFamily="2" charset="0"/>
              </a:rPr>
              <a:t>26 + 25</a:t>
            </a:r>
          </a:p>
          <a:p>
            <a:pPr marL="228600" indent="-228600">
              <a:lnSpc>
                <a:spcPct val="150000"/>
              </a:lnSpc>
              <a:buFontTx/>
              <a:buAutoNum type="alphaLcParenR"/>
            </a:pPr>
            <a:r>
              <a:rPr lang="fr-FR" sz="1100" dirty="0">
                <a:latin typeface="Script cole" panose="00000400000000000000" pitchFamily="2" charset="0"/>
              </a:rPr>
              <a:t>35 + 22</a:t>
            </a:r>
          </a:p>
          <a:p>
            <a:pPr marL="228600" indent="-228600">
              <a:lnSpc>
                <a:spcPct val="150000"/>
              </a:lnSpc>
              <a:buAutoNum type="alphaLcParenR"/>
            </a:pPr>
            <a:r>
              <a:rPr lang="fr-FR" sz="1100" dirty="0">
                <a:latin typeface="Script cole" panose="00000400000000000000" pitchFamily="2" charset="0"/>
              </a:rPr>
              <a:t>26 + 27 + 9</a:t>
            </a:r>
          </a:p>
        </p:txBody>
      </p:sp>
      <p:sp>
        <p:nvSpPr>
          <p:cNvPr id="82" name="ZoneTexte 81">
            <a:extLst>
              <a:ext uri="{FF2B5EF4-FFF2-40B4-BE49-F238E27FC236}">
                <a16:creationId xmlns:a16="http://schemas.microsoft.com/office/drawing/2014/main" id="{C44B83B9-C393-4931-A56C-B15FFBDB4219}"/>
              </a:ext>
            </a:extLst>
          </p:cNvPr>
          <p:cNvSpPr txBox="1"/>
          <p:nvPr/>
        </p:nvSpPr>
        <p:spPr>
          <a:xfrm>
            <a:off x="7520524" y="5418394"/>
            <a:ext cx="1825390" cy="1336841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marL="228600" indent="-228600">
              <a:lnSpc>
                <a:spcPct val="150000"/>
              </a:lnSpc>
              <a:buFont typeface="+mj-lt"/>
              <a:buAutoNum type="alphaLcParenR" startAt="6"/>
            </a:pPr>
            <a:r>
              <a:rPr lang="fr-FR" sz="1100" dirty="0">
                <a:latin typeface="Script cole" panose="00000400000000000000" pitchFamily="2" charset="0"/>
              </a:rPr>
              <a:t>48 – 53 = ........</a:t>
            </a:r>
          </a:p>
          <a:p>
            <a:pPr marL="228600" indent="-228600">
              <a:lnSpc>
                <a:spcPct val="150000"/>
              </a:lnSpc>
              <a:buAutoNum type="alphaLcParenR" startAt="6"/>
            </a:pPr>
            <a:r>
              <a:rPr lang="fr-FR" sz="1100" dirty="0">
                <a:latin typeface="Script cole" panose="00000400000000000000" pitchFamily="2" charset="0"/>
              </a:rPr>
              <a:t>67 – 6 = ........</a:t>
            </a:r>
          </a:p>
          <a:p>
            <a:pPr marL="228600" indent="-228600">
              <a:lnSpc>
                <a:spcPct val="150000"/>
              </a:lnSpc>
              <a:buAutoNum type="alphaLcParenR" startAt="6"/>
            </a:pPr>
            <a:r>
              <a:rPr lang="fr-FR" sz="1100" dirty="0">
                <a:latin typeface="Script cole" panose="00000400000000000000" pitchFamily="2" charset="0"/>
              </a:rPr>
              <a:t>36 + 43 = ........</a:t>
            </a:r>
          </a:p>
          <a:p>
            <a:pPr marL="228600" indent="-228600">
              <a:lnSpc>
                <a:spcPct val="150000"/>
              </a:lnSpc>
              <a:buAutoNum type="alphaLcParenR" startAt="6"/>
            </a:pPr>
            <a:r>
              <a:rPr lang="fr-FR" sz="1100" dirty="0">
                <a:latin typeface="Script cole" panose="00000400000000000000" pitchFamily="2" charset="0"/>
              </a:rPr>
              <a:t>43 – 31 = ........</a:t>
            </a:r>
          </a:p>
          <a:p>
            <a:pPr marL="228600" indent="-228600">
              <a:lnSpc>
                <a:spcPct val="150000"/>
              </a:lnSpc>
              <a:buFontTx/>
              <a:buAutoNum type="alphaLcParenR" startAt="6"/>
            </a:pPr>
            <a:r>
              <a:rPr lang="fr-FR" sz="1100" dirty="0">
                <a:latin typeface="Script cole" panose="00000400000000000000" pitchFamily="2" charset="0"/>
              </a:rPr>
              <a:t>21 + … = 47</a:t>
            </a:r>
          </a:p>
        </p:txBody>
      </p:sp>
      <p:sp>
        <p:nvSpPr>
          <p:cNvPr id="50" name="Rectangle : coins arrondis 49">
            <a:extLst>
              <a:ext uri="{FF2B5EF4-FFF2-40B4-BE49-F238E27FC236}">
                <a16:creationId xmlns:a16="http://schemas.microsoft.com/office/drawing/2014/main" id="{3FF520BD-263E-48CF-9CE4-C6ECD2A60084}"/>
              </a:ext>
            </a:extLst>
          </p:cNvPr>
          <p:cNvSpPr/>
          <p:nvPr/>
        </p:nvSpPr>
        <p:spPr>
          <a:xfrm>
            <a:off x="5127156" y="121523"/>
            <a:ext cx="4597880" cy="1578634"/>
          </a:xfrm>
          <a:prstGeom prst="round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D3D1024A-BD00-46FB-B9FC-A282F63F3A06}"/>
              </a:ext>
            </a:extLst>
          </p:cNvPr>
          <p:cNvSpPr/>
          <p:nvPr/>
        </p:nvSpPr>
        <p:spPr>
          <a:xfrm>
            <a:off x="5127156" y="1807986"/>
            <a:ext cx="4597880" cy="1578634"/>
          </a:xfrm>
          <a:prstGeom prst="round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2" name="Rectangle : coins arrondis 51">
            <a:extLst>
              <a:ext uri="{FF2B5EF4-FFF2-40B4-BE49-F238E27FC236}">
                <a16:creationId xmlns:a16="http://schemas.microsoft.com/office/drawing/2014/main" id="{60957A5B-1C15-44C3-A5E1-6466F29515EB}"/>
              </a:ext>
            </a:extLst>
          </p:cNvPr>
          <p:cNvSpPr/>
          <p:nvPr/>
        </p:nvSpPr>
        <p:spPr>
          <a:xfrm>
            <a:off x="5127156" y="3494450"/>
            <a:ext cx="4597880" cy="1578634"/>
          </a:xfrm>
          <a:prstGeom prst="round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3" name="Rectangle : coins arrondis 52">
            <a:extLst>
              <a:ext uri="{FF2B5EF4-FFF2-40B4-BE49-F238E27FC236}">
                <a16:creationId xmlns:a16="http://schemas.microsoft.com/office/drawing/2014/main" id="{B4197ADC-FEBD-439C-BC58-F5964A21A5BF}"/>
              </a:ext>
            </a:extLst>
          </p:cNvPr>
          <p:cNvSpPr/>
          <p:nvPr/>
        </p:nvSpPr>
        <p:spPr>
          <a:xfrm>
            <a:off x="5127156" y="5180914"/>
            <a:ext cx="4597880" cy="1578634"/>
          </a:xfrm>
          <a:prstGeom prst="round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88CB201F-E92E-E8E9-7AF5-819342119E37}"/>
              </a:ext>
            </a:extLst>
          </p:cNvPr>
          <p:cNvGrpSpPr/>
          <p:nvPr/>
        </p:nvGrpSpPr>
        <p:grpSpPr>
          <a:xfrm>
            <a:off x="300196" y="181851"/>
            <a:ext cx="9319252" cy="6414173"/>
            <a:chOff x="300196" y="181851"/>
            <a:chExt cx="9319252" cy="6414173"/>
          </a:xfrm>
        </p:grpSpPr>
        <p:grpSp>
          <p:nvGrpSpPr>
            <p:cNvPr id="3" name="Groupe 2">
              <a:extLst>
                <a:ext uri="{FF2B5EF4-FFF2-40B4-BE49-F238E27FC236}">
                  <a16:creationId xmlns:a16="http://schemas.microsoft.com/office/drawing/2014/main" id="{EA366516-3B57-13FD-F2FB-2BE4C3E380D7}"/>
                </a:ext>
              </a:extLst>
            </p:cNvPr>
            <p:cNvGrpSpPr/>
            <p:nvPr/>
          </p:nvGrpSpPr>
          <p:grpSpPr>
            <a:xfrm>
              <a:off x="4270758" y="1193986"/>
              <a:ext cx="5348690" cy="5402038"/>
              <a:chOff x="4270758" y="1193986"/>
              <a:chExt cx="5348690" cy="5402038"/>
            </a:xfrm>
          </p:grpSpPr>
          <p:grpSp>
            <p:nvGrpSpPr>
              <p:cNvPr id="24" name="Groupe 23">
                <a:extLst>
                  <a:ext uri="{FF2B5EF4-FFF2-40B4-BE49-F238E27FC236}">
                    <a16:creationId xmlns:a16="http://schemas.microsoft.com/office/drawing/2014/main" id="{6F0ABFAB-0695-379A-291F-F9306A02D9D1}"/>
                  </a:ext>
                </a:extLst>
              </p:cNvPr>
              <p:cNvGrpSpPr/>
              <p:nvPr/>
            </p:nvGrpSpPr>
            <p:grpSpPr>
              <a:xfrm>
                <a:off x="4270758" y="1193986"/>
                <a:ext cx="395335" cy="5396859"/>
                <a:chOff x="4270758" y="1193986"/>
                <a:chExt cx="395335" cy="5396859"/>
              </a:xfrm>
            </p:grpSpPr>
            <p:pic>
              <p:nvPicPr>
                <p:cNvPr id="30" name="Image 29">
                  <a:extLst>
                    <a:ext uri="{FF2B5EF4-FFF2-40B4-BE49-F238E27FC236}">
                      <a16:creationId xmlns:a16="http://schemas.microsoft.com/office/drawing/2014/main" id="{F87B81DA-1AC9-CCEF-7DAC-451124B7BA0D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285343" y="1193986"/>
                  <a:ext cx="344529" cy="344529"/>
                </a:xfrm>
                <a:prstGeom prst="rect">
                  <a:avLst/>
                </a:prstGeom>
              </p:spPr>
            </p:pic>
            <p:pic>
              <p:nvPicPr>
                <p:cNvPr id="31" name="Image 30">
                  <a:extLst>
                    <a:ext uri="{FF2B5EF4-FFF2-40B4-BE49-F238E27FC236}">
                      <a16:creationId xmlns:a16="http://schemas.microsoft.com/office/drawing/2014/main" id="{1551030F-4F97-BA3A-B928-B835D1150F72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270758" y="2930834"/>
                  <a:ext cx="344529" cy="344529"/>
                </a:xfrm>
                <a:prstGeom prst="rect">
                  <a:avLst/>
                </a:prstGeom>
              </p:spPr>
            </p:pic>
            <p:pic>
              <p:nvPicPr>
                <p:cNvPr id="32" name="Image 31">
                  <a:extLst>
                    <a:ext uri="{FF2B5EF4-FFF2-40B4-BE49-F238E27FC236}">
                      <a16:creationId xmlns:a16="http://schemas.microsoft.com/office/drawing/2014/main" id="{4DEC151B-2D4A-AF84-6E42-17653CAB0689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278093" y="4596552"/>
                  <a:ext cx="344529" cy="344529"/>
                </a:xfrm>
                <a:prstGeom prst="rect">
                  <a:avLst/>
                </a:prstGeom>
              </p:spPr>
            </p:pic>
            <p:pic>
              <p:nvPicPr>
                <p:cNvPr id="33" name="Image 32">
                  <a:extLst>
                    <a:ext uri="{FF2B5EF4-FFF2-40B4-BE49-F238E27FC236}">
                      <a16:creationId xmlns:a16="http://schemas.microsoft.com/office/drawing/2014/main" id="{1B1CA8FC-F37F-9FF2-82FB-2F51760BB2DC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321564" y="6246316"/>
                  <a:ext cx="344529" cy="344529"/>
                </a:xfrm>
                <a:prstGeom prst="rect">
                  <a:avLst/>
                </a:prstGeom>
              </p:spPr>
            </p:pic>
          </p:grpSp>
          <p:grpSp>
            <p:nvGrpSpPr>
              <p:cNvPr id="25" name="Groupe 24">
                <a:extLst>
                  <a:ext uri="{FF2B5EF4-FFF2-40B4-BE49-F238E27FC236}">
                    <a16:creationId xmlns:a16="http://schemas.microsoft.com/office/drawing/2014/main" id="{79038F95-6109-CE79-0DC9-939255405CE1}"/>
                  </a:ext>
                </a:extLst>
              </p:cNvPr>
              <p:cNvGrpSpPr/>
              <p:nvPr/>
            </p:nvGrpSpPr>
            <p:grpSpPr>
              <a:xfrm>
                <a:off x="9224113" y="1199165"/>
                <a:ext cx="395335" cy="5396859"/>
                <a:chOff x="4270758" y="1193986"/>
                <a:chExt cx="395335" cy="5396859"/>
              </a:xfrm>
            </p:grpSpPr>
            <p:pic>
              <p:nvPicPr>
                <p:cNvPr id="26" name="Image 25">
                  <a:extLst>
                    <a:ext uri="{FF2B5EF4-FFF2-40B4-BE49-F238E27FC236}">
                      <a16:creationId xmlns:a16="http://schemas.microsoft.com/office/drawing/2014/main" id="{08A38A6E-F6BA-7878-6376-989AE229D1D5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285343" y="1193986"/>
                  <a:ext cx="344529" cy="344529"/>
                </a:xfrm>
                <a:prstGeom prst="rect">
                  <a:avLst/>
                </a:prstGeom>
              </p:spPr>
            </p:pic>
            <p:pic>
              <p:nvPicPr>
                <p:cNvPr id="27" name="Image 26">
                  <a:extLst>
                    <a:ext uri="{FF2B5EF4-FFF2-40B4-BE49-F238E27FC236}">
                      <a16:creationId xmlns:a16="http://schemas.microsoft.com/office/drawing/2014/main" id="{03BCE37C-81A1-488F-8CAD-67B0B7E4C9A2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270758" y="2930834"/>
                  <a:ext cx="344529" cy="344529"/>
                </a:xfrm>
                <a:prstGeom prst="rect">
                  <a:avLst/>
                </a:prstGeom>
              </p:spPr>
            </p:pic>
            <p:pic>
              <p:nvPicPr>
                <p:cNvPr id="28" name="Image 27">
                  <a:extLst>
                    <a:ext uri="{FF2B5EF4-FFF2-40B4-BE49-F238E27FC236}">
                      <a16:creationId xmlns:a16="http://schemas.microsoft.com/office/drawing/2014/main" id="{6986263F-F6CB-20FF-54E9-4AE91C8A51C9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278093" y="4596552"/>
                  <a:ext cx="344529" cy="344529"/>
                </a:xfrm>
                <a:prstGeom prst="rect">
                  <a:avLst/>
                </a:prstGeom>
              </p:spPr>
            </p:pic>
            <p:pic>
              <p:nvPicPr>
                <p:cNvPr id="29" name="Image 28">
                  <a:extLst>
                    <a:ext uri="{FF2B5EF4-FFF2-40B4-BE49-F238E27FC236}">
                      <a16:creationId xmlns:a16="http://schemas.microsoft.com/office/drawing/2014/main" id="{61FD06C7-C487-EC54-31BE-9363574ADD5F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321564" y="6246316"/>
                  <a:ext cx="344529" cy="344529"/>
                </a:xfrm>
                <a:prstGeom prst="rect">
                  <a:avLst/>
                </a:prstGeom>
              </p:spPr>
            </p:pic>
          </p:grpSp>
        </p:grpSp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C07C1C8E-2EDC-2F0C-894C-14382BFF7C30}"/>
                </a:ext>
              </a:extLst>
            </p:cNvPr>
            <p:cNvGrpSpPr/>
            <p:nvPr/>
          </p:nvGrpSpPr>
          <p:grpSpPr>
            <a:xfrm>
              <a:off x="300196" y="181851"/>
              <a:ext cx="430867" cy="5404468"/>
              <a:chOff x="300196" y="181851"/>
              <a:chExt cx="430867" cy="5404468"/>
            </a:xfrm>
          </p:grpSpPr>
          <p:pic>
            <p:nvPicPr>
              <p:cNvPr id="19" name="Image 18">
                <a:extLst>
                  <a:ext uri="{FF2B5EF4-FFF2-40B4-BE49-F238E27FC236}">
                    <a16:creationId xmlns:a16="http://schemas.microsoft.com/office/drawing/2014/main" id="{07CE8A20-EEB3-6222-0C85-1D657BF7623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300196" y="181851"/>
                <a:ext cx="369454" cy="357240"/>
              </a:xfrm>
              <a:prstGeom prst="rect">
                <a:avLst/>
              </a:prstGeom>
            </p:spPr>
          </p:pic>
          <p:pic>
            <p:nvPicPr>
              <p:cNvPr id="20" name="Image 19">
                <a:extLst>
                  <a:ext uri="{FF2B5EF4-FFF2-40B4-BE49-F238E27FC236}">
                    <a16:creationId xmlns:a16="http://schemas.microsoft.com/office/drawing/2014/main" id="{20B67D90-FD2B-49A8-BD6F-E64BADE7344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339457" y="1857863"/>
                <a:ext cx="369454" cy="357240"/>
              </a:xfrm>
              <a:prstGeom prst="rect">
                <a:avLst/>
              </a:prstGeom>
            </p:spPr>
          </p:pic>
          <p:pic>
            <p:nvPicPr>
              <p:cNvPr id="21" name="Image 20">
                <a:extLst>
                  <a:ext uri="{FF2B5EF4-FFF2-40B4-BE49-F238E27FC236}">
                    <a16:creationId xmlns:a16="http://schemas.microsoft.com/office/drawing/2014/main" id="{F85892C0-5AF6-A86B-D2FD-995118BE5DE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361609" y="3533311"/>
                <a:ext cx="369454" cy="357240"/>
              </a:xfrm>
              <a:prstGeom prst="rect">
                <a:avLst/>
              </a:prstGeom>
            </p:spPr>
          </p:pic>
          <p:pic>
            <p:nvPicPr>
              <p:cNvPr id="23" name="Image 22">
                <a:extLst>
                  <a:ext uri="{FF2B5EF4-FFF2-40B4-BE49-F238E27FC236}">
                    <a16:creationId xmlns:a16="http://schemas.microsoft.com/office/drawing/2014/main" id="{E7B013D1-4A90-724E-5D85-15A0AC51ED5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337054" y="5229079"/>
                <a:ext cx="369454" cy="357240"/>
              </a:xfrm>
              <a:prstGeom prst="rect">
                <a:avLst/>
              </a:prstGeom>
            </p:spPr>
          </p:pic>
        </p:grpSp>
        <p:grpSp>
          <p:nvGrpSpPr>
            <p:cNvPr id="11" name="Groupe 10">
              <a:extLst>
                <a:ext uri="{FF2B5EF4-FFF2-40B4-BE49-F238E27FC236}">
                  <a16:creationId xmlns:a16="http://schemas.microsoft.com/office/drawing/2014/main" id="{C4E7D88A-8D0C-B231-454C-61FE2DB86A91}"/>
                </a:ext>
              </a:extLst>
            </p:cNvPr>
            <p:cNvGrpSpPr/>
            <p:nvPr/>
          </p:nvGrpSpPr>
          <p:grpSpPr>
            <a:xfrm>
              <a:off x="5338228" y="181851"/>
              <a:ext cx="380002" cy="5423090"/>
              <a:chOff x="289648" y="181851"/>
              <a:chExt cx="380002" cy="5423090"/>
            </a:xfrm>
          </p:grpSpPr>
          <p:pic>
            <p:nvPicPr>
              <p:cNvPr id="12" name="Image 11">
                <a:extLst>
                  <a:ext uri="{FF2B5EF4-FFF2-40B4-BE49-F238E27FC236}">
                    <a16:creationId xmlns:a16="http://schemas.microsoft.com/office/drawing/2014/main" id="{A73173E8-C273-AB34-3626-BD48DBEB700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300196" y="181851"/>
                <a:ext cx="369454" cy="357240"/>
              </a:xfrm>
              <a:prstGeom prst="rect">
                <a:avLst/>
              </a:prstGeom>
            </p:spPr>
          </p:pic>
          <p:pic>
            <p:nvPicPr>
              <p:cNvPr id="16" name="Image 15">
                <a:extLst>
                  <a:ext uri="{FF2B5EF4-FFF2-40B4-BE49-F238E27FC236}">
                    <a16:creationId xmlns:a16="http://schemas.microsoft.com/office/drawing/2014/main" id="{85D6A2D8-E6E2-7F99-DD1B-14D69A39AF8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289648" y="1856987"/>
                <a:ext cx="369454" cy="357240"/>
              </a:xfrm>
              <a:prstGeom prst="rect">
                <a:avLst/>
              </a:prstGeom>
            </p:spPr>
          </p:pic>
          <p:pic>
            <p:nvPicPr>
              <p:cNvPr id="17" name="Image 16">
                <a:extLst>
                  <a:ext uri="{FF2B5EF4-FFF2-40B4-BE49-F238E27FC236}">
                    <a16:creationId xmlns:a16="http://schemas.microsoft.com/office/drawing/2014/main" id="{9512E30A-1A01-166A-0D0D-F12036DEAE7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298210" y="3563898"/>
                <a:ext cx="369454" cy="357240"/>
              </a:xfrm>
              <a:prstGeom prst="rect">
                <a:avLst/>
              </a:prstGeom>
            </p:spPr>
          </p:pic>
          <p:pic>
            <p:nvPicPr>
              <p:cNvPr id="18" name="Image 17">
                <a:extLst>
                  <a:ext uri="{FF2B5EF4-FFF2-40B4-BE49-F238E27FC236}">
                    <a16:creationId xmlns:a16="http://schemas.microsoft.com/office/drawing/2014/main" id="{EF35133A-594A-C557-69EA-4F959BD39DE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289648" y="5247701"/>
                <a:ext cx="369454" cy="357240"/>
              </a:xfrm>
              <a:prstGeom prst="rect">
                <a:avLst/>
              </a:prstGeom>
            </p:spPr>
          </p:pic>
        </p:grpSp>
      </p:grpSp>
      <p:grpSp>
        <p:nvGrpSpPr>
          <p:cNvPr id="129" name="Groupe 128">
            <a:extLst>
              <a:ext uri="{FF2B5EF4-FFF2-40B4-BE49-F238E27FC236}">
                <a16:creationId xmlns:a16="http://schemas.microsoft.com/office/drawing/2014/main" id="{689A0FAD-C76B-E501-3D0C-15A9D1B3588F}"/>
              </a:ext>
            </a:extLst>
          </p:cNvPr>
          <p:cNvGrpSpPr/>
          <p:nvPr/>
        </p:nvGrpSpPr>
        <p:grpSpPr>
          <a:xfrm>
            <a:off x="905317" y="126870"/>
            <a:ext cx="3709970" cy="261610"/>
            <a:chOff x="905317" y="126870"/>
            <a:chExt cx="3709970" cy="261610"/>
          </a:xfrm>
        </p:grpSpPr>
        <p:sp>
          <p:nvSpPr>
            <p:cNvPr id="130" name="ZoneTexte 129">
              <a:extLst>
                <a:ext uri="{FF2B5EF4-FFF2-40B4-BE49-F238E27FC236}">
                  <a16:creationId xmlns:a16="http://schemas.microsoft.com/office/drawing/2014/main" id="{F7DB73D9-C975-3D25-7073-4B68992B0D43}"/>
                </a:ext>
              </a:extLst>
            </p:cNvPr>
            <p:cNvSpPr txBox="1"/>
            <p:nvPr/>
          </p:nvSpPr>
          <p:spPr>
            <a:xfrm>
              <a:off x="905317" y="126870"/>
              <a:ext cx="1583130" cy="261610"/>
            </a:xfrm>
            <a:prstGeom prst="rect">
              <a:avLst/>
            </a:prstGeom>
            <a:noFill/>
          </p:spPr>
          <p:txBody>
            <a:bodyPr vert="horz" wrap="square" rtlCol="0">
              <a:spAutoFit/>
            </a:bodyPr>
            <a:lstStyle/>
            <a:p>
              <a:r>
                <a:rPr lang="fr-FR" sz="1100" b="1" u="sng" dirty="0">
                  <a:latin typeface="Quicksand Bold" pitchFamily="50" charset="0"/>
                </a:rPr>
                <a:t>Calcule en colonne:</a:t>
              </a:r>
            </a:p>
          </p:txBody>
        </p:sp>
        <p:sp>
          <p:nvSpPr>
            <p:cNvPr id="132" name="ZoneTexte 131">
              <a:extLst>
                <a:ext uri="{FF2B5EF4-FFF2-40B4-BE49-F238E27FC236}">
                  <a16:creationId xmlns:a16="http://schemas.microsoft.com/office/drawing/2014/main" id="{9D406FC1-37DE-456D-A264-8901BE881F17}"/>
                </a:ext>
              </a:extLst>
            </p:cNvPr>
            <p:cNvSpPr txBox="1"/>
            <p:nvPr/>
          </p:nvSpPr>
          <p:spPr>
            <a:xfrm>
              <a:off x="2742980" y="126870"/>
              <a:ext cx="1872307" cy="261610"/>
            </a:xfrm>
            <a:prstGeom prst="rect">
              <a:avLst/>
            </a:prstGeom>
            <a:noFill/>
          </p:spPr>
          <p:txBody>
            <a:bodyPr vert="horz" wrap="square" rtlCol="0">
              <a:spAutoFit/>
            </a:bodyPr>
            <a:lstStyle/>
            <a:p>
              <a:r>
                <a:rPr lang="fr-FR" sz="1100" b="1" u="sng" dirty="0">
                  <a:latin typeface="Quicksand Bold" pitchFamily="50" charset="0"/>
                </a:rPr>
                <a:t>Calcule en ligne:</a:t>
              </a:r>
            </a:p>
          </p:txBody>
        </p:sp>
        <p:sp>
          <p:nvSpPr>
            <p:cNvPr id="134" name="ZoneTexte 133">
              <a:extLst>
                <a:ext uri="{FF2B5EF4-FFF2-40B4-BE49-F238E27FC236}">
                  <a16:creationId xmlns:a16="http://schemas.microsoft.com/office/drawing/2014/main" id="{AD28FB21-2D26-6DAE-9A8F-55FCD63F3A44}"/>
                </a:ext>
              </a:extLst>
            </p:cNvPr>
            <p:cNvSpPr txBox="1"/>
            <p:nvPr/>
          </p:nvSpPr>
          <p:spPr>
            <a:xfrm>
              <a:off x="2564821" y="163923"/>
              <a:ext cx="216000" cy="216396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contrasting" dir="t">
                <a:rot lat="0" lon="0" rev="1500000"/>
              </a:lightRig>
            </a:scene3d>
            <a:sp3d prstMaterial="metal">
              <a:bevelT w="88900" h="88900"/>
            </a:sp3d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fr-FR" sz="1000" dirty="0">
                  <a:solidFill>
                    <a:schemeClr val="bg1"/>
                  </a:solidFill>
                  <a:latin typeface="Wolf Sans" panose="020F0704030504030204" pitchFamily="34" charset="0"/>
                </a:rPr>
                <a:t>2</a:t>
              </a:r>
            </a:p>
          </p:txBody>
        </p:sp>
      </p:grpSp>
      <p:grpSp>
        <p:nvGrpSpPr>
          <p:cNvPr id="135" name="Groupe 134">
            <a:extLst>
              <a:ext uri="{FF2B5EF4-FFF2-40B4-BE49-F238E27FC236}">
                <a16:creationId xmlns:a16="http://schemas.microsoft.com/office/drawing/2014/main" id="{C8BAC3EB-C114-E002-EF72-F97D51B898F0}"/>
              </a:ext>
            </a:extLst>
          </p:cNvPr>
          <p:cNvGrpSpPr/>
          <p:nvPr/>
        </p:nvGrpSpPr>
        <p:grpSpPr>
          <a:xfrm>
            <a:off x="935985" y="1825268"/>
            <a:ext cx="3742264" cy="261610"/>
            <a:chOff x="905317" y="126870"/>
            <a:chExt cx="3742264" cy="261610"/>
          </a:xfrm>
        </p:grpSpPr>
        <p:sp>
          <p:nvSpPr>
            <p:cNvPr id="136" name="ZoneTexte 135">
              <a:extLst>
                <a:ext uri="{FF2B5EF4-FFF2-40B4-BE49-F238E27FC236}">
                  <a16:creationId xmlns:a16="http://schemas.microsoft.com/office/drawing/2014/main" id="{D8660C40-6F16-712B-53CC-A3383946AA8F}"/>
                </a:ext>
              </a:extLst>
            </p:cNvPr>
            <p:cNvSpPr txBox="1"/>
            <p:nvPr/>
          </p:nvSpPr>
          <p:spPr>
            <a:xfrm>
              <a:off x="905317" y="126870"/>
              <a:ext cx="1583130" cy="261610"/>
            </a:xfrm>
            <a:prstGeom prst="rect">
              <a:avLst/>
            </a:prstGeom>
            <a:noFill/>
          </p:spPr>
          <p:txBody>
            <a:bodyPr vert="horz" wrap="square" rtlCol="0">
              <a:spAutoFit/>
            </a:bodyPr>
            <a:lstStyle/>
            <a:p>
              <a:r>
                <a:rPr lang="fr-FR" sz="1100" b="1" u="sng" dirty="0">
                  <a:latin typeface="Quicksand Bold" pitchFamily="50" charset="0"/>
                </a:rPr>
                <a:t>Calcule en colonne:</a:t>
              </a:r>
            </a:p>
          </p:txBody>
        </p:sp>
        <p:sp>
          <p:nvSpPr>
            <p:cNvPr id="137" name="ZoneTexte 136">
              <a:extLst>
                <a:ext uri="{FF2B5EF4-FFF2-40B4-BE49-F238E27FC236}">
                  <a16:creationId xmlns:a16="http://schemas.microsoft.com/office/drawing/2014/main" id="{4D7BD341-DD26-CA41-D6CF-58EA5C49EC85}"/>
                </a:ext>
              </a:extLst>
            </p:cNvPr>
            <p:cNvSpPr txBox="1"/>
            <p:nvPr/>
          </p:nvSpPr>
          <p:spPr>
            <a:xfrm>
              <a:off x="2742981" y="126870"/>
              <a:ext cx="1904600" cy="261610"/>
            </a:xfrm>
            <a:prstGeom prst="rect">
              <a:avLst/>
            </a:prstGeom>
            <a:noFill/>
          </p:spPr>
          <p:txBody>
            <a:bodyPr vert="horz" wrap="square" rtlCol="0">
              <a:spAutoFit/>
            </a:bodyPr>
            <a:lstStyle/>
            <a:p>
              <a:r>
                <a:rPr lang="fr-FR" sz="1100" b="1" u="sng" dirty="0">
                  <a:latin typeface="Quicksand Bold" pitchFamily="50" charset="0"/>
                </a:rPr>
                <a:t>Calcule en ligne:</a:t>
              </a:r>
            </a:p>
          </p:txBody>
        </p:sp>
        <p:sp>
          <p:nvSpPr>
            <p:cNvPr id="138" name="ZoneTexte 137">
              <a:extLst>
                <a:ext uri="{FF2B5EF4-FFF2-40B4-BE49-F238E27FC236}">
                  <a16:creationId xmlns:a16="http://schemas.microsoft.com/office/drawing/2014/main" id="{C707C8F6-A291-5535-6849-EF4C7F0AA2DD}"/>
                </a:ext>
              </a:extLst>
            </p:cNvPr>
            <p:cNvSpPr txBox="1"/>
            <p:nvPr/>
          </p:nvSpPr>
          <p:spPr>
            <a:xfrm>
              <a:off x="2564821" y="163923"/>
              <a:ext cx="216000" cy="216396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contrasting" dir="t">
                <a:rot lat="0" lon="0" rev="1500000"/>
              </a:lightRig>
            </a:scene3d>
            <a:sp3d prstMaterial="metal">
              <a:bevelT w="88900" h="88900"/>
            </a:sp3d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fr-FR" sz="1000" dirty="0">
                  <a:solidFill>
                    <a:schemeClr val="bg1"/>
                  </a:solidFill>
                  <a:latin typeface="Wolf Sans" panose="020F0704030504030204" pitchFamily="34" charset="0"/>
                </a:rPr>
                <a:t>2</a:t>
              </a:r>
            </a:p>
          </p:txBody>
        </p:sp>
      </p:grpSp>
      <p:grpSp>
        <p:nvGrpSpPr>
          <p:cNvPr id="139" name="Groupe 138">
            <a:extLst>
              <a:ext uri="{FF2B5EF4-FFF2-40B4-BE49-F238E27FC236}">
                <a16:creationId xmlns:a16="http://schemas.microsoft.com/office/drawing/2014/main" id="{D843B518-6FC5-2AAF-C455-2057BC73CDE0}"/>
              </a:ext>
            </a:extLst>
          </p:cNvPr>
          <p:cNvGrpSpPr/>
          <p:nvPr/>
        </p:nvGrpSpPr>
        <p:grpSpPr>
          <a:xfrm>
            <a:off x="928622" y="3516473"/>
            <a:ext cx="3807278" cy="261610"/>
            <a:chOff x="905317" y="126870"/>
            <a:chExt cx="3807278" cy="261610"/>
          </a:xfrm>
        </p:grpSpPr>
        <p:sp>
          <p:nvSpPr>
            <p:cNvPr id="141" name="ZoneTexte 140">
              <a:extLst>
                <a:ext uri="{FF2B5EF4-FFF2-40B4-BE49-F238E27FC236}">
                  <a16:creationId xmlns:a16="http://schemas.microsoft.com/office/drawing/2014/main" id="{1D88F7C6-724B-9713-8051-5505452D19FB}"/>
                </a:ext>
              </a:extLst>
            </p:cNvPr>
            <p:cNvSpPr txBox="1"/>
            <p:nvPr/>
          </p:nvSpPr>
          <p:spPr>
            <a:xfrm>
              <a:off x="905317" y="126870"/>
              <a:ext cx="1583130" cy="261610"/>
            </a:xfrm>
            <a:prstGeom prst="rect">
              <a:avLst/>
            </a:prstGeom>
            <a:noFill/>
          </p:spPr>
          <p:txBody>
            <a:bodyPr vert="horz" wrap="square" rtlCol="0">
              <a:spAutoFit/>
            </a:bodyPr>
            <a:lstStyle/>
            <a:p>
              <a:r>
                <a:rPr lang="fr-FR" sz="1100" b="1" u="sng" dirty="0">
                  <a:latin typeface="Quicksand Bold" pitchFamily="50" charset="0"/>
                </a:rPr>
                <a:t>Calcule en colonne:</a:t>
              </a:r>
            </a:p>
          </p:txBody>
        </p:sp>
        <p:sp>
          <p:nvSpPr>
            <p:cNvPr id="143" name="ZoneTexte 142">
              <a:extLst>
                <a:ext uri="{FF2B5EF4-FFF2-40B4-BE49-F238E27FC236}">
                  <a16:creationId xmlns:a16="http://schemas.microsoft.com/office/drawing/2014/main" id="{AD681E8B-EB78-D752-CD6D-3FB7AEC36ED2}"/>
                </a:ext>
              </a:extLst>
            </p:cNvPr>
            <p:cNvSpPr txBox="1"/>
            <p:nvPr/>
          </p:nvSpPr>
          <p:spPr>
            <a:xfrm>
              <a:off x="2742980" y="126870"/>
              <a:ext cx="1969615" cy="261610"/>
            </a:xfrm>
            <a:prstGeom prst="rect">
              <a:avLst/>
            </a:prstGeom>
            <a:noFill/>
          </p:spPr>
          <p:txBody>
            <a:bodyPr vert="horz" wrap="square" rtlCol="0">
              <a:spAutoFit/>
            </a:bodyPr>
            <a:lstStyle/>
            <a:p>
              <a:r>
                <a:rPr lang="fr-FR" sz="1100" b="1" u="sng" dirty="0">
                  <a:latin typeface="Quicksand Bold" pitchFamily="50" charset="0"/>
                </a:rPr>
                <a:t>Calcule en ligne:</a:t>
              </a:r>
            </a:p>
          </p:txBody>
        </p:sp>
        <p:sp>
          <p:nvSpPr>
            <p:cNvPr id="145" name="ZoneTexte 144">
              <a:extLst>
                <a:ext uri="{FF2B5EF4-FFF2-40B4-BE49-F238E27FC236}">
                  <a16:creationId xmlns:a16="http://schemas.microsoft.com/office/drawing/2014/main" id="{DD3BA6D4-1E81-EF4F-A215-1FA79BF2932C}"/>
                </a:ext>
              </a:extLst>
            </p:cNvPr>
            <p:cNvSpPr txBox="1"/>
            <p:nvPr/>
          </p:nvSpPr>
          <p:spPr>
            <a:xfrm>
              <a:off x="2564821" y="163923"/>
              <a:ext cx="216000" cy="216396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contrasting" dir="t">
                <a:rot lat="0" lon="0" rev="1500000"/>
              </a:lightRig>
            </a:scene3d>
            <a:sp3d prstMaterial="metal">
              <a:bevelT w="88900" h="88900"/>
            </a:sp3d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fr-FR" sz="1000" dirty="0">
                  <a:solidFill>
                    <a:schemeClr val="bg1"/>
                  </a:solidFill>
                  <a:latin typeface="Wolf Sans" panose="020F0704030504030204" pitchFamily="34" charset="0"/>
                </a:rPr>
                <a:t>2</a:t>
              </a:r>
            </a:p>
          </p:txBody>
        </p:sp>
      </p:grpSp>
      <p:grpSp>
        <p:nvGrpSpPr>
          <p:cNvPr id="146" name="Groupe 145">
            <a:extLst>
              <a:ext uri="{FF2B5EF4-FFF2-40B4-BE49-F238E27FC236}">
                <a16:creationId xmlns:a16="http://schemas.microsoft.com/office/drawing/2014/main" id="{D2C12086-EBCF-9B4F-931F-BA7D012613B8}"/>
              </a:ext>
            </a:extLst>
          </p:cNvPr>
          <p:cNvGrpSpPr/>
          <p:nvPr/>
        </p:nvGrpSpPr>
        <p:grpSpPr>
          <a:xfrm>
            <a:off x="939581" y="5207209"/>
            <a:ext cx="3796318" cy="261610"/>
            <a:chOff x="905317" y="126870"/>
            <a:chExt cx="3796318" cy="261610"/>
          </a:xfrm>
        </p:grpSpPr>
        <p:sp>
          <p:nvSpPr>
            <p:cNvPr id="147" name="ZoneTexte 146">
              <a:extLst>
                <a:ext uri="{FF2B5EF4-FFF2-40B4-BE49-F238E27FC236}">
                  <a16:creationId xmlns:a16="http://schemas.microsoft.com/office/drawing/2014/main" id="{429A0D6F-616E-FE19-9A37-E025971D69A5}"/>
                </a:ext>
              </a:extLst>
            </p:cNvPr>
            <p:cNvSpPr txBox="1"/>
            <p:nvPr/>
          </p:nvSpPr>
          <p:spPr>
            <a:xfrm>
              <a:off x="905317" y="126870"/>
              <a:ext cx="1583130" cy="261610"/>
            </a:xfrm>
            <a:prstGeom prst="rect">
              <a:avLst/>
            </a:prstGeom>
            <a:noFill/>
          </p:spPr>
          <p:txBody>
            <a:bodyPr vert="horz" wrap="square" rtlCol="0">
              <a:spAutoFit/>
            </a:bodyPr>
            <a:lstStyle/>
            <a:p>
              <a:r>
                <a:rPr lang="fr-FR" sz="1100" b="1" u="sng" dirty="0">
                  <a:latin typeface="Quicksand Bold" pitchFamily="50" charset="0"/>
                </a:rPr>
                <a:t>Calcule en colonne:</a:t>
              </a:r>
            </a:p>
          </p:txBody>
        </p:sp>
        <p:sp>
          <p:nvSpPr>
            <p:cNvPr id="148" name="ZoneTexte 147">
              <a:extLst>
                <a:ext uri="{FF2B5EF4-FFF2-40B4-BE49-F238E27FC236}">
                  <a16:creationId xmlns:a16="http://schemas.microsoft.com/office/drawing/2014/main" id="{D948C96B-4E86-A743-ECF2-7F2EADE92B3D}"/>
                </a:ext>
              </a:extLst>
            </p:cNvPr>
            <p:cNvSpPr txBox="1"/>
            <p:nvPr/>
          </p:nvSpPr>
          <p:spPr>
            <a:xfrm>
              <a:off x="2742980" y="126870"/>
              <a:ext cx="1958655" cy="261610"/>
            </a:xfrm>
            <a:prstGeom prst="rect">
              <a:avLst/>
            </a:prstGeom>
            <a:noFill/>
          </p:spPr>
          <p:txBody>
            <a:bodyPr vert="horz" wrap="square" rtlCol="0">
              <a:spAutoFit/>
            </a:bodyPr>
            <a:lstStyle/>
            <a:p>
              <a:r>
                <a:rPr lang="fr-FR" sz="1100" b="1" u="sng" dirty="0">
                  <a:latin typeface="Quicksand Bold" pitchFamily="50" charset="0"/>
                </a:rPr>
                <a:t>Calcule en ligne:</a:t>
              </a:r>
            </a:p>
          </p:txBody>
        </p:sp>
        <p:sp>
          <p:nvSpPr>
            <p:cNvPr id="149" name="ZoneTexte 148">
              <a:extLst>
                <a:ext uri="{FF2B5EF4-FFF2-40B4-BE49-F238E27FC236}">
                  <a16:creationId xmlns:a16="http://schemas.microsoft.com/office/drawing/2014/main" id="{C93D3562-DA32-901E-2C3E-39721092834E}"/>
                </a:ext>
              </a:extLst>
            </p:cNvPr>
            <p:cNvSpPr txBox="1"/>
            <p:nvPr/>
          </p:nvSpPr>
          <p:spPr>
            <a:xfrm>
              <a:off x="2564821" y="163923"/>
              <a:ext cx="216000" cy="216396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contrasting" dir="t">
                <a:rot lat="0" lon="0" rev="1500000"/>
              </a:lightRig>
            </a:scene3d>
            <a:sp3d prstMaterial="metal">
              <a:bevelT w="88900" h="88900"/>
            </a:sp3d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fr-FR" sz="1000" dirty="0">
                  <a:solidFill>
                    <a:schemeClr val="bg1"/>
                  </a:solidFill>
                  <a:latin typeface="Wolf Sans" panose="020F0704030504030204" pitchFamily="34" charset="0"/>
                </a:rPr>
                <a:t>2</a:t>
              </a:r>
            </a:p>
          </p:txBody>
        </p:sp>
      </p:grpSp>
      <p:grpSp>
        <p:nvGrpSpPr>
          <p:cNvPr id="150" name="Groupe 149">
            <a:extLst>
              <a:ext uri="{FF2B5EF4-FFF2-40B4-BE49-F238E27FC236}">
                <a16:creationId xmlns:a16="http://schemas.microsoft.com/office/drawing/2014/main" id="{9B951D80-7724-66B3-7879-C825730D26FA}"/>
              </a:ext>
            </a:extLst>
          </p:cNvPr>
          <p:cNvGrpSpPr/>
          <p:nvPr/>
        </p:nvGrpSpPr>
        <p:grpSpPr>
          <a:xfrm>
            <a:off x="5866007" y="126870"/>
            <a:ext cx="3709970" cy="261610"/>
            <a:chOff x="905317" y="126870"/>
            <a:chExt cx="3709970" cy="261610"/>
          </a:xfrm>
        </p:grpSpPr>
        <p:sp>
          <p:nvSpPr>
            <p:cNvPr id="152" name="ZoneTexte 151">
              <a:extLst>
                <a:ext uri="{FF2B5EF4-FFF2-40B4-BE49-F238E27FC236}">
                  <a16:creationId xmlns:a16="http://schemas.microsoft.com/office/drawing/2014/main" id="{9D41EEC0-455C-95E9-997A-46B566396EB8}"/>
                </a:ext>
              </a:extLst>
            </p:cNvPr>
            <p:cNvSpPr txBox="1"/>
            <p:nvPr/>
          </p:nvSpPr>
          <p:spPr>
            <a:xfrm>
              <a:off x="905317" y="126870"/>
              <a:ext cx="1583130" cy="261610"/>
            </a:xfrm>
            <a:prstGeom prst="rect">
              <a:avLst/>
            </a:prstGeom>
            <a:noFill/>
          </p:spPr>
          <p:txBody>
            <a:bodyPr vert="horz" wrap="square" rtlCol="0">
              <a:spAutoFit/>
            </a:bodyPr>
            <a:lstStyle/>
            <a:p>
              <a:r>
                <a:rPr lang="fr-FR" sz="1100" b="1" u="sng" dirty="0">
                  <a:latin typeface="Quicksand Bold" pitchFamily="50" charset="0"/>
                </a:rPr>
                <a:t>Calcule en colonne:</a:t>
              </a:r>
            </a:p>
          </p:txBody>
        </p:sp>
        <p:sp>
          <p:nvSpPr>
            <p:cNvPr id="154" name="ZoneTexte 153">
              <a:extLst>
                <a:ext uri="{FF2B5EF4-FFF2-40B4-BE49-F238E27FC236}">
                  <a16:creationId xmlns:a16="http://schemas.microsoft.com/office/drawing/2014/main" id="{02AE5BE1-22E4-279B-55F1-5DA55C0522B1}"/>
                </a:ext>
              </a:extLst>
            </p:cNvPr>
            <p:cNvSpPr txBox="1"/>
            <p:nvPr/>
          </p:nvSpPr>
          <p:spPr>
            <a:xfrm>
              <a:off x="2742980" y="126870"/>
              <a:ext cx="1872307" cy="261610"/>
            </a:xfrm>
            <a:prstGeom prst="rect">
              <a:avLst/>
            </a:prstGeom>
            <a:noFill/>
          </p:spPr>
          <p:txBody>
            <a:bodyPr vert="horz" wrap="square" rtlCol="0">
              <a:spAutoFit/>
            </a:bodyPr>
            <a:lstStyle/>
            <a:p>
              <a:r>
                <a:rPr lang="fr-FR" sz="1100" b="1" u="sng" dirty="0">
                  <a:latin typeface="Quicksand Bold" pitchFamily="50" charset="0"/>
                </a:rPr>
                <a:t>Calcule en ligne:</a:t>
              </a:r>
            </a:p>
          </p:txBody>
        </p:sp>
        <p:sp>
          <p:nvSpPr>
            <p:cNvPr id="156" name="ZoneTexte 155">
              <a:extLst>
                <a:ext uri="{FF2B5EF4-FFF2-40B4-BE49-F238E27FC236}">
                  <a16:creationId xmlns:a16="http://schemas.microsoft.com/office/drawing/2014/main" id="{52C80C49-16BF-60F9-0D13-5A9A450DB6F7}"/>
                </a:ext>
              </a:extLst>
            </p:cNvPr>
            <p:cNvSpPr txBox="1"/>
            <p:nvPr/>
          </p:nvSpPr>
          <p:spPr>
            <a:xfrm>
              <a:off x="2564821" y="163923"/>
              <a:ext cx="216000" cy="216396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contrasting" dir="t">
                <a:rot lat="0" lon="0" rev="1500000"/>
              </a:lightRig>
            </a:scene3d>
            <a:sp3d prstMaterial="metal">
              <a:bevelT w="88900" h="88900"/>
            </a:sp3d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fr-FR" sz="1000" dirty="0">
                  <a:solidFill>
                    <a:schemeClr val="bg1"/>
                  </a:solidFill>
                  <a:latin typeface="Wolf Sans" panose="020F0704030504030204" pitchFamily="34" charset="0"/>
                </a:rPr>
                <a:t>2</a:t>
              </a:r>
            </a:p>
          </p:txBody>
        </p:sp>
      </p:grpSp>
      <p:grpSp>
        <p:nvGrpSpPr>
          <p:cNvPr id="157" name="Groupe 156">
            <a:extLst>
              <a:ext uri="{FF2B5EF4-FFF2-40B4-BE49-F238E27FC236}">
                <a16:creationId xmlns:a16="http://schemas.microsoft.com/office/drawing/2014/main" id="{F9F0AA71-3F2D-8D6A-1909-07AAFB9C586E}"/>
              </a:ext>
            </a:extLst>
          </p:cNvPr>
          <p:cNvGrpSpPr/>
          <p:nvPr/>
        </p:nvGrpSpPr>
        <p:grpSpPr>
          <a:xfrm>
            <a:off x="5896675" y="1825268"/>
            <a:ext cx="3742264" cy="261610"/>
            <a:chOff x="905317" y="126870"/>
            <a:chExt cx="3742264" cy="261610"/>
          </a:xfrm>
        </p:grpSpPr>
        <p:sp>
          <p:nvSpPr>
            <p:cNvPr id="158" name="ZoneTexte 157">
              <a:extLst>
                <a:ext uri="{FF2B5EF4-FFF2-40B4-BE49-F238E27FC236}">
                  <a16:creationId xmlns:a16="http://schemas.microsoft.com/office/drawing/2014/main" id="{E767CAC6-EE0D-B34F-1B25-C9DFC37C5C10}"/>
                </a:ext>
              </a:extLst>
            </p:cNvPr>
            <p:cNvSpPr txBox="1"/>
            <p:nvPr/>
          </p:nvSpPr>
          <p:spPr>
            <a:xfrm>
              <a:off x="905317" y="126870"/>
              <a:ext cx="1583130" cy="261610"/>
            </a:xfrm>
            <a:prstGeom prst="rect">
              <a:avLst/>
            </a:prstGeom>
            <a:noFill/>
          </p:spPr>
          <p:txBody>
            <a:bodyPr vert="horz" wrap="square" rtlCol="0">
              <a:spAutoFit/>
            </a:bodyPr>
            <a:lstStyle/>
            <a:p>
              <a:r>
                <a:rPr lang="fr-FR" sz="1100" b="1" u="sng" dirty="0">
                  <a:latin typeface="Quicksand Bold" pitchFamily="50" charset="0"/>
                </a:rPr>
                <a:t>Calcule en colonne:</a:t>
              </a:r>
            </a:p>
          </p:txBody>
        </p:sp>
        <p:sp>
          <p:nvSpPr>
            <p:cNvPr id="159" name="ZoneTexte 158">
              <a:extLst>
                <a:ext uri="{FF2B5EF4-FFF2-40B4-BE49-F238E27FC236}">
                  <a16:creationId xmlns:a16="http://schemas.microsoft.com/office/drawing/2014/main" id="{9FB12887-645E-BFC0-36C3-720165C25D22}"/>
                </a:ext>
              </a:extLst>
            </p:cNvPr>
            <p:cNvSpPr txBox="1"/>
            <p:nvPr/>
          </p:nvSpPr>
          <p:spPr>
            <a:xfrm>
              <a:off x="2742981" y="126870"/>
              <a:ext cx="1904600" cy="261610"/>
            </a:xfrm>
            <a:prstGeom prst="rect">
              <a:avLst/>
            </a:prstGeom>
            <a:noFill/>
          </p:spPr>
          <p:txBody>
            <a:bodyPr vert="horz" wrap="square" rtlCol="0">
              <a:spAutoFit/>
            </a:bodyPr>
            <a:lstStyle/>
            <a:p>
              <a:r>
                <a:rPr lang="fr-FR" sz="1100" b="1" u="sng" dirty="0">
                  <a:latin typeface="Quicksand Bold" pitchFamily="50" charset="0"/>
                </a:rPr>
                <a:t>Calcule en ligne:</a:t>
              </a:r>
            </a:p>
          </p:txBody>
        </p:sp>
        <p:sp>
          <p:nvSpPr>
            <p:cNvPr id="160" name="ZoneTexte 159">
              <a:extLst>
                <a:ext uri="{FF2B5EF4-FFF2-40B4-BE49-F238E27FC236}">
                  <a16:creationId xmlns:a16="http://schemas.microsoft.com/office/drawing/2014/main" id="{4C2418BF-A677-12AD-E22B-64994A17CCEF}"/>
                </a:ext>
              </a:extLst>
            </p:cNvPr>
            <p:cNvSpPr txBox="1"/>
            <p:nvPr/>
          </p:nvSpPr>
          <p:spPr>
            <a:xfrm>
              <a:off x="2564821" y="163923"/>
              <a:ext cx="216000" cy="216396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contrasting" dir="t">
                <a:rot lat="0" lon="0" rev="1500000"/>
              </a:lightRig>
            </a:scene3d>
            <a:sp3d prstMaterial="metal">
              <a:bevelT w="88900" h="88900"/>
            </a:sp3d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fr-FR" sz="1000" dirty="0">
                  <a:solidFill>
                    <a:schemeClr val="bg1"/>
                  </a:solidFill>
                  <a:latin typeface="Wolf Sans" panose="020F0704030504030204" pitchFamily="34" charset="0"/>
                </a:rPr>
                <a:t>2</a:t>
              </a:r>
            </a:p>
          </p:txBody>
        </p:sp>
      </p:grpSp>
      <p:grpSp>
        <p:nvGrpSpPr>
          <p:cNvPr id="161" name="Groupe 160">
            <a:extLst>
              <a:ext uri="{FF2B5EF4-FFF2-40B4-BE49-F238E27FC236}">
                <a16:creationId xmlns:a16="http://schemas.microsoft.com/office/drawing/2014/main" id="{FD809C97-A03E-CD5F-0A54-B676FA8DD663}"/>
              </a:ext>
            </a:extLst>
          </p:cNvPr>
          <p:cNvGrpSpPr/>
          <p:nvPr/>
        </p:nvGrpSpPr>
        <p:grpSpPr>
          <a:xfrm>
            <a:off x="5889312" y="3516473"/>
            <a:ext cx="3807278" cy="261610"/>
            <a:chOff x="905317" y="126870"/>
            <a:chExt cx="3807278" cy="261610"/>
          </a:xfrm>
        </p:grpSpPr>
        <p:sp>
          <p:nvSpPr>
            <p:cNvPr id="163" name="ZoneTexte 162">
              <a:extLst>
                <a:ext uri="{FF2B5EF4-FFF2-40B4-BE49-F238E27FC236}">
                  <a16:creationId xmlns:a16="http://schemas.microsoft.com/office/drawing/2014/main" id="{AA6BF0C2-14FB-445A-D82B-E716641BC671}"/>
                </a:ext>
              </a:extLst>
            </p:cNvPr>
            <p:cNvSpPr txBox="1"/>
            <p:nvPr/>
          </p:nvSpPr>
          <p:spPr>
            <a:xfrm>
              <a:off x="905317" y="126870"/>
              <a:ext cx="1583130" cy="261610"/>
            </a:xfrm>
            <a:prstGeom prst="rect">
              <a:avLst/>
            </a:prstGeom>
            <a:noFill/>
          </p:spPr>
          <p:txBody>
            <a:bodyPr vert="horz" wrap="square" rtlCol="0">
              <a:spAutoFit/>
            </a:bodyPr>
            <a:lstStyle/>
            <a:p>
              <a:r>
                <a:rPr lang="fr-FR" sz="1100" b="1" u="sng" dirty="0">
                  <a:latin typeface="Quicksand Bold" pitchFamily="50" charset="0"/>
                </a:rPr>
                <a:t>Calcule en colonne:</a:t>
              </a:r>
            </a:p>
          </p:txBody>
        </p:sp>
        <p:sp>
          <p:nvSpPr>
            <p:cNvPr id="165" name="ZoneTexte 164">
              <a:extLst>
                <a:ext uri="{FF2B5EF4-FFF2-40B4-BE49-F238E27FC236}">
                  <a16:creationId xmlns:a16="http://schemas.microsoft.com/office/drawing/2014/main" id="{031DCB6A-6004-FBF7-C911-1C9D4219E452}"/>
                </a:ext>
              </a:extLst>
            </p:cNvPr>
            <p:cNvSpPr txBox="1"/>
            <p:nvPr/>
          </p:nvSpPr>
          <p:spPr>
            <a:xfrm>
              <a:off x="2742980" y="126870"/>
              <a:ext cx="1969615" cy="261610"/>
            </a:xfrm>
            <a:prstGeom prst="rect">
              <a:avLst/>
            </a:prstGeom>
            <a:noFill/>
          </p:spPr>
          <p:txBody>
            <a:bodyPr vert="horz" wrap="square" rtlCol="0">
              <a:spAutoFit/>
            </a:bodyPr>
            <a:lstStyle/>
            <a:p>
              <a:r>
                <a:rPr lang="fr-FR" sz="1100" b="1" u="sng" dirty="0">
                  <a:latin typeface="Quicksand Bold" pitchFamily="50" charset="0"/>
                </a:rPr>
                <a:t>Calcule en ligne:</a:t>
              </a:r>
            </a:p>
          </p:txBody>
        </p:sp>
        <p:sp>
          <p:nvSpPr>
            <p:cNvPr id="177" name="ZoneTexte 176">
              <a:extLst>
                <a:ext uri="{FF2B5EF4-FFF2-40B4-BE49-F238E27FC236}">
                  <a16:creationId xmlns:a16="http://schemas.microsoft.com/office/drawing/2014/main" id="{AB8030B0-5A07-2529-14EA-327FC05BC244}"/>
                </a:ext>
              </a:extLst>
            </p:cNvPr>
            <p:cNvSpPr txBox="1"/>
            <p:nvPr/>
          </p:nvSpPr>
          <p:spPr>
            <a:xfrm>
              <a:off x="2564821" y="163923"/>
              <a:ext cx="216000" cy="216396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contrasting" dir="t">
                <a:rot lat="0" lon="0" rev="1500000"/>
              </a:lightRig>
            </a:scene3d>
            <a:sp3d prstMaterial="metal">
              <a:bevelT w="88900" h="88900"/>
            </a:sp3d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fr-FR" sz="1000" dirty="0">
                  <a:solidFill>
                    <a:schemeClr val="bg1"/>
                  </a:solidFill>
                  <a:latin typeface="Wolf Sans" panose="020F0704030504030204" pitchFamily="34" charset="0"/>
                </a:rPr>
                <a:t>2</a:t>
              </a:r>
            </a:p>
          </p:txBody>
        </p:sp>
      </p:grpSp>
      <p:grpSp>
        <p:nvGrpSpPr>
          <p:cNvPr id="178" name="Groupe 177">
            <a:extLst>
              <a:ext uri="{FF2B5EF4-FFF2-40B4-BE49-F238E27FC236}">
                <a16:creationId xmlns:a16="http://schemas.microsoft.com/office/drawing/2014/main" id="{60F3622A-37D3-594C-69F8-2C957E9DB38E}"/>
              </a:ext>
            </a:extLst>
          </p:cNvPr>
          <p:cNvGrpSpPr/>
          <p:nvPr/>
        </p:nvGrpSpPr>
        <p:grpSpPr>
          <a:xfrm>
            <a:off x="5900271" y="5207209"/>
            <a:ext cx="3796318" cy="261610"/>
            <a:chOff x="905317" y="126870"/>
            <a:chExt cx="3796318" cy="261610"/>
          </a:xfrm>
        </p:grpSpPr>
        <p:sp>
          <p:nvSpPr>
            <p:cNvPr id="179" name="ZoneTexte 178">
              <a:extLst>
                <a:ext uri="{FF2B5EF4-FFF2-40B4-BE49-F238E27FC236}">
                  <a16:creationId xmlns:a16="http://schemas.microsoft.com/office/drawing/2014/main" id="{59A1405F-0801-C4E0-D24D-932DA71E81FD}"/>
                </a:ext>
              </a:extLst>
            </p:cNvPr>
            <p:cNvSpPr txBox="1"/>
            <p:nvPr/>
          </p:nvSpPr>
          <p:spPr>
            <a:xfrm>
              <a:off x="905317" y="126870"/>
              <a:ext cx="1583130" cy="261610"/>
            </a:xfrm>
            <a:prstGeom prst="rect">
              <a:avLst/>
            </a:prstGeom>
            <a:noFill/>
          </p:spPr>
          <p:txBody>
            <a:bodyPr vert="horz" wrap="square" rtlCol="0">
              <a:spAutoFit/>
            </a:bodyPr>
            <a:lstStyle/>
            <a:p>
              <a:r>
                <a:rPr lang="fr-FR" sz="1100" b="1" u="sng" dirty="0">
                  <a:latin typeface="Quicksand Bold" pitchFamily="50" charset="0"/>
                </a:rPr>
                <a:t>Calcule en colonne:</a:t>
              </a:r>
            </a:p>
          </p:txBody>
        </p:sp>
        <p:sp>
          <p:nvSpPr>
            <p:cNvPr id="180" name="ZoneTexte 179">
              <a:extLst>
                <a:ext uri="{FF2B5EF4-FFF2-40B4-BE49-F238E27FC236}">
                  <a16:creationId xmlns:a16="http://schemas.microsoft.com/office/drawing/2014/main" id="{C3196D3F-3175-596B-3594-7F5304FE679B}"/>
                </a:ext>
              </a:extLst>
            </p:cNvPr>
            <p:cNvSpPr txBox="1"/>
            <p:nvPr/>
          </p:nvSpPr>
          <p:spPr>
            <a:xfrm>
              <a:off x="2742980" y="126870"/>
              <a:ext cx="1958655" cy="261610"/>
            </a:xfrm>
            <a:prstGeom prst="rect">
              <a:avLst/>
            </a:prstGeom>
            <a:noFill/>
          </p:spPr>
          <p:txBody>
            <a:bodyPr vert="horz" wrap="square" rtlCol="0">
              <a:spAutoFit/>
            </a:bodyPr>
            <a:lstStyle/>
            <a:p>
              <a:r>
                <a:rPr lang="fr-FR" sz="1100" b="1" u="sng" dirty="0">
                  <a:latin typeface="Quicksand Bold" pitchFamily="50" charset="0"/>
                </a:rPr>
                <a:t>Calcule en ligne:</a:t>
              </a:r>
            </a:p>
          </p:txBody>
        </p:sp>
        <p:sp>
          <p:nvSpPr>
            <p:cNvPr id="181" name="ZoneTexte 180">
              <a:extLst>
                <a:ext uri="{FF2B5EF4-FFF2-40B4-BE49-F238E27FC236}">
                  <a16:creationId xmlns:a16="http://schemas.microsoft.com/office/drawing/2014/main" id="{5770DAE2-E27A-802F-8BFB-5602E25180C3}"/>
                </a:ext>
              </a:extLst>
            </p:cNvPr>
            <p:cNvSpPr txBox="1"/>
            <p:nvPr/>
          </p:nvSpPr>
          <p:spPr>
            <a:xfrm>
              <a:off x="2564821" y="163923"/>
              <a:ext cx="216000" cy="216396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contrasting" dir="t">
                <a:rot lat="0" lon="0" rev="1500000"/>
              </a:lightRig>
            </a:scene3d>
            <a:sp3d prstMaterial="metal">
              <a:bevelT w="88900" h="88900"/>
            </a:sp3d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fr-FR" sz="1000" dirty="0">
                  <a:solidFill>
                    <a:schemeClr val="bg1"/>
                  </a:solidFill>
                  <a:latin typeface="Wolf Sans" panose="020F0704030504030204" pitchFamily="34" charset="0"/>
                </a:rPr>
                <a:t>2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77123273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e 9">
            <a:extLst>
              <a:ext uri="{FF2B5EF4-FFF2-40B4-BE49-F238E27FC236}">
                <a16:creationId xmlns:a16="http://schemas.microsoft.com/office/drawing/2014/main" id="{F894A4E0-EB6E-44FA-9FA6-DEDA02A5C384}"/>
              </a:ext>
            </a:extLst>
          </p:cNvPr>
          <p:cNvGrpSpPr/>
          <p:nvPr/>
        </p:nvGrpSpPr>
        <p:grpSpPr>
          <a:xfrm>
            <a:off x="91038" y="106555"/>
            <a:ext cx="5876091" cy="6636651"/>
            <a:chOff x="91038" y="106555"/>
            <a:chExt cx="5876091" cy="6636651"/>
          </a:xfrm>
        </p:grpSpPr>
        <p:grpSp>
          <p:nvGrpSpPr>
            <p:cNvPr id="7" name="Groupe 6">
              <a:extLst>
                <a:ext uri="{FF2B5EF4-FFF2-40B4-BE49-F238E27FC236}">
                  <a16:creationId xmlns:a16="http://schemas.microsoft.com/office/drawing/2014/main" id="{AB681B0F-5E66-4E60-AA19-1D81F546D9FA}"/>
                </a:ext>
              </a:extLst>
            </p:cNvPr>
            <p:cNvGrpSpPr/>
            <p:nvPr/>
          </p:nvGrpSpPr>
          <p:grpSpPr>
            <a:xfrm>
              <a:off x="91038" y="106555"/>
              <a:ext cx="871271" cy="6636651"/>
              <a:chOff x="91038" y="106555"/>
              <a:chExt cx="871271" cy="6636651"/>
            </a:xfrm>
          </p:grpSpPr>
          <p:sp>
            <p:nvSpPr>
              <p:cNvPr id="22" name="ZoneTexte 21">
                <a:extLst>
                  <a:ext uri="{FF2B5EF4-FFF2-40B4-BE49-F238E27FC236}">
                    <a16:creationId xmlns:a16="http://schemas.microsoft.com/office/drawing/2014/main" id="{373570C6-6256-4994-86BC-94289C184DA6}"/>
                  </a:ext>
                </a:extLst>
              </p:cNvPr>
              <p:cNvSpPr txBox="1"/>
              <p:nvPr/>
            </p:nvSpPr>
            <p:spPr>
              <a:xfrm>
                <a:off x="188821" y="616005"/>
                <a:ext cx="461665" cy="1072122"/>
              </a:xfrm>
              <a:prstGeom prst="rect">
                <a:avLst/>
              </a:prstGeom>
              <a:noFill/>
            </p:spPr>
            <p:txBody>
              <a:bodyPr vert="vert270" wrap="square" rtlCol="0">
                <a:spAutoFit/>
              </a:bodyPr>
              <a:lstStyle/>
              <a:p>
                <a:pPr algn="ctr"/>
                <a:r>
                  <a:rPr lang="fr-FR" sz="900" dirty="0">
                    <a:latin typeface="Quicksand Bold" pitchFamily="50" charset="0"/>
                  </a:rPr>
                  <a:t>CALCUL POSE</a:t>
                </a:r>
              </a:p>
              <a:p>
                <a:r>
                  <a:rPr lang="fr-FR" sz="900" dirty="0">
                    <a:latin typeface="Quicksand Bold" pitchFamily="50" charset="0"/>
                  </a:rPr>
                  <a:t>Etoile vert foncé</a:t>
                </a:r>
              </a:p>
            </p:txBody>
          </p:sp>
          <p:sp>
            <p:nvSpPr>
              <p:cNvPr id="39" name="ZoneTexte 38">
                <a:extLst>
                  <a:ext uri="{FF2B5EF4-FFF2-40B4-BE49-F238E27FC236}">
                    <a16:creationId xmlns:a16="http://schemas.microsoft.com/office/drawing/2014/main" id="{BB105B0C-16CC-459B-9249-BBC97A20360D}"/>
                  </a:ext>
                </a:extLst>
              </p:cNvPr>
              <p:cNvSpPr txBox="1"/>
              <p:nvPr/>
            </p:nvSpPr>
            <p:spPr>
              <a:xfrm>
                <a:off x="91038" y="515576"/>
                <a:ext cx="871271" cy="200055"/>
              </a:xfrm>
              <a:prstGeom prst="rect">
                <a:avLst/>
              </a:prstGeom>
              <a:noFill/>
            </p:spPr>
            <p:txBody>
              <a:bodyPr vert="horz" wrap="square" rtlCol="0">
                <a:spAutoFit/>
              </a:bodyPr>
              <a:lstStyle/>
              <a:p>
                <a:pPr algn="ctr"/>
                <a:r>
                  <a:rPr lang="fr-FR" sz="700" dirty="0">
                    <a:latin typeface="Script Ecole 2" panose="02000400000000000000" pitchFamily="2" charset="0"/>
                    <a:ea typeface="Script Ecole 2" panose="02000400000000000000" pitchFamily="2" charset="0"/>
                  </a:rPr>
                  <a:t>Objectif 8/10</a:t>
                </a:r>
              </a:p>
            </p:txBody>
          </p:sp>
          <p:sp>
            <p:nvSpPr>
              <p:cNvPr id="60" name="ZoneTexte 59">
                <a:extLst>
                  <a:ext uri="{FF2B5EF4-FFF2-40B4-BE49-F238E27FC236}">
                    <a16:creationId xmlns:a16="http://schemas.microsoft.com/office/drawing/2014/main" id="{29295F59-DE2C-4817-9907-97AE040A2DF7}"/>
                  </a:ext>
                </a:extLst>
              </p:cNvPr>
              <p:cNvSpPr txBox="1"/>
              <p:nvPr/>
            </p:nvSpPr>
            <p:spPr>
              <a:xfrm>
                <a:off x="214221" y="2279106"/>
                <a:ext cx="461665" cy="1073170"/>
              </a:xfrm>
              <a:prstGeom prst="rect">
                <a:avLst/>
              </a:prstGeom>
              <a:noFill/>
            </p:spPr>
            <p:txBody>
              <a:bodyPr vert="vert270" wrap="square" rtlCol="0">
                <a:spAutoFit/>
              </a:bodyPr>
              <a:lstStyle/>
              <a:p>
                <a:pPr algn="ctr"/>
                <a:r>
                  <a:rPr lang="fr-FR" sz="900" dirty="0">
                    <a:latin typeface="Quicksand Bold" pitchFamily="50" charset="0"/>
                  </a:rPr>
                  <a:t>CALCUL POSE</a:t>
                </a:r>
              </a:p>
              <a:p>
                <a:r>
                  <a:rPr lang="fr-FR" sz="900" dirty="0">
                    <a:latin typeface="Quicksand Bold" pitchFamily="50" charset="0"/>
                  </a:rPr>
                  <a:t>Etoile vert foncé</a:t>
                </a:r>
              </a:p>
            </p:txBody>
          </p:sp>
          <p:sp>
            <p:nvSpPr>
              <p:cNvPr id="61" name="ZoneTexte 60">
                <a:extLst>
                  <a:ext uri="{FF2B5EF4-FFF2-40B4-BE49-F238E27FC236}">
                    <a16:creationId xmlns:a16="http://schemas.microsoft.com/office/drawing/2014/main" id="{D0FC2495-9D52-4CCD-91BB-BF70940EB5F3}"/>
                  </a:ext>
                </a:extLst>
              </p:cNvPr>
              <p:cNvSpPr txBox="1"/>
              <p:nvPr/>
            </p:nvSpPr>
            <p:spPr>
              <a:xfrm>
                <a:off x="91038" y="2176025"/>
                <a:ext cx="871271" cy="200055"/>
              </a:xfrm>
              <a:prstGeom prst="rect">
                <a:avLst/>
              </a:prstGeom>
              <a:noFill/>
            </p:spPr>
            <p:txBody>
              <a:bodyPr vert="horz" wrap="square" rtlCol="0">
                <a:spAutoFit/>
              </a:bodyPr>
              <a:lstStyle/>
              <a:p>
                <a:pPr algn="ctr"/>
                <a:r>
                  <a:rPr lang="fr-FR" sz="700" dirty="0">
                    <a:latin typeface="Script Ecole 2" panose="02000400000000000000" pitchFamily="2" charset="0"/>
                    <a:ea typeface="Script Ecole 2" panose="02000400000000000000" pitchFamily="2" charset="0"/>
                  </a:rPr>
                  <a:t>Objectif 8/10</a:t>
                </a:r>
              </a:p>
            </p:txBody>
          </p:sp>
          <p:sp>
            <p:nvSpPr>
              <p:cNvPr id="74" name="ZoneTexte 73">
                <a:extLst>
                  <a:ext uri="{FF2B5EF4-FFF2-40B4-BE49-F238E27FC236}">
                    <a16:creationId xmlns:a16="http://schemas.microsoft.com/office/drawing/2014/main" id="{1A12775D-5ED8-4EF0-87EB-BC22700E5C81}"/>
                  </a:ext>
                </a:extLst>
              </p:cNvPr>
              <p:cNvSpPr txBox="1"/>
              <p:nvPr/>
            </p:nvSpPr>
            <p:spPr>
              <a:xfrm>
                <a:off x="214221" y="3960674"/>
                <a:ext cx="461665" cy="1108254"/>
              </a:xfrm>
              <a:prstGeom prst="rect">
                <a:avLst/>
              </a:prstGeom>
              <a:noFill/>
            </p:spPr>
            <p:txBody>
              <a:bodyPr vert="vert270" wrap="square" rtlCol="0">
                <a:spAutoFit/>
              </a:bodyPr>
              <a:lstStyle/>
              <a:p>
                <a:pPr algn="ctr"/>
                <a:r>
                  <a:rPr lang="fr-FR" sz="900" dirty="0">
                    <a:latin typeface="Quicksand Bold" pitchFamily="50" charset="0"/>
                  </a:rPr>
                  <a:t>CALCUL POSE</a:t>
                </a:r>
              </a:p>
              <a:p>
                <a:r>
                  <a:rPr lang="fr-FR" sz="900" dirty="0">
                    <a:latin typeface="Quicksand Bold" pitchFamily="50" charset="0"/>
                  </a:rPr>
                  <a:t>Etoile vert foncé</a:t>
                </a:r>
              </a:p>
            </p:txBody>
          </p:sp>
          <p:sp>
            <p:nvSpPr>
              <p:cNvPr id="75" name="ZoneTexte 74">
                <a:extLst>
                  <a:ext uri="{FF2B5EF4-FFF2-40B4-BE49-F238E27FC236}">
                    <a16:creationId xmlns:a16="http://schemas.microsoft.com/office/drawing/2014/main" id="{C5DDEEB1-7A13-4898-A119-485898BBC0EE}"/>
                  </a:ext>
                </a:extLst>
              </p:cNvPr>
              <p:cNvSpPr txBox="1"/>
              <p:nvPr/>
            </p:nvSpPr>
            <p:spPr>
              <a:xfrm>
                <a:off x="91038" y="3881172"/>
                <a:ext cx="871271" cy="200055"/>
              </a:xfrm>
              <a:prstGeom prst="rect">
                <a:avLst/>
              </a:prstGeom>
              <a:noFill/>
            </p:spPr>
            <p:txBody>
              <a:bodyPr vert="horz" wrap="square" rtlCol="0">
                <a:spAutoFit/>
              </a:bodyPr>
              <a:lstStyle/>
              <a:p>
                <a:pPr algn="ctr"/>
                <a:r>
                  <a:rPr lang="fr-FR" sz="700" dirty="0">
                    <a:latin typeface="Script Ecole 2" panose="02000400000000000000" pitchFamily="2" charset="0"/>
                    <a:ea typeface="Script Ecole 2" panose="02000400000000000000" pitchFamily="2" charset="0"/>
                  </a:rPr>
                  <a:t>Objectif 8/10</a:t>
                </a:r>
              </a:p>
            </p:txBody>
          </p:sp>
          <p:sp>
            <p:nvSpPr>
              <p:cNvPr id="88" name="ZoneTexte 87">
                <a:extLst>
                  <a:ext uri="{FF2B5EF4-FFF2-40B4-BE49-F238E27FC236}">
                    <a16:creationId xmlns:a16="http://schemas.microsoft.com/office/drawing/2014/main" id="{24E6A81C-94EB-410F-A0C3-C6FF04EA6C51}"/>
                  </a:ext>
                </a:extLst>
              </p:cNvPr>
              <p:cNvSpPr txBox="1"/>
              <p:nvPr/>
            </p:nvSpPr>
            <p:spPr>
              <a:xfrm>
                <a:off x="214221" y="5612649"/>
                <a:ext cx="461665" cy="1130557"/>
              </a:xfrm>
              <a:prstGeom prst="rect">
                <a:avLst/>
              </a:prstGeom>
              <a:noFill/>
            </p:spPr>
            <p:txBody>
              <a:bodyPr vert="vert270" wrap="square" rtlCol="0">
                <a:spAutoFit/>
              </a:bodyPr>
              <a:lstStyle/>
              <a:p>
                <a:pPr algn="ctr"/>
                <a:r>
                  <a:rPr lang="fr-FR" sz="900" dirty="0">
                    <a:latin typeface="Quicksand Bold" pitchFamily="50" charset="0"/>
                  </a:rPr>
                  <a:t>CALCUL POSE</a:t>
                </a:r>
              </a:p>
              <a:p>
                <a:r>
                  <a:rPr lang="fr-FR" sz="900" dirty="0">
                    <a:latin typeface="Quicksand Bold" pitchFamily="50" charset="0"/>
                  </a:rPr>
                  <a:t>Etoile vert foncé</a:t>
                </a:r>
              </a:p>
            </p:txBody>
          </p:sp>
          <p:sp>
            <p:nvSpPr>
              <p:cNvPr id="89" name="ZoneTexte 88">
                <a:extLst>
                  <a:ext uri="{FF2B5EF4-FFF2-40B4-BE49-F238E27FC236}">
                    <a16:creationId xmlns:a16="http://schemas.microsoft.com/office/drawing/2014/main" id="{9B7E541D-3520-4A2B-8C61-C2295D32BEF3}"/>
                  </a:ext>
                </a:extLst>
              </p:cNvPr>
              <p:cNvSpPr txBox="1"/>
              <p:nvPr/>
            </p:nvSpPr>
            <p:spPr>
              <a:xfrm>
                <a:off x="91038" y="5564893"/>
                <a:ext cx="871271" cy="200055"/>
              </a:xfrm>
              <a:prstGeom prst="rect">
                <a:avLst/>
              </a:prstGeom>
              <a:noFill/>
            </p:spPr>
            <p:txBody>
              <a:bodyPr vert="horz" wrap="square" rtlCol="0">
                <a:spAutoFit/>
              </a:bodyPr>
              <a:lstStyle/>
              <a:p>
                <a:pPr algn="ctr"/>
                <a:r>
                  <a:rPr lang="fr-FR" sz="700" dirty="0">
                    <a:latin typeface="Script Ecole 2" panose="02000400000000000000" pitchFamily="2" charset="0"/>
                    <a:ea typeface="Script Ecole 2" panose="02000400000000000000" pitchFamily="2" charset="0"/>
                  </a:rPr>
                  <a:t>Objectif 8/10</a:t>
                </a:r>
              </a:p>
            </p:txBody>
          </p:sp>
          <p:sp>
            <p:nvSpPr>
              <p:cNvPr id="85" name="ZoneTexte 84">
                <a:extLst>
                  <a:ext uri="{FF2B5EF4-FFF2-40B4-BE49-F238E27FC236}">
                    <a16:creationId xmlns:a16="http://schemas.microsoft.com/office/drawing/2014/main" id="{2A68718A-9F14-4CD3-805D-9535D520E6BE}"/>
                  </a:ext>
                </a:extLst>
              </p:cNvPr>
              <p:cNvSpPr txBox="1"/>
              <p:nvPr/>
            </p:nvSpPr>
            <p:spPr>
              <a:xfrm>
                <a:off x="166687" y="106555"/>
                <a:ext cx="264838" cy="2539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1050" dirty="0">
                    <a:solidFill>
                      <a:schemeClr val="bg1">
                        <a:lumMod val="50000"/>
                      </a:schemeClr>
                    </a:solidFill>
                  </a:rPr>
                  <a:t>A</a:t>
                </a:r>
              </a:p>
            </p:txBody>
          </p:sp>
          <p:sp>
            <p:nvSpPr>
              <p:cNvPr id="93" name="ZoneTexte 92">
                <a:extLst>
                  <a:ext uri="{FF2B5EF4-FFF2-40B4-BE49-F238E27FC236}">
                    <a16:creationId xmlns:a16="http://schemas.microsoft.com/office/drawing/2014/main" id="{88EDD358-E943-4280-8D29-E5147AF3AF39}"/>
                  </a:ext>
                </a:extLst>
              </p:cNvPr>
              <p:cNvSpPr txBox="1"/>
              <p:nvPr/>
            </p:nvSpPr>
            <p:spPr>
              <a:xfrm>
                <a:off x="180127" y="1804311"/>
                <a:ext cx="262368" cy="2539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1050" dirty="0">
                    <a:solidFill>
                      <a:schemeClr val="bg1">
                        <a:lumMod val="50000"/>
                      </a:schemeClr>
                    </a:solidFill>
                  </a:rPr>
                  <a:t>B</a:t>
                </a:r>
              </a:p>
            </p:txBody>
          </p:sp>
          <p:sp>
            <p:nvSpPr>
              <p:cNvPr id="94" name="ZoneTexte 93">
                <a:extLst>
                  <a:ext uri="{FF2B5EF4-FFF2-40B4-BE49-F238E27FC236}">
                    <a16:creationId xmlns:a16="http://schemas.microsoft.com/office/drawing/2014/main" id="{C2474558-BE69-4D70-9C3D-90E29BC44F47}"/>
                  </a:ext>
                </a:extLst>
              </p:cNvPr>
              <p:cNvSpPr txBox="1"/>
              <p:nvPr/>
            </p:nvSpPr>
            <p:spPr>
              <a:xfrm>
                <a:off x="188191" y="3479911"/>
                <a:ext cx="281291" cy="2539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1050" dirty="0">
                    <a:solidFill>
                      <a:schemeClr val="bg1">
                        <a:lumMod val="50000"/>
                      </a:schemeClr>
                    </a:solidFill>
                  </a:rPr>
                  <a:t>C</a:t>
                </a:r>
              </a:p>
            </p:txBody>
          </p:sp>
          <p:sp>
            <p:nvSpPr>
              <p:cNvPr id="95" name="ZoneTexte 94">
                <a:extLst>
                  <a:ext uri="{FF2B5EF4-FFF2-40B4-BE49-F238E27FC236}">
                    <a16:creationId xmlns:a16="http://schemas.microsoft.com/office/drawing/2014/main" id="{667205AB-4197-4CBF-9824-744DCF8EDD78}"/>
                  </a:ext>
                </a:extLst>
              </p:cNvPr>
              <p:cNvSpPr txBox="1"/>
              <p:nvPr/>
            </p:nvSpPr>
            <p:spPr>
              <a:xfrm>
                <a:off x="169941" y="5178590"/>
                <a:ext cx="245818" cy="2539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1050" dirty="0">
                    <a:solidFill>
                      <a:schemeClr val="bg1">
                        <a:lumMod val="50000"/>
                      </a:schemeClr>
                    </a:solidFill>
                  </a:rPr>
                  <a:t>D</a:t>
                </a:r>
              </a:p>
            </p:txBody>
          </p:sp>
        </p:grpSp>
        <p:grpSp>
          <p:nvGrpSpPr>
            <p:cNvPr id="8" name="Groupe 7">
              <a:extLst>
                <a:ext uri="{FF2B5EF4-FFF2-40B4-BE49-F238E27FC236}">
                  <a16:creationId xmlns:a16="http://schemas.microsoft.com/office/drawing/2014/main" id="{B28C5285-4F64-432F-AF67-4637CC83337B}"/>
                </a:ext>
              </a:extLst>
            </p:cNvPr>
            <p:cNvGrpSpPr/>
            <p:nvPr/>
          </p:nvGrpSpPr>
          <p:grpSpPr>
            <a:xfrm>
              <a:off x="5080173" y="119738"/>
              <a:ext cx="871271" cy="6623322"/>
              <a:chOff x="5080173" y="119738"/>
              <a:chExt cx="871271" cy="6623322"/>
            </a:xfrm>
          </p:grpSpPr>
          <p:sp>
            <p:nvSpPr>
              <p:cNvPr id="112" name="ZoneTexte 111">
                <a:extLst>
                  <a:ext uri="{FF2B5EF4-FFF2-40B4-BE49-F238E27FC236}">
                    <a16:creationId xmlns:a16="http://schemas.microsoft.com/office/drawing/2014/main" id="{0EA8E86C-18BC-4EA4-8844-C297957D2F40}"/>
                  </a:ext>
                </a:extLst>
              </p:cNvPr>
              <p:cNvSpPr txBox="1"/>
              <p:nvPr/>
            </p:nvSpPr>
            <p:spPr>
              <a:xfrm>
                <a:off x="5203356" y="648478"/>
                <a:ext cx="461665" cy="1039503"/>
              </a:xfrm>
              <a:prstGeom prst="rect">
                <a:avLst/>
              </a:prstGeom>
              <a:noFill/>
            </p:spPr>
            <p:txBody>
              <a:bodyPr vert="vert270" wrap="square" rtlCol="0">
                <a:spAutoFit/>
              </a:bodyPr>
              <a:lstStyle/>
              <a:p>
                <a:pPr algn="ctr"/>
                <a:r>
                  <a:rPr lang="fr-FR" sz="900" dirty="0">
                    <a:latin typeface="Quicksand Bold" pitchFamily="50" charset="0"/>
                  </a:rPr>
                  <a:t>CALCUL POSE</a:t>
                </a:r>
              </a:p>
              <a:p>
                <a:r>
                  <a:rPr lang="fr-FR" sz="900" dirty="0">
                    <a:latin typeface="Quicksand Bold" pitchFamily="50" charset="0"/>
                  </a:rPr>
                  <a:t>Etoile vert foncé</a:t>
                </a:r>
              </a:p>
            </p:txBody>
          </p:sp>
          <p:sp>
            <p:nvSpPr>
              <p:cNvPr id="113" name="ZoneTexte 112">
                <a:extLst>
                  <a:ext uri="{FF2B5EF4-FFF2-40B4-BE49-F238E27FC236}">
                    <a16:creationId xmlns:a16="http://schemas.microsoft.com/office/drawing/2014/main" id="{C563DD2B-E1B1-4FA8-85DC-410047F87D4A}"/>
                  </a:ext>
                </a:extLst>
              </p:cNvPr>
              <p:cNvSpPr txBox="1"/>
              <p:nvPr/>
            </p:nvSpPr>
            <p:spPr>
              <a:xfrm>
                <a:off x="5080173" y="518605"/>
                <a:ext cx="871271" cy="200055"/>
              </a:xfrm>
              <a:prstGeom prst="rect">
                <a:avLst/>
              </a:prstGeom>
              <a:noFill/>
            </p:spPr>
            <p:txBody>
              <a:bodyPr vert="horz" wrap="square" rtlCol="0">
                <a:spAutoFit/>
              </a:bodyPr>
              <a:lstStyle/>
              <a:p>
                <a:pPr algn="ctr"/>
                <a:r>
                  <a:rPr lang="fr-FR" sz="700" dirty="0">
                    <a:latin typeface="Script Ecole 2" panose="02000400000000000000" pitchFamily="2" charset="0"/>
                    <a:ea typeface="Script Ecole 2" panose="02000400000000000000" pitchFamily="2" charset="0"/>
                  </a:rPr>
                  <a:t>Objectif 8/10</a:t>
                </a:r>
              </a:p>
            </p:txBody>
          </p:sp>
          <p:sp>
            <p:nvSpPr>
              <p:cNvPr id="106" name="ZoneTexte 105">
                <a:extLst>
                  <a:ext uri="{FF2B5EF4-FFF2-40B4-BE49-F238E27FC236}">
                    <a16:creationId xmlns:a16="http://schemas.microsoft.com/office/drawing/2014/main" id="{C85E0CC2-F232-4A21-A83A-38ABF3225DF7}"/>
                  </a:ext>
                </a:extLst>
              </p:cNvPr>
              <p:cNvSpPr txBox="1"/>
              <p:nvPr/>
            </p:nvSpPr>
            <p:spPr>
              <a:xfrm>
                <a:off x="5203356" y="2269544"/>
                <a:ext cx="461665" cy="1101635"/>
              </a:xfrm>
              <a:prstGeom prst="rect">
                <a:avLst/>
              </a:prstGeom>
              <a:noFill/>
            </p:spPr>
            <p:txBody>
              <a:bodyPr vert="vert270" wrap="square" rtlCol="0">
                <a:spAutoFit/>
              </a:bodyPr>
              <a:lstStyle/>
              <a:p>
                <a:pPr algn="ctr"/>
                <a:r>
                  <a:rPr lang="fr-FR" sz="900" dirty="0">
                    <a:latin typeface="Quicksand Bold" pitchFamily="50" charset="0"/>
                  </a:rPr>
                  <a:t>CALCUL POSE</a:t>
                </a:r>
              </a:p>
              <a:p>
                <a:r>
                  <a:rPr lang="fr-FR" sz="900" dirty="0">
                    <a:latin typeface="Quicksand Bold" pitchFamily="50" charset="0"/>
                  </a:rPr>
                  <a:t>Etoile vert foncé</a:t>
                </a:r>
              </a:p>
            </p:txBody>
          </p:sp>
          <p:sp>
            <p:nvSpPr>
              <p:cNvPr id="107" name="ZoneTexte 106">
                <a:extLst>
                  <a:ext uri="{FF2B5EF4-FFF2-40B4-BE49-F238E27FC236}">
                    <a16:creationId xmlns:a16="http://schemas.microsoft.com/office/drawing/2014/main" id="{DA6EB7F6-C522-40D4-BD5F-BD15C5F73412}"/>
                  </a:ext>
                </a:extLst>
              </p:cNvPr>
              <p:cNvSpPr txBox="1"/>
              <p:nvPr/>
            </p:nvSpPr>
            <p:spPr>
              <a:xfrm>
                <a:off x="5080173" y="2194929"/>
                <a:ext cx="871271" cy="200055"/>
              </a:xfrm>
              <a:prstGeom prst="rect">
                <a:avLst/>
              </a:prstGeom>
              <a:noFill/>
            </p:spPr>
            <p:txBody>
              <a:bodyPr vert="horz" wrap="square" rtlCol="0">
                <a:spAutoFit/>
              </a:bodyPr>
              <a:lstStyle/>
              <a:p>
                <a:pPr algn="ctr"/>
                <a:r>
                  <a:rPr lang="fr-FR" sz="700" dirty="0">
                    <a:latin typeface="Script Ecole 2" panose="02000400000000000000" pitchFamily="2" charset="0"/>
                    <a:ea typeface="Script Ecole 2" panose="02000400000000000000" pitchFamily="2" charset="0"/>
                  </a:rPr>
                  <a:t>Objectif 8/10</a:t>
                </a:r>
              </a:p>
            </p:txBody>
          </p:sp>
          <p:sp>
            <p:nvSpPr>
              <p:cNvPr id="96" name="ZoneTexte 95">
                <a:extLst>
                  <a:ext uri="{FF2B5EF4-FFF2-40B4-BE49-F238E27FC236}">
                    <a16:creationId xmlns:a16="http://schemas.microsoft.com/office/drawing/2014/main" id="{BC3486C4-64A0-495F-8769-533075FBEE12}"/>
                  </a:ext>
                </a:extLst>
              </p:cNvPr>
              <p:cNvSpPr txBox="1"/>
              <p:nvPr/>
            </p:nvSpPr>
            <p:spPr>
              <a:xfrm>
                <a:off x="5203356" y="3991180"/>
                <a:ext cx="461665" cy="1058552"/>
              </a:xfrm>
              <a:prstGeom prst="rect">
                <a:avLst/>
              </a:prstGeom>
              <a:noFill/>
            </p:spPr>
            <p:txBody>
              <a:bodyPr vert="vert270" wrap="square" rtlCol="0">
                <a:spAutoFit/>
              </a:bodyPr>
              <a:lstStyle/>
              <a:p>
                <a:pPr algn="ctr"/>
                <a:r>
                  <a:rPr lang="fr-FR" sz="900" dirty="0">
                    <a:latin typeface="Quicksand Bold" pitchFamily="50" charset="0"/>
                  </a:rPr>
                  <a:t>CALCUL POSE</a:t>
                </a:r>
              </a:p>
              <a:p>
                <a:r>
                  <a:rPr lang="fr-FR" sz="900" dirty="0">
                    <a:latin typeface="Quicksand Bold" pitchFamily="50" charset="0"/>
                  </a:rPr>
                  <a:t>Etoile vert foncé</a:t>
                </a:r>
              </a:p>
            </p:txBody>
          </p:sp>
          <p:sp>
            <p:nvSpPr>
              <p:cNvPr id="97" name="ZoneTexte 96">
                <a:extLst>
                  <a:ext uri="{FF2B5EF4-FFF2-40B4-BE49-F238E27FC236}">
                    <a16:creationId xmlns:a16="http://schemas.microsoft.com/office/drawing/2014/main" id="{FE5D0B3E-5B4E-4E72-A73C-AA112FBECAD1}"/>
                  </a:ext>
                </a:extLst>
              </p:cNvPr>
              <p:cNvSpPr txBox="1"/>
              <p:nvPr/>
            </p:nvSpPr>
            <p:spPr>
              <a:xfrm>
                <a:off x="5080173" y="3890551"/>
                <a:ext cx="871271" cy="200055"/>
              </a:xfrm>
              <a:prstGeom prst="rect">
                <a:avLst/>
              </a:prstGeom>
              <a:noFill/>
            </p:spPr>
            <p:txBody>
              <a:bodyPr vert="horz" wrap="square" rtlCol="0">
                <a:spAutoFit/>
              </a:bodyPr>
              <a:lstStyle/>
              <a:p>
                <a:pPr algn="ctr"/>
                <a:r>
                  <a:rPr lang="fr-FR" sz="700" dirty="0">
                    <a:latin typeface="Script Ecole 2" panose="02000400000000000000" pitchFamily="2" charset="0"/>
                    <a:ea typeface="Script Ecole 2" panose="02000400000000000000" pitchFamily="2" charset="0"/>
                  </a:rPr>
                  <a:t>Objectif 8/10</a:t>
                </a:r>
              </a:p>
            </p:txBody>
          </p:sp>
          <p:sp>
            <p:nvSpPr>
              <p:cNvPr id="71" name="ZoneTexte 70">
                <a:extLst>
                  <a:ext uri="{FF2B5EF4-FFF2-40B4-BE49-F238E27FC236}">
                    <a16:creationId xmlns:a16="http://schemas.microsoft.com/office/drawing/2014/main" id="{FC91964E-D301-41AD-BA06-22AD06BD5C05}"/>
                  </a:ext>
                </a:extLst>
              </p:cNvPr>
              <p:cNvSpPr txBox="1"/>
              <p:nvPr/>
            </p:nvSpPr>
            <p:spPr>
              <a:xfrm>
                <a:off x="5203356" y="5679416"/>
                <a:ext cx="461665" cy="1063644"/>
              </a:xfrm>
              <a:prstGeom prst="rect">
                <a:avLst/>
              </a:prstGeom>
              <a:noFill/>
            </p:spPr>
            <p:txBody>
              <a:bodyPr vert="vert270" wrap="square" rtlCol="0">
                <a:spAutoFit/>
              </a:bodyPr>
              <a:lstStyle/>
              <a:p>
                <a:pPr algn="ctr"/>
                <a:r>
                  <a:rPr lang="fr-FR" sz="900" dirty="0">
                    <a:latin typeface="Quicksand Bold" pitchFamily="50" charset="0"/>
                  </a:rPr>
                  <a:t>CALCUL POSE</a:t>
                </a:r>
              </a:p>
              <a:p>
                <a:r>
                  <a:rPr lang="fr-FR" sz="900" dirty="0">
                    <a:latin typeface="Quicksand Bold" pitchFamily="50" charset="0"/>
                  </a:rPr>
                  <a:t>Etoile vert foncé</a:t>
                </a:r>
              </a:p>
            </p:txBody>
          </p:sp>
          <p:sp>
            <p:nvSpPr>
              <p:cNvPr id="79" name="ZoneTexte 78">
                <a:extLst>
                  <a:ext uri="{FF2B5EF4-FFF2-40B4-BE49-F238E27FC236}">
                    <a16:creationId xmlns:a16="http://schemas.microsoft.com/office/drawing/2014/main" id="{932B3740-7DB0-4FDE-AC97-4C6AB1C3B4D5}"/>
                  </a:ext>
                </a:extLst>
              </p:cNvPr>
              <p:cNvSpPr txBox="1"/>
              <p:nvPr/>
            </p:nvSpPr>
            <p:spPr>
              <a:xfrm>
                <a:off x="5080173" y="5574272"/>
                <a:ext cx="871271" cy="200055"/>
              </a:xfrm>
              <a:prstGeom prst="rect">
                <a:avLst/>
              </a:prstGeom>
              <a:noFill/>
            </p:spPr>
            <p:txBody>
              <a:bodyPr vert="horz" wrap="square" rtlCol="0">
                <a:spAutoFit/>
              </a:bodyPr>
              <a:lstStyle/>
              <a:p>
                <a:pPr algn="ctr"/>
                <a:r>
                  <a:rPr lang="fr-FR" sz="700" dirty="0">
                    <a:latin typeface="Script Ecole 2" panose="02000400000000000000" pitchFamily="2" charset="0"/>
                    <a:ea typeface="Script Ecole 2" panose="02000400000000000000" pitchFamily="2" charset="0"/>
                  </a:rPr>
                  <a:t>Objectif 8/10</a:t>
                </a:r>
              </a:p>
            </p:txBody>
          </p:sp>
          <p:sp>
            <p:nvSpPr>
              <p:cNvPr id="66" name="ZoneTexte 65">
                <a:extLst>
                  <a:ext uri="{FF2B5EF4-FFF2-40B4-BE49-F238E27FC236}">
                    <a16:creationId xmlns:a16="http://schemas.microsoft.com/office/drawing/2014/main" id="{24DEEACD-6396-4512-BA5B-04AF9919DBD1}"/>
                  </a:ext>
                </a:extLst>
              </p:cNvPr>
              <p:cNvSpPr txBox="1"/>
              <p:nvPr/>
            </p:nvSpPr>
            <p:spPr>
              <a:xfrm>
                <a:off x="5151456" y="119738"/>
                <a:ext cx="248173" cy="2539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1050" dirty="0">
                    <a:solidFill>
                      <a:schemeClr val="bg1">
                        <a:lumMod val="50000"/>
                      </a:schemeClr>
                    </a:solidFill>
                  </a:rPr>
                  <a:t>A</a:t>
                </a:r>
              </a:p>
            </p:txBody>
          </p:sp>
          <p:sp>
            <p:nvSpPr>
              <p:cNvPr id="67" name="ZoneTexte 66">
                <a:extLst>
                  <a:ext uri="{FF2B5EF4-FFF2-40B4-BE49-F238E27FC236}">
                    <a16:creationId xmlns:a16="http://schemas.microsoft.com/office/drawing/2014/main" id="{8B369335-F6A1-4247-AD73-0F183F87D18B}"/>
                  </a:ext>
                </a:extLst>
              </p:cNvPr>
              <p:cNvSpPr txBox="1"/>
              <p:nvPr/>
            </p:nvSpPr>
            <p:spPr>
              <a:xfrm>
                <a:off x="5186478" y="1790161"/>
                <a:ext cx="273892" cy="2539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1050" dirty="0">
                    <a:solidFill>
                      <a:schemeClr val="bg1">
                        <a:lumMod val="50000"/>
                      </a:schemeClr>
                    </a:solidFill>
                  </a:rPr>
                  <a:t>B</a:t>
                </a:r>
              </a:p>
            </p:txBody>
          </p:sp>
          <p:sp>
            <p:nvSpPr>
              <p:cNvPr id="68" name="ZoneTexte 67">
                <a:extLst>
                  <a:ext uri="{FF2B5EF4-FFF2-40B4-BE49-F238E27FC236}">
                    <a16:creationId xmlns:a16="http://schemas.microsoft.com/office/drawing/2014/main" id="{7F8A876C-3C37-4ED7-89A7-12C1D3CA7186}"/>
                  </a:ext>
                </a:extLst>
              </p:cNvPr>
              <p:cNvSpPr txBox="1"/>
              <p:nvPr/>
            </p:nvSpPr>
            <p:spPr>
              <a:xfrm>
                <a:off x="5175437" y="3487978"/>
                <a:ext cx="256419" cy="2539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1050" dirty="0">
                    <a:solidFill>
                      <a:schemeClr val="bg1">
                        <a:lumMod val="50000"/>
                      </a:schemeClr>
                    </a:solidFill>
                  </a:rPr>
                  <a:t>C</a:t>
                </a:r>
              </a:p>
            </p:txBody>
          </p:sp>
          <p:sp>
            <p:nvSpPr>
              <p:cNvPr id="69" name="ZoneTexte 68">
                <a:extLst>
                  <a:ext uri="{FF2B5EF4-FFF2-40B4-BE49-F238E27FC236}">
                    <a16:creationId xmlns:a16="http://schemas.microsoft.com/office/drawing/2014/main" id="{A52E9AE9-E537-4B55-8DEB-4BB1B016FB39}"/>
                  </a:ext>
                </a:extLst>
              </p:cNvPr>
              <p:cNvSpPr txBox="1"/>
              <p:nvPr/>
            </p:nvSpPr>
            <p:spPr>
              <a:xfrm>
                <a:off x="5175081" y="5177963"/>
                <a:ext cx="257133" cy="2539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1050" dirty="0">
                    <a:solidFill>
                      <a:schemeClr val="bg1">
                        <a:lumMod val="50000"/>
                      </a:schemeClr>
                    </a:solidFill>
                  </a:rPr>
                  <a:t>D</a:t>
                </a:r>
              </a:p>
            </p:txBody>
          </p:sp>
        </p:grpSp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66685697-FF77-403E-909C-DDBD63357933}"/>
                </a:ext>
              </a:extLst>
            </p:cNvPr>
            <p:cNvGrpSpPr/>
            <p:nvPr/>
          </p:nvGrpSpPr>
          <p:grpSpPr>
            <a:xfrm>
              <a:off x="732566" y="159220"/>
              <a:ext cx="5234563" cy="5297170"/>
              <a:chOff x="732566" y="159220"/>
              <a:chExt cx="5234563" cy="5297170"/>
            </a:xfrm>
          </p:grpSpPr>
          <p:grpSp>
            <p:nvGrpSpPr>
              <p:cNvPr id="5" name="Groupe 4">
                <a:extLst>
                  <a:ext uri="{FF2B5EF4-FFF2-40B4-BE49-F238E27FC236}">
                    <a16:creationId xmlns:a16="http://schemas.microsoft.com/office/drawing/2014/main" id="{F7723E97-529F-4919-941B-1E0E6DBE6F1D}"/>
                  </a:ext>
                </a:extLst>
              </p:cNvPr>
              <p:cNvGrpSpPr/>
              <p:nvPr/>
            </p:nvGrpSpPr>
            <p:grpSpPr>
              <a:xfrm>
                <a:off x="735748" y="159220"/>
                <a:ext cx="5231381" cy="221099"/>
                <a:chOff x="686996" y="178347"/>
                <a:chExt cx="5231381" cy="221099"/>
              </a:xfrm>
            </p:grpSpPr>
            <p:sp>
              <p:nvSpPr>
                <p:cNvPr id="128" name="ZoneTexte 127">
                  <a:extLst>
                    <a:ext uri="{FF2B5EF4-FFF2-40B4-BE49-F238E27FC236}">
                      <a16:creationId xmlns:a16="http://schemas.microsoft.com/office/drawing/2014/main" id="{F866B112-3A20-471E-8533-34340EEE7A93}"/>
                    </a:ext>
                  </a:extLst>
                </p:cNvPr>
                <p:cNvSpPr txBox="1"/>
                <p:nvPr/>
              </p:nvSpPr>
              <p:spPr>
                <a:xfrm>
                  <a:off x="686996" y="178347"/>
                  <a:ext cx="216000" cy="216396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scene3d>
                  <a:camera prst="orthographicFront">
                    <a:rot lat="0" lon="0" rev="0"/>
                  </a:camera>
                  <a:lightRig rig="contrasting" dir="t">
                    <a:rot lat="0" lon="0" rev="1500000"/>
                  </a:lightRig>
                </a:scene3d>
                <a:sp3d prstMaterial="metal">
                  <a:bevelT w="88900" h="88900"/>
                </a:sp3d>
              </p:spPr>
              <p:txBody>
                <a:bodyPr wrap="square" lIns="0" tIns="0" rIns="0" bIns="0" rtlCol="0">
                  <a:spAutoFit/>
                </a:bodyPr>
                <a:lstStyle/>
                <a:p>
                  <a:pPr algn="ctr"/>
                  <a:r>
                    <a:rPr lang="fr-FR" sz="1000" dirty="0">
                      <a:solidFill>
                        <a:schemeClr val="bg1"/>
                      </a:solidFill>
                      <a:latin typeface="Wolf Sans" panose="020F0704030504030204" pitchFamily="34" charset="0"/>
                    </a:rPr>
                    <a:t>1</a:t>
                  </a:r>
                </a:p>
              </p:txBody>
            </p:sp>
            <p:sp>
              <p:nvSpPr>
                <p:cNvPr id="131" name="ZoneTexte 130">
                  <a:extLst>
                    <a:ext uri="{FF2B5EF4-FFF2-40B4-BE49-F238E27FC236}">
                      <a16:creationId xmlns:a16="http://schemas.microsoft.com/office/drawing/2014/main" id="{5DA1F892-18D9-435C-9C71-1ED84F4C51FB}"/>
                    </a:ext>
                  </a:extLst>
                </p:cNvPr>
                <p:cNvSpPr txBox="1"/>
                <p:nvPr/>
              </p:nvSpPr>
              <p:spPr>
                <a:xfrm>
                  <a:off x="5702377" y="183050"/>
                  <a:ext cx="216000" cy="216396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scene3d>
                  <a:camera prst="orthographicFront">
                    <a:rot lat="0" lon="0" rev="0"/>
                  </a:camera>
                  <a:lightRig rig="contrasting" dir="t">
                    <a:rot lat="0" lon="0" rev="1500000"/>
                  </a:lightRig>
                </a:scene3d>
                <a:sp3d prstMaterial="metal">
                  <a:bevelT w="88900" h="88900"/>
                </a:sp3d>
              </p:spPr>
              <p:txBody>
                <a:bodyPr wrap="square" lIns="0" tIns="0" rIns="0" bIns="0" rtlCol="0">
                  <a:spAutoFit/>
                </a:bodyPr>
                <a:lstStyle/>
                <a:p>
                  <a:pPr algn="ctr"/>
                  <a:r>
                    <a:rPr lang="fr-FR" sz="1000" dirty="0">
                      <a:solidFill>
                        <a:schemeClr val="bg1"/>
                      </a:solidFill>
                      <a:latin typeface="Wolf Sans" panose="020F0704030504030204" pitchFamily="34" charset="0"/>
                    </a:rPr>
                    <a:t>1</a:t>
                  </a:r>
                </a:p>
              </p:txBody>
            </p:sp>
          </p:grpSp>
          <p:grpSp>
            <p:nvGrpSpPr>
              <p:cNvPr id="133" name="Groupe 132">
                <a:extLst>
                  <a:ext uri="{FF2B5EF4-FFF2-40B4-BE49-F238E27FC236}">
                    <a16:creationId xmlns:a16="http://schemas.microsoft.com/office/drawing/2014/main" id="{D5B56201-082F-4EB8-A567-4D50372BEB2F}"/>
                  </a:ext>
                </a:extLst>
              </p:cNvPr>
              <p:cNvGrpSpPr/>
              <p:nvPr/>
            </p:nvGrpSpPr>
            <p:grpSpPr>
              <a:xfrm>
                <a:off x="735748" y="1864168"/>
                <a:ext cx="5231381" cy="221099"/>
                <a:chOff x="686996" y="178347"/>
                <a:chExt cx="5231381" cy="221099"/>
              </a:xfrm>
            </p:grpSpPr>
            <p:sp>
              <p:nvSpPr>
                <p:cNvPr id="142" name="ZoneTexte 141">
                  <a:extLst>
                    <a:ext uri="{FF2B5EF4-FFF2-40B4-BE49-F238E27FC236}">
                      <a16:creationId xmlns:a16="http://schemas.microsoft.com/office/drawing/2014/main" id="{448CDF7B-2164-4AF8-B1D6-F3BD4EE200A3}"/>
                    </a:ext>
                  </a:extLst>
                </p:cNvPr>
                <p:cNvSpPr txBox="1"/>
                <p:nvPr/>
              </p:nvSpPr>
              <p:spPr>
                <a:xfrm>
                  <a:off x="686996" y="178347"/>
                  <a:ext cx="216000" cy="216396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scene3d>
                  <a:camera prst="orthographicFront">
                    <a:rot lat="0" lon="0" rev="0"/>
                  </a:camera>
                  <a:lightRig rig="contrasting" dir="t">
                    <a:rot lat="0" lon="0" rev="1500000"/>
                  </a:lightRig>
                </a:scene3d>
                <a:sp3d prstMaterial="metal">
                  <a:bevelT w="88900" h="88900"/>
                </a:sp3d>
              </p:spPr>
              <p:txBody>
                <a:bodyPr wrap="square" lIns="0" tIns="0" rIns="0" bIns="0" rtlCol="0">
                  <a:spAutoFit/>
                </a:bodyPr>
                <a:lstStyle/>
                <a:p>
                  <a:pPr algn="ctr"/>
                  <a:r>
                    <a:rPr lang="fr-FR" sz="1000" dirty="0">
                      <a:solidFill>
                        <a:schemeClr val="bg1"/>
                      </a:solidFill>
                      <a:latin typeface="Wolf Sans" panose="020F0704030504030204" pitchFamily="34" charset="0"/>
                    </a:rPr>
                    <a:t>1</a:t>
                  </a:r>
                </a:p>
              </p:txBody>
            </p:sp>
            <p:sp>
              <p:nvSpPr>
                <p:cNvPr id="140" name="ZoneTexte 139">
                  <a:extLst>
                    <a:ext uri="{FF2B5EF4-FFF2-40B4-BE49-F238E27FC236}">
                      <a16:creationId xmlns:a16="http://schemas.microsoft.com/office/drawing/2014/main" id="{058C3005-E835-4287-BE8E-023C14B12C85}"/>
                    </a:ext>
                  </a:extLst>
                </p:cNvPr>
                <p:cNvSpPr txBox="1"/>
                <p:nvPr/>
              </p:nvSpPr>
              <p:spPr>
                <a:xfrm>
                  <a:off x="5702377" y="183050"/>
                  <a:ext cx="216000" cy="216396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scene3d>
                  <a:camera prst="orthographicFront">
                    <a:rot lat="0" lon="0" rev="0"/>
                  </a:camera>
                  <a:lightRig rig="contrasting" dir="t">
                    <a:rot lat="0" lon="0" rev="1500000"/>
                  </a:lightRig>
                </a:scene3d>
                <a:sp3d prstMaterial="metal">
                  <a:bevelT w="88900" h="88900"/>
                </a:sp3d>
              </p:spPr>
              <p:txBody>
                <a:bodyPr wrap="square" lIns="0" tIns="0" rIns="0" bIns="0" rtlCol="0">
                  <a:spAutoFit/>
                </a:bodyPr>
                <a:lstStyle/>
                <a:p>
                  <a:pPr algn="ctr"/>
                  <a:r>
                    <a:rPr lang="fr-FR" sz="1000" dirty="0">
                      <a:solidFill>
                        <a:schemeClr val="bg1"/>
                      </a:solidFill>
                      <a:latin typeface="Wolf Sans" panose="020F0704030504030204" pitchFamily="34" charset="0"/>
                    </a:rPr>
                    <a:t>1</a:t>
                  </a:r>
                </a:p>
              </p:txBody>
            </p:sp>
          </p:grpSp>
          <p:grpSp>
            <p:nvGrpSpPr>
              <p:cNvPr id="144" name="Groupe 143">
                <a:extLst>
                  <a:ext uri="{FF2B5EF4-FFF2-40B4-BE49-F238E27FC236}">
                    <a16:creationId xmlns:a16="http://schemas.microsoft.com/office/drawing/2014/main" id="{7E23E42D-6FDE-4B29-A8AF-DDC5B55C3CDC}"/>
                  </a:ext>
                </a:extLst>
              </p:cNvPr>
              <p:cNvGrpSpPr/>
              <p:nvPr/>
            </p:nvGrpSpPr>
            <p:grpSpPr>
              <a:xfrm>
                <a:off x="735748" y="3549794"/>
                <a:ext cx="5231381" cy="221099"/>
                <a:chOff x="686996" y="178347"/>
                <a:chExt cx="5231381" cy="221099"/>
              </a:xfrm>
            </p:grpSpPr>
            <p:sp>
              <p:nvSpPr>
                <p:cNvPr id="153" name="ZoneTexte 152">
                  <a:extLst>
                    <a:ext uri="{FF2B5EF4-FFF2-40B4-BE49-F238E27FC236}">
                      <a16:creationId xmlns:a16="http://schemas.microsoft.com/office/drawing/2014/main" id="{A8019667-442B-4377-A654-F46707D4DD66}"/>
                    </a:ext>
                  </a:extLst>
                </p:cNvPr>
                <p:cNvSpPr txBox="1"/>
                <p:nvPr/>
              </p:nvSpPr>
              <p:spPr>
                <a:xfrm>
                  <a:off x="686996" y="178347"/>
                  <a:ext cx="216000" cy="216396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scene3d>
                  <a:camera prst="orthographicFront">
                    <a:rot lat="0" lon="0" rev="0"/>
                  </a:camera>
                  <a:lightRig rig="contrasting" dir="t">
                    <a:rot lat="0" lon="0" rev="1500000"/>
                  </a:lightRig>
                </a:scene3d>
                <a:sp3d prstMaterial="metal">
                  <a:bevelT w="88900" h="88900"/>
                </a:sp3d>
              </p:spPr>
              <p:txBody>
                <a:bodyPr wrap="square" lIns="0" tIns="0" rIns="0" bIns="0" rtlCol="0">
                  <a:spAutoFit/>
                </a:bodyPr>
                <a:lstStyle/>
                <a:p>
                  <a:pPr algn="ctr"/>
                  <a:r>
                    <a:rPr lang="fr-FR" sz="1000" dirty="0">
                      <a:solidFill>
                        <a:schemeClr val="bg1"/>
                      </a:solidFill>
                      <a:latin typeface="Wolf Sans" panose="020F0704030504030204" pitchFamily="34" charset="0"/>
                    </a:rPr>
                    <a:t>1</a:t>
                  </a:r>
                </a:p>
              </p:txBody>
            </p:sp>
            <p:sp>
              <p:nvSpPr>
                <p:cNvPr id="151" name="ZoneTexte 150">
                  <a:extLst>
                    <a:ext uri="{FF2B5EF4-FFF2-40B4-BE49-F238E27FC236}">
                      <a16:creationId xmlns:a16="http://schemas.microsoft.com/office/drawing/2014/main" id="{3FEFA5CB-0E3D-4828-9AF1-59460A8E53FD}"/>
                    </a:ext>
                  </a:extLst>
                </p:cNvPr>
                <p:cNvSpPr txBox="1"/>
                <p:nvPr/>
              </p:nvSpPr>
              <p:spPr>
                <a:xfrm>
                  <a:off x="5702377" y="183050"/>
                  <a:ext cx="216000" cy="216396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scene3d>
                  <a:camera prst="orthographicFront">
                    <a:rot lat="0" lon="0" rev="0"/>
                  </a:camera>
                  <a:lightRig rig="contrasting" dir="t">
                    <a:rot lat="0" lon="0" rev="1500000"/>
                  </a:lightRig>
                </a:scene3d>
                <a:sp3d prstMaterial="metal">
                  <a:bevelT w="88900" h="88900"/>
                </a:sp3d>
              </p:spPr>
              <p:txBody>
                <a:bodyPr wrap="square" lIns="0" tIns="0" rIns="0" bIns="0" rtlCol="0">
                  <a:spAutoFit/>
                </a:bodyPr>
                <a:lstStyle/>
                <a:p>
                  <a:pPr algn="ctr"/>
                  <a:r>
                    <a:rPr lang="fr-FR" sz="1000" dirty="0">
                      <a:solidFill>
                        <a:schemeClr val="bg1"/>
                      </a:solidFill>
                      <a:latin typeface="Wolf Sans" panose="020F0704030504030204" pitchFamily="34" charset="0"/>
                    </a:rPr>
                    <a:t>1</a:t>
                  </a:r>
                </a:p>
              </p:txBody>
            </p:sp>
          </p:grpSp>
          <p:grpSp>
            <p:nvGrpSpPr>
              <p:cNvPr id="155" name="Groupe 154">
                <a:extLst>
                  <a:ext uri="{FF2B5EF4-FFF2-40B4-BE49-F238E27FC236}">
                    <a16:creationId xmlns:a16="http://schemas.microsoft.com/office/drawing/2014/main" id="{C37B1C61-CD61-4A4A-A0C2-77B7054D6700}"/>
                  </a:ext>
                </a:extLst>
              </p:cNvPr>
              <p:cNvGrpSpPr/>
              <p:nvPr/>
            </p:nvGrpSpPr>
            <p:grpSpPr>
              <a:xfrm>
                <a:off x="732566" y="5235291"/>
                <a:ext cx="5231381" cy="221099"/>
                <a:chOff x="686996" y="178347"/>
                <a:chExt cx="5231381" cy="221099"/>
              </a:xfrm>
            </p:grpSpPr>
            <p:sp>
              <p:nvSpPr>
                <p:cNvPr id="164" name="ZoneTexte 163">
                  <a:extLst>
                    <a:ext uri="{FF2B5EF4-FFF2-40B4-BE49-F238E27FC236}">
                      <a16:creationId xmlns:a16="http://schemas.microsoft.com/office/drawing/2014/main" id="{249D69EB-1104-4EAF-97E0-3328ABE1DC1A}"/>
                    </a:ext>
                  </a:extLst>
                </p:cNvPr>
                <p:cNvSpPr txBox="1"/>
                <p:nvPr/>
              </p:nvSpPr>
              <p:spPr>
                <a:xfrm>
                  <a:off x="686996" y="178347"/>
                  <a:ext cx="216000" cy="216396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scene3d>
                  <a:camera prst="orthographicFront">
                    <a:rot lat="0" lon="0" rev="0"/>
                  </a:camera>
                  <a:lightRig rig="contrasting" dir="t">
                    <a:rot lat="0" lon="0" rev="1500000"/>
                  </a:lightRig>
                </a:scene3d>
                <a:sp3d prstMaterial="metal">
                  <a:bevelT w="88900" h="88900"/>
                </a:sp3d>
              </p:spPr>
              <p:txBody>
                <a:bodyPr wrap="square" lIns="0" tIns="0" rIns="0" bIns="0" rtlCol="0">
                  <a:spAutoFit/>
                </a:bodyPr>
                <a:lstStyle/>
                <a:p>
                  <a:pPr algn="ctr"/>
                  <a:r>
                    <a:rPr lang="fr-FR" sz="1000" dirty="0">
                      <a:solidFill>
                        <a:schemeClr val="bg1"/>
                      </a:solidFill>
                      <a:latin typeface="Wolf Sans" panose="020F0704030504030204" pitchFamily="34" charset="0"/>
                    </a:rPr>
                    <a:t>1</a:t>
                  </a:r>
                </a:p>
              </p:txBody>
            </p:sp>
            <p:sp>
              <p:nvSpPr>
                <p:cNvPr id="162" name="ZoneTexte 161">
                  <a:extLst>
                    <a:ext uri="{FF2B5EF4-FFF2-40B4-BE49-F238E27FC236}">
                      <a16:creationId xmlns:a16="http://schemas.microsoft.com/office/drawing/2014/main" id="{357877A5-02DF-432C-AC9C-590A5F23F1C7}"/>
                    </a:ext>
                  </a:extLst>
                </p:cNvPr>
                <p:cNvSpPr txBox="1"/>
                <p:nvPr/>
              </p:nvSpPr>
              <p:spPr>
                <a:xfrm>
                  <a:off x="5702377" y="183050"/>
                  <a:ext cx="216000" cy="216396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scene3d>
                  <a:camera prst="orthographicFront">
                    <a:rot lat="0" lon="0" rev="0"/>
                  </a:camera>
                  <a:lightRig rig="contrasting" dir="t">
                    <a:rot lat="0" lon="0" rev="1500000"/>
                  </a:lightRig>
                </a:scene3d>
                <a:sp3d prstMaterial="metal">
                  <a:bevelT w="88900" h="88900"/>
                </a:sp3d>
              </p:spPr>
              <p:txBody>
                <a:bodyPr wrap="square" lIns="0" tIns="0" rIns="0" bIns="0" rtlCol="0">
                  <a:spAutoFit/>
                </a:bodyPr>
                <a:lstStyle/>
                <a:p>
                  <a:pPr algn="ctr"/>
                  <a:r>
                    <a:rPr lang="fr-FR" sz="1000" dirty="0">
                      <a:solidFill>
                        <a:schemeClr val="bg1"/>
                      </a:solidFill>
                      <a:latin typeface="Wolf Sans" panose="020F0704030504030204" pitchFamily="34" charset="0"/>
                    </a:rPr>
                    <a:t>1</a:t>
                  </a:r>
                </a:p>
              </p:txBody>
            </p:sp>
          </p:grpSp>
        </p:grpSp>
      </p:grpSp>
      <p:sp>
        <p:nvSpPr>
          <p:cNvPr id="41" name="ZoneTexte 40">
            <a:extLst>
              <a:ext uri="{FF2B5EF4-FFF2-40B4-BE49-F238E27FC236}">
                <a16:creationId xmlns:a16="http://schemas.microsoft.com/office/drawing/2014/main" id="{7F09AD4A-D2C0-45D8-B520-9A27AE61D800}"/>
              </a:ext>
            </a:extLst>
          </p:cNvPr>
          <p:cNvSpPr txBox="1"/>
          <p:nvPr/>
        </p:nvSpPr>
        <p:spPr>
          <a:xfrm>
            <a:off x="854938" y="331909"/>
            <a:ext cx="1663711" cy="1361911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marL="228600" indent="-228600">
              <a:lnSpc>
                <a:spcPct val="150000"/>
              </a:lnSpc>
              <a:buFont typeface="+mj-lt"/>
              <a:buAutoNum type="alphaLcParenR"/>
            </a:pPr>
            <a:r>
              <a:rPr lang="fr-FR" sz="1100" dirty="0">
                <a:latin typeface="Script cole" panose="00000400000000000000" pitchFamily="2" charset="0"/>
              </a:rPr>
              <a:t>32 – 19 </a:t>
            </a:r>
          </a:p>
          <a:p>
            <a:pPr marL="228600" indent="-228600">
              <a:lnSpc>
                <a:spcPct val="150000"/>
              </a:lnSpc>
              <a:buAutoNum type="alphaLcParenR"/>
            </a:pPr>
            <a:r>
              <a:rPr lang="fr-FR" sz="1100" dirty="0">
                <a:latin typeface="Script cole" panose="00000400000000000000" pitchFamily="2" charset="0"/>
              </a:rPr>
              <a:t>41 – 24 </a:t>
            </a:r>
          </a:p>
          <a:p>
            <a:pPr marL="228600" indent="-228600">
              <a:lnSpc>
                <a:spcPct val="150000"/>
              </a:lnSpc>
              <a:buAutoNum type="alphaLcParenR"/>
            </a:pPr>
            <a:r>
              <a:rPr lang="fr-FR" sz="1100" dirty="0">
                <a:latin typeface="Script cole" panose="00000400000000000000" pitchFamily="2" charset="0"/>
              </a:rPr>
              <a:t>26 – 7 </a:t>
            </a:r>
          </a:p>
          <a:p>
            <a:pPr marL="228600" indent="-228600">
              <a:lnSpc>
                <a:spcPct val="150000"/>
              </a:lnSpc>
              <a:buAutoNum type="alphaLcParenR"/>
            </a:pPr>
            <a:r>
              <a:rPr lang="fr-FR" sz="1100" dirty="0">
                <a:latin typeface="Script cole" panose="00000400000000000000" pitchFamily="2" charset="0"/>
              </a:rPr>
              <a:t>69 - 25</a:t>
            </a:r>
          </a:p>
          <a:p>
            <a:pPr marL="228600" indent="-228600">
              <a:lnSpc>
                <a:spcPct val="150000"/>
              </a:lnSpc>
              <a:buAutoNum type="alphaLcParenR"/>
            </a:pPr>
            <a:r>
              <a:rPr lang="fr-FR" sz="1100" dirty="0">
                <a:latin typeface="Script cole" panose="00000400000000000000" pitchFamily="2" charset="0"/>
              </a:rPr>
              <a:t>50 – 28 </a:t>
            </a:r>
          </a:p>
        </p:txBody>
      </p:sp>
      <p:sp>
        <p:nvSpPr>
          <p:cNvPr id="42" name="ZoneTexte 41">
            <a:extLst>
              <a:ext uri="{FF2B5EF4-FFF2-40B4-BE49-F238E27FC236}">
                <a16:creationId xmlns:a16="http://schemas.microsoft.com/office/drawing/2014/main" id="{80C0BF7E-2B3B-4701-A51E-59024CB42AF4}"/>
              </a:ext>
            </a:extLst>
          </p:cNvPr>
          <p:cNvSpPr txBox="1"/>
          <p:nvPr/>
        </p:nvSpPr>
        <p:spPr>
          <a:xfrm>
            <a:off x="2531389" y="353936"/>
            <a:ext cx="1301665" cy="1336841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marL="228600" indent="-228600">
              <a:lnSpc>
                <a:spcPct val="150000"/>
              </a:lnSpc>
              <a:buFont typeface="+mj-lt"/>
              <a:buAutoNum type="alphaLcParenR" startAt="6"/>
            </a:pPr>
            <a:r>
              <a:rPr lang="fr-FR" sz="1100" dirty="0">
                <a:latin typeface="Script cole" panose="00000400000000000000" pitchFamily="2" charset="0"/>
              </a:rPr>
              <a:t>54 + 28</a:t>
            </a:r>
          </a:p>
          <a:p>
            <a:pPr marL="228600" indent="-228600">
              <a:lnSpc>
                <a:spcPct val="150000"/>
              </a:lnSpc>
              <a:buAutoNum type="alphaLcParenR" startAt="6"/>
            </a:pPr>
            <a:r>
              <a:rPr lang="fr-FR" sz="1100" dirty="0">
                <a:latin typeface="Script cole" panose="00000400000000000000" pitchFamily="2" charset="0"/>
              </a:rPr>
              <a:t>27 – 62 </a:t>
            </a:r>
          </a:p>
          <a:p>
            <a:pPr marL="228600" indent="-228600">
              <a:lnSpc>
                <a:spcPct val="150000"/>
              </a:lnSpc>
              <a:buAutoNum type="alphaLcParenR" startAt="6"/>
            </a:pPr>
            <a:r>
              <a:rPr lang="fr-FR" sz="1100" dirty="0">
                <a:latin typeface="Script cole" panose="00000400000000000000" pitchFamily="2" charset="0"/>
              </a:rPr>
              <a:t>69 – 34 </a:t>
            </a:r>
          </a:p>
          <a:p>
            <a:pPr marL="228600" indent="-228600">
              <a:lnSpc>
                <a:spcPct val="150000"/>
              </a:lnSpc>
              <a:buAutoNum type="alphaLcParenR" startAt="6"/>
            </a:pPr>
            <a:r>
              <a:rPr lang="fr-FR" sz="1100" dirty="0">
                <a:latin typeface="Script cole" panose="00000400000000000000" pitchFamily="2" charset="0"/>
              </a:rPr>
              <a:t>36 + … = 51</a:t>
            </a:r>
          </a:p>
          <a:p>
            <a:pPr marL="228600" indent="-228600">
              <a:lnSpc>
                <a:spcPct val="150000"/>
              </a:lnSpc>
              <a:buAutoNum type="alphaLcParenR" startAt="6"/>
            </a:pPr>
            <a:r>
              <a:rPr lang="fr-FR" sz="1100" dirty="0">
                <a:latin typeface="Script cole" panose="00000400000000000000" pitchFamily="2" charset="0"/>
              </a:rPr>
              <a:t>38 + 14 + 5</a:t>
            </a:r>
          </a:p>
        </p:txBody>
      </p:sp>
      <p:sp>
        <p:nvSpPr>
          <p:cNvPr id="63" name="ZoneTexte 62">
            <a:extLst>
              <a:ext uri="{FF2B5EF4-FFF2-40B4-BE49-F238E27FC236}">
                <a16:creationId xmlns:a16="http://schemas.microsoft.com/office/drawing/2014/main" id="{B140D717-9D75-4111-9A68-DE76DE5D66CC}"/>
              </a:ext>
            </a:extLst>
          </p:cNvPr>
          <p:cNvSpPr txBox="1"/>
          <p:nvPr/>
        </p:nvSpPr>
        <p:spPr>
          <a:xfrm>
            <a:off x="854939" y="2015108"/>
            <a:ext cx="1663710" cy="1336841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marL="228600" indent="-228600">
              <a:lnSpc>
                <a:spcPct val="150000"/>
              </a:lnSpc>
              <a:buFont typeface="+mj-lt"/>
              <a:buAutoNum type="alphaLcParenR"/>
            </a:pPr>
            <a:r>
              <a:rPr lang="fr-FR" sz="1100" dirty="0">
                <a:latin typeface="Script cole" panose="00000400000000000000" pitchFamily="2" charset="0"/>
              </a:rPr>
              <a:t>37 – 26 </a:t>
            </a:r>
          </a:p>
          <a:p>
            <a:pPr marL="228600" indent="-228600">
              <a:lnSpc>
                <a:spcPct val="150000"/>
              </a:lnSpc>
              <a:buAutoNum type="alphaLcParenR"/>
            </a:pPr>
            <a:r>
              <a:rPr lang="fr-FR" sz="1100" dirty="0">
                <a:latin typeface="Script cole" panose="00000400000000000000" pitchFamily="2" charset="0"/>
              </a:rPr>
              <a:t>54 – 38 </a:t>
            </a:r>
          </a:p>
          <a:p>
            <a:pPr marL="228600" indent="-228600">
              <a:lnSpc>
                <a:spcPct val="150000"/>
              </a:lnSpc>
              <a:buAutoNum type="alphaLcParenR"/>
            </a:pPr>
            <a:r>
              <a:rPr lang="fr-FR" sz="1100" dirty="0">
                <a:latin typeface="Script cole" panose="00000400000000000000" pitchFamily="2" charset="0"/>
              </a:rPr>
              <a:t>41 – 4 </a:t>
            </a:r>
          </a:p>
          <a:p>
            <a:pPr marL="228600" indent="-228600">
              <a:lnSpc>
                <a:spcPct val="150000"/>
              </a:lnSpc>
              <a:buAutoNum type="alphaLcParenR"/>
            </a:pPr>
            <a:r>
              <a:rPr lang="fr-FR" sz="1100" dirty="0">
                <a:latin typeface="Script cole" panose="00000400000000000000" pitchFamily="2" charset="0"/>
              </a:rPr>
              <a:t>82 – 13 </a:t>
            </a:r>
          </a:p>
          <a:p>
            <a:pPr marL="228600" indent="-228600">
              <a:lnSpc>
                <a:spcPct val="150000"/>
              </a:lnSpc>
              <a:buAutoNum type="alphaLcParenR"/>
            </a:pPr>
            <a:r>
              <a:rPr lang="fr-FR" sz="1100" dirty="0">
                <a:latin typeface="Script cole" panose="00000400000000000000" pitchFamily="2" charset="0"/>
              </a:rPr>
              <a:t>70 – 24 </a:t>
            </a:r>
          </a:p>
        </p:txBody>
      </p:sp>
      <p:sp>
        <p:nvSpPr>
          <p:cNvPr id="64" name="ZoneTexte 63">
            <a:extLst>
              <a:ext uri="{FF2B5EF4-FFF2-40B4-BE49-F238E27FC236}">
                <a16:creationId xmlns:a16="http://schemas.microsoft.com/office/drawing/2014/main" id="{9ED966DB-94D7-45A1-B827-FA10A299B302}"/>
              </a:ext>
            </a:extLst>
          </p:cNvPr>
          <p:cNvSpPr txBox="1"/>
          <p:nvPr/>
        </p:nvSpPr>
        <p:spPr>
          <a:xfrm>
            <a:off x="2531389" y="2037135"/>
            <a:ext cx="1301665" cy="1336841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marL="228600" indent="-228600">
              <a:lnSpc>
                <a:spcPct val="150000"/>
              </a:lnSpc>
              <a:buFont typeface="+mj-lt"/>
              <a:buAutoNum type="alphaLcParenR" startAt="6"/>
            </a:pPr>
            <a:r>
              <a:rPr lang="fr-FR" sz="1100" dirty="0">
                <a:latin typeface="Script cole" panose="00000400000000000000" pitchFamily="2" charset="0"/>
              </a:rPr>
              <a:t>52 + 34</a:t>
            </a:r>
          </a:p>
          <a:p>
            <a:pPr marL="228600" indent="-228600">
              <a:lnSpc>
                <a:spcPct val="150000"/>
              </a:lnSpc>
              <a:buAutoNum type="alphaLcParenR" startAt="6"/>
            </a:pPr>
            <a:r>
              <a:rPr lang="fr-FR" sz="1100" dirty="0">
                <a:latin typeface="Script cole" panose="00000400000000000000" pitchFamily="2" charset="0"/>
              </a:rPr>
              <a:t>46 – 35 </a:t>
            </a:r>
          </a:p>
          <a:p>
            <a:pPr marL="228600" indent="-228600">
              <a:lnSpc>
                <a:spcPct val="150000"/>
              </a:lnSpc>
              <a:buAutoNum type="alphaLcParenR" startAt="6"/>
            </a:pPr>
            <a:r>
              <a:rPr lang="fr-FR" sz="1100" dirty="0">
                <a:latin typeface="Script cole" panose="00000400000000000000" pitchFamily="2" charset="0"/>
              </a:rPr>
              <a:t>35 + 15 + 2</a:t>
            </a:r>
          </a:p>
          <a:p>
            <a:pPr marL="228600" indent="-228600">
              <a:lnSpc>
                <a:spcPct val="150000"/>
              </a:lnSpc>
              <a:buAutoNum type="alphaLcParenR" startAt="6"/>
            </a:pPr>
            <a:r>
              <a:rPr lang="fr-FR" sz="1100" dirty="0">
                <a:latin typeface="Script cole" panose="00000400000000000000" pitchFamily="2" charset="0"/>
              </a:rPr>
              <a:t>16 – 38 </a:t>
            </a:r>
          </a:p>
          <a:p>
            <a:pPr marL="228600" indent="-228600">
              <a:lnSpc>
                <a:spcPct val="150000"/>
              </a:lnSpc>
              <a:buAutoNum type="alphaLcParenR" startAt="6"/>
            </a:pPr>
            <a:r>
              <a:rPr lang="fr-FR" sz="1100" dirty="0">
                <a:latin typeface="Script cole" panose="00000400000000000000" pitchFamily="2" charset="0"/>
              </a:rPr>
              <a:t>48 + … = 66</a:t>
            </a:r>
          </a:p>
        </p:txBody>
      </p:sp>
      <p:sp>
        <p:nvSpPr>
          <p:cNvPr id="77" name="ZoneTexte 76">
            <a:extLst>
              <a:ext uri="{FF2B5EF4-FFF2-40B4-BE49-F238E27FC236}">
                <a16:creationId xmlns:a16="http://schemas.microsoft.com/office/drawing/2014/main" id="{F44C4B0C-0D1A-4597-97F2-54EEF396F5A1}"/>
              </a:ext>
            </a:extLst>
          </p:cNvPr>
          <p:cNvSpPr txBox="1"/>
          <p:nvPr/>
        </p:nvSpPr>
        <p:spPr>
          <a:xfrm>
            <a:off x="854939" y="3712710"/>
            <a:ext cx="1691399" cy="1336841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marL="228600" indent="-228600">
              <a:lnSpc>
                <a:spcPct val="150000"/>
              </a:lnSpc>
              <a:buFont typeface="+mj-lt"/>
              <a:buAutoNum type="alphaLcParenR"/>
            </a:pPr>
            <a:r>
              <a:rPr lang="fr-FR" sz="1100" dirty="0">
                <a:latin typeface="Script cole" panose="00000400000000000000" pitchFamily="2" charset="0"/>
              </a:rPr>
              <a:t>34 – 27 </a:t>
            </a:r>
          </a:p>
          <a:p>
            <a:pPr marL="228600" indent="-228600">
              <a:lnSpc>
                <a:spcPct val="150000"/>
              </a:lnSpc>
              <a:buAutoNum type="alphaLcParenR"/>
            </a:pPr>
            <a:r>
              <a:rPr lang="fr-FR" sz="1100" dirty="0">
                <a:latin typeface="Script cole" panose="00000400000000000000" pitchFamily="2" charset="0"/>
              </a:rPr>
              <a:t>61 – 39 </a:t>
            </a:r>
          </a:p>
          <a:p>
            <a:pPr marL="228600" indent="-228600">
              <a:lnSpc>
                <a:spcPct val="150000"/>
              </a:lnSpc>
              <a:buFontTx/>
              <a:buAutoNum type="alphaLcParenR"/>
            </a:pPr>
            <a:r>
              <a:rPr lang="fr-FR" sz="1100" dirty="0">
                <a:latin typeface="Script cole" panose="00000400000000000000" pitchFamily="2" charset="0"/>
              </a:rPr>
              <a:t>76 – 42 </a:t>
            </a:r>
          </a:p>
          <a:p>
            <a:pPr marL="228600" indent="-228600">
              <a:lnSpc>
                <a:spcPct val="150000"/>
              </a:lnSpc>
              <a:buAutoNum type="alphaLcParenR"/>
            </a:pPr>
            <a:r>
              <a:rPr lang="fr-FR" sz="1100" dirty="0">
                <a:latin typeface="Script cole" panose="00000400000000000000" pitchFamily="2" charset="0"/>
              </a:rPr>
              <a:t>90 – 46 </a:t>
            </a:r>
          </a:p>
          <a:p>
            <a:pPr marL="228600" indent="-228600">
              <a:lnSpc>
                <a:spcPct val="150000"/>
              </a:lnSpc>
              <a:buAutoNum type="alphaLcParenR"/>
            </a:pPr>
            <a:r>
              <a:rPr lang="fr-FR" sz="1100" dirty="0">
                <a:latin typeface="Script cole" panose="00000400000000000000" pitchFamily="2" charset="0"/>
              </a:rPr>
              <a:t>87 – 9 </a:t>
            </a:r>
          </a:p>
        </p:txBody>
      </p:sp>
      <p:sp>
        <p:nvSpPr>
          <p:cNvPr id="78" name="ZoneTexte 77">
            <a:extLst>
              <a:ext uri="{FF2B5EF4-FFF2-40B4-BE49-F238E27FC236}">
                <a16:creationId xmlns:a16="http://schemas.microsoft.com/office/drawing/2014/main" id="{3D9E14BC-A4B3-426A-81E0-8EF9604BCB87}"/>
              </a:ext>
            </a:extLst>
          </p:cNvPr>
          <p:cNvSpPr txBox="1"/>
          <p:nvPr/>
        </p:nvSpPr>
        <p:spPr>
          <a:xfrm>
            <a:off x="2531389" y="3734737"/>
            <a:ext cx="1301665" cy="1361911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marL="228600" indent="-228600">
              <a:lnSpc>
                <a:spcPct val="150000"/>
              </a:lnSpc>
              <a:buFont typeface="+mj-lt"/>
              <a:buAutoNum type="alphaLcParenR" startAt="6"/>
            </a:pPr>
            <a:r>
              <a:rPr lang="fr-FR" sz="1100" dirty="0">
                <a:latin typeface="Script cole" panose="00000400000000000000" pitchFamily="2" charset="0"/>
              </a:rPr>
              <a:t>24 + 37</a:t>
            </a:r>
          </a:p>
          <a:p>
            <a:pPr marL="228600" indent="-228600">
              <a:lnSpc>
                <a:spcPct val="150000"/>
              </a:lnSpc>
              <a:buFont typeface="+mj-lt"/>
              <a:buAutoNum type="alphaLcParenR" startAt="6"/>
            </a:pPr>
            <a:r>
              <a:rPr lang="fr-FR" sz="1100" dirty="0">
                <a:latin typeface="Script cole" panose="00000400000000000000" pitchFamily="2" charset="0"/>
              </a:rPr>
              <a:t>34 + … = 72</a:t>
            </a:r>
          </a:p>
          <a:p>
            <a:pPr marL="228600" indent="-228600">
              <a:lnSpc>
                <a:spcPct val="150000"/>
              </a:lnSpc>
              <a:buAutoNum type="alphaLcParenR" startAt="6"/>
            </a:pPr>
            <a:r>
              <a:rPr lang="fr-FR" sz="1100" dirty="0">
                <a:latin typeface="Script cole" panose="00000400000000000000" pitchFamily="2" charset="0"/>
              </a:rPr>
              <a:t>78 – 80 </a:t>
            </a:r>
          </a:p>
          <a:p>
            <a:pPr marL="228600" indent="-228600">
              <a:lnSpc>
                <a:spcPct val="150000"/>
              </a:lnSpc>
              <a:buAutoNum type="alphaLcParenR" startAt="6"/>
            </a:pPr>
            <a:r>
              <a:rPr lang="fr-FR" sz="1100" dirty="0">
                <a:latin typeface="Script cole" panose="00000400000000000000" pitchFamily="2" charset="0"/>
              </a:rPr>
              <a:t>33 + 28 + 4</a:t>
            </a:r>
          </a:p>
          <a:p>
            <a:pPr marL="228600" indent="-228600">
              <a:lnSpc>
                <a:spcPct val="150000"/>
              </a:lnSpc>
              <a:buAutoNum type="alphaLcParenR" startAt="6"/>
            </a:pPr>
            <a:r>
              <a:rPr lang="fr-FR" sz="1100" dirty="0">
                <a:latin typeface="Script cole" panose="00000400000000000000" pitchFamily="2" charset="0"/>
              </a:rPr>
              <a:t>81 – 71 </a:t>
            </a:r>
          </a:p>
        </p:txBody>
      </p:sp>
      <p:sp>
        <p:nvSpPr>
          <p:cNvPr id="91" name="ZoneTexte 90">
            <a:extLst>
              <a:ext uri="{FF2B5EF4-FFF2-40B4-BE49-F238E27FC236}">
                <a16:creationId xmlns:a16="http://schemas.microsoft.com/office/drawing/2014/main" id="{BA4AE28D-3720-4F35-8F3A-D13C86D721A7}"/>
              </a:ext>
            </a:extLst>
          </p:cNvPr>
          <p:cNvSpPr txBox="1"/>
          <p:nvPr/>
        </p:nvSpPr>
        <p:spPr>
          <a:xfrm>
            <a:off x="854939" y="5386988"/>
            <a:ext cx="1691399" cy="1336841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marL="228600" indent="-228600">
              <a:lnSpc>
                <a:spcPct val="150000"/>
              </a:lnSpc>
              <a:buFont typeface="+mj-lt"/>
              <a:buAutoNum type="alphaLcParenR"/>
            </a:pPr>
            <a:r>
              <a:rPr lang="fr-FR" sz="1100" dirty="0">
                <a:latin typeface="Script cole" panose="00000400000000000000" pitchFamily="2" charset="0"/>
              </a:rPr>
              <a:t>31 – 18 </a:t>
            </a:r>
          </a:p>
          <a:p>
            <a:pPr marL="228600" indent="-228600">
              <a:lnSpc>
                <a:spcPct val="150000"/>
              </a:lnSpc>
              <a:buAutoNum type="alphaLcParenR"/>
            </a:pPr>
            <a:r>
              <a:rPr lang="fr-FR" sz="1100" dirty="0">
                <a:latin typeface="Script cole" panose="00000400000000000000" pitchFamily="2" charset="0"/>
              </a:rPr>
              <a:t>52 – 27 </a:t>
            </a:r>
          </a:p>
          <a:p>
            <a:pPr marL="228600" indent="-228600">
              <a:lnSpc>
                <a:spcPct val="150000"/>
              </a:lnSpc>
              <a:buFontTx/>
              <a:buAutoNum type="alphaLcParenR"/>
            </a:pPr>
            <a:r>
              <a:rPr lang="fr-FR" sz="1100" dirty="0">
                <a:latin typeface="Script cole" panose="00000400000000000000" pitchFamily="2" charset="0"/>
              </a:rPr>
              <a:t>74 – 46 </a:t>
            </a:r>
          </a:p>
          <a:p>
            <a:pPr marL="228600" indent="-228600">
              <a:lnSpc>
                <a:spcPct val="150000"/>
              </a:lnSpc>
              <a:buAutoNum type="alphaLcParenR"/>
            </a:pPr>
            <a:r>
              <a:rPr lang="fr-FR" sz="1100" dirty="0">
                <a:latin typeface="Script cole" panose="00000400000000000000" pitchFamily="2" charset="0"/>
              </a:rPr>
              <a:t>80 – 53 </a:t>
            </a:r>
          </a:p>
          <a:p>
            <a:pPr marL="228600" indent="-228600">
              <a:lnSpc>
                <a:spcPct val="150000"/>
              </a:lnSpc>
              <a:buAutoNum type="alphaLcParenR"/>
            </a:pPr>
            <a:r>
              <a:rPr lang="fr-FR" sz="1100" dirty="0">
                <a:latin typeface="Script cole" panose="00000400000000000000" pitchFamily="2" charset="0"/>
              </a:rPr>
              <a:t>98 – 5 </a:t>
            </a:r>
          </a:p>
        </p:txBody>
      </p:sp>
      <p:sp>
        <p:nvSpPr>
          <p:cNvPr id="92" name="ZoneTexte 91">
            <a:extLst>
              <a:ext uri="{FF2B5EF4-FFF2-40B4-BE49-F238E27FC236}">
                <a16:creationId xmlns:a16="http://schemas.microsoft.com/office/drawing/2014/main" id="{0FCC247E-55E1-4CF4-A726-82A1729F64EC}"/>
              </a:ext>
            </a:extLst>
          </p:cNvPr>
          <p:cNvSpPr txBox="1"/>
          <p:nvPr/>
        </p:nvSpPr>
        <p:spPr>
          <a:xfrm>
            <a:off x="2531389" y="5409015"/>
            <a:ext cx="1825390" cy="1336841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marL="228600" indent="-228600">
              <a:lnSpc>
                <a:spcPct val="150000"/>
              </a:lnSpc>
              <a:buFont typeface="+mj-lt"/>
              <a:buAutoNum type="alphaLcParenR" startAt="6"/>
            </a:pPr>
            <a:r>
              <a:rPr lang="fr-FR" sz="1100" dirty="0">
                <a:latin typeface="Script cole" panose="00000400000000000000" pitchFamily="2" charset="0"/>
              </a:rPr>
              <a:t>17 – 48 </a:t>
            </a:r>
          </a:p>
          <a:p>
            <a:pPr marL="228600" indent="-228600">
              <a:lnSpc>
                <a:spcPct val="150000"/>
              </a:lnSpc>
              <a:buFont typeface="+mj-lt"/>
              <a:buAutoNum type="alphaLcParenR" startAt="6"/>
            </a:pPr>
            <a:r>
              <a:rPr lang="fr-FR" sz="1100" dirty="0">
                <a:latin typeface="Script cole" panose="00000400000000000000" pitchFamily="2" charset="0"/>
              </a:rPr>
              <a:t>16 + 38</a:t>
            </a:r>
          </a:p>
          <a:p>
            <a:pPr marL="228600" indent="-228600">
              <a:lnSpc>
                <a:spcPct val="150000"/>
              </a:lnSpc>
              <a:buAutoNum type="alphaLcParenR" startAt="6"/>
            </a:pPr>
            <a:r>
              <a:rPr lang="fr-FR" sz="1100" dirty="0">
                <a:latin typeface="Script cole" panose="00000400000000000000" pitchFamily="2" charset="0"/>
              </a:rPr>
              <a:t>76 – 30 </a:t>
            </a:r>
          </a:p>
          <a:p>
            <a:pPr marL="228600" indent="-228600">
              <a:lnSpc>
                <a:spcPct val="150000"/>
              </a:lnSpc>
              <a:buAutoNum type="alphaLcParenR" startAt="6"/>
            </a:pPr>
            <a:r>
              <a:rPr lang="fr-FR" sz="1100" dirty="0">
                <a:latin typeface="Script cole" panose="00000400000000000000" pitchFamily="2" charset="0"/>
              </a:rPr>
              <a:t>27 + … = 65</a:t>
            </a:r>
          </a:p>
          <a:p>
            <a:pPr marL="228600" indent="-228600">
              <a:lnSpc>
                <a:spcPct val="150000"/>
              </a:lnSpc>
              <a:buAutoNum type="alphaLcParenR" startAt="6"/>
            </a:pPr>
            <a:r>
              <a:rPr lang="fr-FR" sz="1100" dirty="0">
                <a:latin typeface="Script cole" panose="00000400000000000000" pitchFamily="2" charset="0"/>
              </a:rPr>
              <a:t>47 + 15 + 9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890B2251-20CD-495E-805D-B8E01305E813}"/>
              </a:ext>
            </a:extLst>
          </p:cNvPr>
          <p:cNvSpPr/>
          <p:nvPr/>
        </p:nvSpPr>
        <p:spPr>
          <a:xfrm>
            <a:off x="138021" y="112144"/>
            <a:ext cx="4597880" cy="1578634"/>
          </a:xfrm>
          <a:prstGeom prst="round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0D8FE4D9-3B2A-4BD8-AD2C-FDF19D801096}"/>
              </a:ext>
            </a:extLst>
          </p:cNvPr>
          <p:cNvSpPr/>
          <p:nvPr/>
        </p:nvSpPr>
        <p:spPr>
          <a:xfrm>
            <a:off x="138021" y="1798607"/>
            <a:ext cx="4597880" cy="1578634"/>
          </a:xfrm>
          <a:prstGeom prst="round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5B349983-8D3F-4406-9529-537108E9CE7D}"/>
              </a:ext>
            </a:extLst>
          </p:cNvPr>
          <p:cNvSpPr/>
          <p:nvPr/>
        </p:nvSpPr>
        <p:spPr>
          <a:xfrm>
            <a:off x="138021" y="3485071"/>
            <a:ext cx="4597880" cy="1578634"/>
          </a:xfrm>
          <a:prstGeom prst="round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97FA7496-88C5-40AF-9707-81AC92F18350}"/>
              </a:ext>
            </a:extLst>
          </p:cNvPr>
          <p:cNvSpPr/>
          <p:nvPr/>
        </p:nvSpPr>
        <p:spPr>
          <a:xfrm>
            <a:off x="138021" y="5171535"/>
            <a:ext cx="4597880" cy="1578634"/>
          </a:xfrm>
          <a:prstGeom prst="round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5" name="ZoneTexte 114">
            <a:extLst>
              <a:ext uri="{FF2B5EF4-FFF2-40B4-BE49-F238E27FC236}">
                <a16:creationId xmlns:a16="http://schemas.microsoft.com/office/drawing/2014/main" id="{9A2C31B0-0819-41D7-B035-BCBBA86D502B}"/>
              </a:ext>
            </a:extLst>
          </p:cNvPr>
          <p:cNvSpPr txBox="1"/>
          <p:nvPr/>
        </p:nvSpPr>
        <p:spPr>
          <a:xfrm>
            <a:off x="5844073" y="341288"/>
            <a:ext cx="1663711" cy="1361911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marL="228600" indent="-228600">
              <a:lnSpc>
                <a:spcPct val="150000"/>
              </a:lnSpc>
              <a:buFont typeface="+mj-lt"/>
              <a:buAutoNum type="alphaLcParenR"/>
            </a:pPr>
            <a:r>
              <a:rPr lang="fr-FR" sz="1100" dirty="0">
                <a:latin typeface="Script cole" panose="00000400000000000000" pitchFamily="2" charset="0"/>
              </a:rPr>
              <a:t>32 – 19 </a:t>
            </a:r>
          </a:p>
          <a:p>
            <a:pPr marL="228600" indent="-228600">
              <a:lnSpc>
                <a:spcPct val="150000"/>
              </a:lnSpc>
              <a:buAutoNum type="alphaLcParenR"/>
            </a:pPr>
            <a:r>
              <a:rPr lang="fr-FR" sz="1100" dirty="0">
                <a:latin typeface="Script cole" panose="00000400000000000000" pitchFamily="2" charset="0"/>
              </a:rPr>
              <a:t>41 – 24 </a:t>
            </a:r>
          </a:p>
          <a:p>
            <a:pPr marL="228600" indent="-228600">
              <a:lnSpc>
                <a:spcPct val="150000"/>
              </a:lnSpc>
              <a:buAutoNum type="alphaLcParenR"/>
            </a:pPr>
            <a:r>
              <a:rPr lang="fr-FR" sz="1100" dirty="0">
                <a:latin typeface="Script cole" panose="00000400000000000000" pitchFamily="2" charset="0"/>
              </a:rPr>
              <a:t>26 – 7 </a:t>
            </a:r>
          </a:p>
          <a:p>
            <a:pPr marL="228600" indent="-228600">
              <a:lnSpc>
                <a:spcPct val="150000"/>
              </a:lnSpc>
              <a:buAutoNum type="alphaLcParenR"/>
            </a:pPr>
            <a:r>
              <a:rPr lang="fr-FR" sz="1100" dirty="0">
                <a:latin typeface="Script cole" panose="00000400000000000000" pitchFamily="2" charset="0"/>
              </a:rPr>
              <a:t>69 - 25</a:t>
            </a:r>
          </a:p>
          <a:p>
            <a:pPr marL="228600" indent="-228600">
              <a:lnSpc>
                <a:spcPct val="150000"/>
              </a:lnSpc>
              <a:buAutoNum type="alphaLcParenR"/>
            </a:pPr>
            <a:r>
              <a:rPr lang="fr-FR" sz="1100" dirty="0">
                <a:latin typeface="Script cole" panose="00000400000000000000" pitchFamily="2" charset="0"/>
              </a:rPr>
              <a:t>50 – 28</a:t>
            </a:r>
          </a:p>
        </p:txBody>
      </p:sp>
      <p:sp>
        <p:nvSpPr>
          <p:cNvPr id="116" name="ZoneTexte 115">
            <a:extLst>
              <a:ext uri="{FF2B5EF4-FFF2-40B4-BE49-F238E27FC236}">
                <a16:creationId xmlns:a16="http://schemas.microsoft.com/office/drawing/2014/main" id="{9629813E-FFAA-4365-B468-647138A22485}"/>
              </a:ext>
            </a:extLst>
          </p:cNvPr>
          <p:cNvSpPr txBox="1"/>
          <p:nvPr/>
        </p:nvSpPr>
        <p:spPr>
          <a:xfrm>
            <a:off x="7520524" y="363315"/>
            <a:ext cx="1301665" cy="1336841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marL="228600" indent="-228600">
              <a:lnSpc>
                <a:spcPct val="150000"/>
              </a:lnSpc>
              <a:buFont typeface="+mj-lt"/>
              <a:buAutoNum type="alphaLcParenR" startAt="6"/>
            </a:pPr>
            <a:r>
              <a:rPr lang="fr-FR" sz="1100" dirty="0">
                <a:latin typeface="Script cole" panose="00000400000000000000" pitchFamily="2" charset="0"/>
              </a:rPr>
              <a:t>54 + 28</a:t>
            </a:r>
          </a:p>
          <a:p>
            <a:pPr marL="228600" indent="-228600">
              <a:lnSpc>
                <a:spcPct val="150000"/>
              </a:lnSpc>
              <a:buAutoNum type="alphaLcParenR" startAt="6"/>
            </a:pPr>
            <a:r>
              <a:rPr lang="fr-FR" sz="1100" dirty="0">
                <a:latin typeface="Script cole" panose="00000400000000000000" pitchFamily="2" charset="0"/>
              </a:rPr>
              <a:t>27 – 62 </a:t>
            </a:r>
          </a:p>
          <a:p>
            <a:pPr marL="228600" indent="-228600">
              <a:lnSpc>
                <a:spcPct val="150000"/>
              </a:lnSpc>
              <a:buAutoNum type="alphaLcParenR" startAt="6"/>
            </a:pPr>
            <a:r>
              <a:rPr lang="fr-FR" sz="1100" dirty="0">
                <a:latin typeface="Script cole" panose="00000400000000000000" pitchFamily="2" charset="0"/>
              </a:rPr>
              <a:t>69 – 34 </a:t>
            </a:r>
          </a:p>
          <a:p>
            <a:pPr marL="228600" indent="-228600">
              <a:lnSpc>
                <a:spcPct val="150000"/>
              </a:lnSpc>
              <a:buAutoNum type="alphaLcParenR" startAt="6"/>
            </a:pPr>
            <a:r>
              <a:rPr lang="fr-FR" sz="1100" dirty="0">
                <a:latin typeface="Script cole" panose="00000400000000000000" pitchFamily="2" charset="0"/>
              </a:rPr>
              <a:t>36 + … = 51</a:t>
            </a:r>
          </a:p>
          <a:p>
            <a:pPr marL="228600" indent="-228600">
              <a:lnSpc>
                <a:spcPct val="150000"/>
              </a:lnSpc>
              <a:buAutoNum type="alphaLcParenR" startAt="6"/>
            </a:pPr>
            <a:r>
              <a:rPr lang="fr-FR" sz="1100" dirty="0">
                <a:latin typeface="Script cole" panose="00000400000000000000" pitchFamily="2" charset="0"/>
              </a:rPr>
              <a:t>38 + 14 + 5</a:t>
            </a:r>
          </a:p>
        </p:txBody>
      </p:sp>
      <p:sp>
        <p:nvSpPr>
          <p:cNvPr id="109" name="ZoneTexte 108">
            <a:extLst>
              <a:ext uri="{FF2B5EF4-FFF2-40B4-BE49-F238E27FC236}">
                <a16:creationId xmlns:a16="http://schemas.microsoft.com/office/drawing/2014/main" id="{C2809DA2-2F26-48E8-B9FE-E087E94C2E19}"/>
              </a:ext>
            </a:extLst>
          </p:cNvPr>
          <p:cNvSpPr txBox="1"/>
          <p:nvPr/>
        </p:nvSpPr>
        <p:spPr>
          <a:xfrm>
            <a:off x="5844074" y="2024487"/>
            <a:ext cx="1663710" cy="1336841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marL="228600" indent="-228600">
              <a:lnSpc>
                <a:spcPct val="150000"/>
              </a:lnSpc>
              <a:buFont typeface="+mj-lt"/>
              <a:buAutoNum type="alphaLcParenR"/>
            </a:pPr>
            <a:r>
              <a:rPr lang="fr-FR" sz="1100" dirty="0">
                <a:latin typeface="Script cole" panose="00000400000000000000" pitchFamily="2" charset="0"/>
              </a:rPr>
              <a:t>37 – 26 </a:t>
            </a:r>
          </a:p>
          <a:p>
            <a:pPr marL="228600" indent="-228600">
              <a:lnSpc>
                <a:spcPct val="150000"/>
              </a:lnSpc>
              <a:buAutoNum type="alphaLcParenR"/>
            </a:pPr>
            <a:r>
              <a:rPr lang="fr-FR" sz="1100" dirty="0">
                <a:latin typeface="Script cole" panose="00000400000000000000" pitchFamily="2" charset="0"/>
              </a:rPr>
              <a:t>54 – 38 </a:t>
            </a:r>
          </a:p>
          <a:p>
            <a:pPr marL="228600" indent="-228600">
              <a:lnSpc>
                <a:spcPct val="150000"/>
              </a:lnSpc>
              <a:buAutoNum type="alphaLcParenR"/>
            </a:pPr>
            <a:r>
              <a:rPr lang="fr-FR" sz="1100" dirty="0">
                <a:latin typeface="Script cole" panose="00000400000000000000" pitchFamily="2" charset="0"/>
              </a:rPr>
              <a:t>41 – 4 </a:t>
            </a:r>
          </a:p>
          <a:p>
            <a:pPr marL="228600" indent="-228600">
              <a:lnSpc>
                <a:spcPct val="150000"/>
              </a:lnSpc>
              <a:buAutoNum type="alphaLcParenR"/>
            </a:pPr>
            <a:r>
              <a:rPr lang="fr-FR" sz="1100" dirty="0">
                <a:latin typeface="Script cole" panose="00000400000000000000" pitchFamily="2" charset="0"/>
              </a:rPr>
              <a:t>82 – 13 </a:t>
            </a:r>
          </a:p>
          <a:p>
            <a:pPr marL="228600" indent="-228600">
              <a:lnSpc>
                <a:spcPct val="150000"/>
              </a:lnSpc>
              <a:buAutoNum type="alphaLcParenR"/>
            </a:pPr>
            <a:r>
              <a:rPr lang="fr-FR" sz="1100" dirty="0">
                <a:latin typeface="Script cole" panose="00000400000000000000" pitchFamily="2" charset="0"/>
              </a:rPr>
              <a:t>70 – 24</a:t>
            </a:r>
          </a:p>
        </p:txBody>
      </p:sp>
      <p:sp>
        <p:nvSpPr>
          <p:cNvPr id="110" name="ZoneTexte 109">
            <a:extLst>
              <a:ext uri="{FF2B5EF4-FFF2-40B4-BE49-F238E27FC236}">
                <a16:creationId xmlns:a16="http://schemas.microsoft.com/office/drawing/2014/main" id="{B9F5B0EF-63E7-4D86-8311-5E65C2300A55}"/>
              </a:ext>
            </a:extLst>
          </p:cNvPr>
          <p:cNvSpPr txBox="1"/>
          <p:nvPr/>
        </p:nvSpPr>
        <p:spPr>
          <a:xfrm>
            <a:off x="7520524" y="2046514"/>
            <a:ext cx="1301665" cy="1336841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marL="228600" indent="-228600">
              <a:lnSpc>
                <a:spcPct val="150000"/>
              </a:lnSpc>
              <a:buFont typeface="+mj-lt"/>
              <a:buAutoNum type="alphaLcParenR" startAt="6"/>
            </a:pPr>
            <a:r>
              <a:rPr lang="fr-FR" sz="1100" dirty="0">
                <a:latin typeface="Script cole" panose="00000400000000000000" pitchFamily="2" charset="0"/>
              </a:rPr>
              <a:t>52 + 34</a:t>
            </a:r>
          </a:p>
          <a:p>
            <a:pPr marL="228600" indent="-228600">
              <a:lnSpc>
                <a:spcPct val="150000"/>
              </a:lnSpc>
              <a:buAutoNum type="alphaLcParenR" startAt="6"/>
            </a:pPr>
            <a:r>
              <a:rPr lang="fr-FR" sz="1100" dirty="0">
                <a:latin typeface="Script cole" panose="00000400000000000000" pitchFamily="2" charset="0"/>
              </a:rPr>
              <a:t>46 – 35 </a:t>
            </a:r>
          </a:p>
          <a:p>
            <a:pPr marL="228600" indent="-228600">
              <a:lnSpc>
                <a:spcPct val="150000"/>
              </a:lnSpc>
              <a:buAutoNum type="alphaLcParenR" startAt="6"/>
            </a:pPr>
            <a:r>
              <a:rPr lang="fr-FR" sz="1100" dirty="0">
                <a:latin typeface="Script cole" panose="00000400000000000000" pitchFamily="2" charset="0"/>
              </a:rPr>
              <a:t>35 + 15 + 2</a:t>
            </a:r>
          </a:p>
          <a:p>
            <a:pPr marL="228600" indent="-228600">
              <a:lnSpc>
                <a:spcPct val="150000"/>
              </a:lnSpc>
              <a:buAutoNum type="alphaLcParenR" startAt="6"/>
            </a:pPr>
            <a:r>
              <a:rPr lang="fr-FR" sz="1100" dirty="0">
                <a:latin typeface="Script cole" panose="00000400000000000000" pitchFamily="2" charset="0"/>
              </a:rPr>
              <a:t>16 – 38 </a:t>
            </a:r>
          </a:p>
          <a:p>
            <a:pPr marL="228600" indent="-228600">
              <a:lnSpc>
                <a:spcPct val="150000"/>
              </a:lnSpc>
              <a:buAutoNum type="alphaLcParenR" startAt="6"/>
            </a:pPr>
            <a:r>
              <a:rPr lang="fr-FR" sz="1100" dirty="0">
                <a:latin typeface="Script cole" panose="00000400000000000000" pitchFamily="2" charset="0"/>
              </a:rPr>
              <a:t>48 + … = 66</a:t>
            </a:r>
          </a:p>
        </p:txBody>
      </p:sp>
      <p:sp>
        <p:nvSpPr>
          <p:cNvPr id="99" name="ZoneTexte 98">
            <a:extLst>
              <a:ext uri="{FF2B5EF4-FFF2-40B4-BE49-F238E27FC236}">
                <a16:creationId xmlns:a16="http://schemas.microsoft.com/office/drawing/2014/main" id="{A3203D8A-1126-46D2-BAE7-CC716F339BB6}"/>
              </a:ext>
            </a:extLst>
          </p:cNvPr>
          <p:cNvSpPr txBox="1"/>
          <p:nvPr/>
        </p:nvSpPr>
        <p:spPr>
          <a:xfrm>
            <a:off x="5844074" y="3722089"/>
            <a:ext cx="1691399" cy="1361911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marL="228600" indent="-228600">
              <a:lnSpc>
                <a:spcPct val="150000"/>
              </a:lnSpc>
              <a:buFont typeface="+mj-lt"/>
              <a:buAutoNum type="alphaLcParenR"/>
            </a:pPr>
            <a:r>
              <a:rPr lang="fr-FR" sz="1100" dirty="0">
                <a:latin typeface="Script cole" panose="00000400000000000000" pitchFamily="2" charset="0"/>
              </a:rPr>
              <a:t>34 – 27 </a:t>
            </a:r>
          </a:p>
          <a:p>
            <a:pPr marL="228600" indent="-228600">
              <a:lnSpc>
                <a:spcPct val="150000"/>
              </a:lnSpc>
              <a:buAutoNum type="alphaLcParenR"/>
            </a:pPr>
            <a:r>
              <a:rPr lang="fr-FR" sz="1100" dirty="0">
                <a:latin typeface="Script cole" panose="00000400000000000000" pitchFamily="2" charset="0"/>
              </a:rPr>
              <a:t>61 – 39 </a:t>
            </a:r>
          </a:p>
          <a:p>
            <a:pPr marL="228600" indent="-228600">
              <a:lnSpc>
                <a:spcPct val="150000"/>
              </a:lnSpc>
              <a:buFontTx/>
              <a:buAutoNum type="alphaLcParenR"/>
            </a:pPr>
            <a:r>
              <a:rPr lang="fr-FR" sz="1100" dirty="0">
                <a:latin typeface="Script cole" panose="00000400000000000000" pitchFamily="2" charset="0"/>
              </a:rPr>
              <a:t>76 – 42 </a:t>
            </a:r>
          </a:p>
          <a:p>
            <a:pPr marL="228600" indent="-228600">
              <a:lnSpc>
                <a:spcPct val="150000"/>
              </a:lnSpc>
              <a:buAutoNum type="alphaLcParenR"/>
            </a:pPr>
            <a:r>
              <a:rPr lang="fr-FR" sz="1100" dirty="0">
                <a:latin typeface="Script cole" panose="00000400000000000000" pitchFamily="2" charset="0"/>
              </a:rPr>
              <a:t>90 – 46 </a:t>
            </a:r>
          </a:p>
          <a:p>
            <a:pPr marL="228600" indent="-228600">
              <a:lnSpc>
                <a:spcPct val="150000"/>
              </a:lnSpc>
              <a:buAutoNum type="alphaLcParenR"/>
            </a:pPr>
            <a:r>
              <a:rPr lang="fr-FR" sz="1100" dirty="0">
                <a:latin typeface="Script cole" panose="00000400000000000000" pitchFamily="2" charset="0"/>
              </a:rPr>
              <a:t>87 – 9</a:t>
            </a:r>
          </a:p>
        </p:txBody>
      </p:sp>
      <p:sp>
        <p:nvSpPr>
          <p:cNvPr id="104" name="ZoneTexte 103">
            <a:extLst>
              <a:ext uri="{FF2B5EF4-FFF2-40B4-BE49-F238E27FC236}">
                <a16:creationId xmlns:a16="http://schemas.microsoft.com/office/drawing/2014/main" id="{A4CA8485-3ACA-41DD-A641-B87C920CDCE6}"/>
              </a:ext>
            </a:extLst>
          </p:cNvPr>
          <p:cNvSpPr txBox="1"/>
          <p:nvPr/>
        </p:nvSpPr>
        <p:spPr>
          <a:xfrm>
            <a:off x="7520524" y="3744116"/>
            <a:ext cx="1301665" cy="1361911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marL="228600" indent="-228600">
              <a:lnSpc>
                <a:spcPct val="150000"/>
              </a:lnSpc>
              <a:buFont typeface="+mj-lt"/>
              <a:buAutoNum type="alphaLcParenR" startAt="6"/>
            </a:pPr>
            <a:r>
              <a:rPr lang="fr-FR" sz="1100" dirty="0">
                <a:latin typeface="Script cole" panose="00000400000000000000" pitchFamily="2" charset="0"/>
              </a:rPr>
              <a:t>24 + 37</a:t>
            </a:r>
          </a:p>
          <a:p>
            <a:pPr marL="228600" indent="-228600">
              <a:lnSpc>
                <a:spcPct val="150000"/>
              </a:lnSpc>
              <a:buFont typeface="+mj-lt"/>
              <a:buAutoNum type="alphaLcParenR" startAt="6"/>
            </a:pPr>
            <a:r>
              <a:rPr lang="fr-FR" sz="1100" dirty="0">
                <a:latin typeface="Script cole" panose="00000400000000000000" pitchFamily="2" charset="0"/>
              </a:rPr>
              <a:t>34 + … = 72</a:t>
            </a:r>
          </a:p>
          <a:p>
            <a:pPr marL="228600" indent="-228600">
              <a:lnSpc>
                <a:spcPct val="150000"/>
              </a:lnSpc>
              <a:buAutoNum type="alphaLcParenR" startAt="6"/>
            </a:pPr>
            <a:r>
              <a:rPr lang="fr-FR" sz="1100" dirty="0">
                <a:latin typeface="Script cole" panose="00000400000000000000" pitchFamily="2" charset="0"/>
              </a:rPr>
              <a:t>78 – 80 </a:t>
            </a:r>
          </a:p>
          <a:p>
            <a:pPr marL="228600" indent="-228600">
              <a:lnSpc>
                <a:spcPct val="150000"/>
              </a:lnSpc>
              <a:buAutoNum type="alphaLcParenR" startAt="6"/>
            </a:pPr>
            <a:r>
              <a:rPr lang="fr-FR" sz="1100" dirty="0">
                <a:latin typeface="Script cole" panose="00000400000000000000" pitchFamily="2" charset="0"/>
              </a:rPr>
              <a:t>33 + 28 + 4</a:t>
            </a:r>
          </a:p>
          <a:p>
            <a:pPr marL="228600" indent="-228600">
              <a:lnSpc>
                <a:spcPct val="150000"/>
              </a:lnSpc>
              <a:buAutoNum type="alphaLcParenR" startAt="6"/>
            </a:pPr>
            <a:r>
              <a:rPr lang="fr-FR" sz="1100" dirty="0">
                <a:latin typeface="Script cole" panose="00000400000000000000" pitchFamily="2" charset="0"/>
              </a:rPr>
              <a:t>81 – 71 </a:t>
            </a:r>
          </a:p>
        </p:txBody>
      </p:sp>
      <p:sp>
        <p:nvSpPr>
          <p:cNvPr id="81" name="ZoneTexte 80">
            <a:extLst>
              <a:ext uri="{FF2B5EF4-FFF2-40B4-BE49-F238E27FC236}">
                <a16:creationId xmlns:a16="http://schemas.microsoft.com/office/drawing/2014/main" id="{24A4BE77-3E23-4A41-8A05-06C3DD005492}"/>
              </a:ext>
            </a:extLst>
          </p:cNvPr>
          <p:cNvSpPr txBox="1"/>
          <p:nvPr/>
        </p:nvSpPr>
        <p:spPr>
          <a:xfrm>
            <a:off x="5844074" y="5396367"/>
            <a:ext cx="1691399" cy="1336841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marL="228600" indent="-228600">
              <a:lnSpc>
                <a:spcPct val="150000"/>
              </a:lnSpc>
              <a:buFont typeface="+mj-lt"/>
              <a:buAutoNum type="alphaLcParenR"/>
            </a:pPr>
            <a:r>
              <a:rPr lang="fr-FR" sz="1100" dirty="0">
                <a:latin typeface="Script cole" panose="00000400000000000000" pitchFamily="2" charset="0"/>
              </a:rPr>
              <a:t>31 – 18 </a:t>
            </a:r>
          </a:p>
          <a:p>
            <a:pPr marL="228600" indent="-228600">
              <a:lnSpc>
                <a:spcPct val="150000"/>
              </a:lnSpc>
              <a:buAutoNum type="alphaLcParenR"/>
            </a:pPr>
            <a:r>
              <a:rPr lang="fr-FR" sz="1100" dirty="0">
                <a:latin typeface="Script cole" panose="00000400000000000000" pitchFamily="2" charset="0"/>
              </a:rPr>
              <a:t>52 – 27 </a:t>
            </a:r>
          </a:p>
          <a:p>
            <a:pPr marL="228600" indent="-228600">
              <a:lnSpc>
                <a:spcPct val="150000"/>
              </a:lnSpc>
              <a:buFontTx/>
              <a:buAutoNum type="alphaLcParenR"/>
            </a:pPr>
            <a:r>
              <a:rPr lang="fr-FR" sz="1100" dirty="0">
                <a:latin typeface="Script cole" panose="00000400000000000000" pitchFamily="2" charset="0"/>
              </a:rPr>
              <a:t>74 – 46 </a:t>
            </a:r>
          </a:p>
          <a:p>
            <a:pPr marL="228600" indent="-228600">
              <a:lnSpc>
                <a:spcPct val="150000"/>
              </a:lnSpc>
              <a:buAutoNum type="alphaLcParenR"/>
            </a:pPr>
            <a:r>
              <a:rPr lang="fr-FR" sz="1100" dirty="0">
                <a:latin typeface="Script cole" panose="00000400000000000000" pitchFamily="2" charset="0"/>
              </a:rPr>
              <a:t>80 – 53 </a:t>
            </a:r>
          </a:p>
          <a:p>
            <a:pPr marL="228600" indent="-228600">
              <a:lnSpc>
                <a:spcPct val="150000"/>
              </a:lnSpc>
              <a:buAutoNum type="alphaLcParenR"/>
            </a:pPr>
            <a:r>
              <a:rPr lang="fr-FR" sz="1100">
                <a:latin typeface="Script cole" panose="00000400000000000000" pitchFamily="2" charset="0"/>
              </a:rPr>
              <a:t>98 </a:t>
            </a:r>
            <a:r>
              <a:rPr lang="fr-FR" sz="1100" dirty="0">
                <a:latin typeface="Script cole" panose="00000400000000000000" pitchFamily="2" charset="0"/>
              </a:rPr>
              <a:t>– 5</a:t>
            </a:r>
          </a:p>
        </p:txBody>
      </p:sp>
      <p:sp>
        <p:nvSpPr>
          <p:cNvPr id="82" name="ZoneTexte 81">
            <a:extLst>
              <a:ext uri="{FF2B5EF4-FFF2-40B4-BE49-F238E27FC236}">
                <a16:creationId xmlns:a16="http://schemas.microsoft.com/office/drawing/2014/main" id="{C44B83B9-C393-4931-A56C-B15FFBDB4219}"/>
              </a:ext>
            </a:extLst>
          </p:cNvPr>
          <p:cNvSpPr txBox="1"/>
          <p:nvPr/>
        </p:nvSpPr>
        <p:spPr>
          <a:xfrm>
            <a:off x="7520524" y="5418394"/>
            <a:ext cx="1825390" cy="1336841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marL="228600" indent="-228600">
              <a:lnSpc>
                <a:spcPct val="150000"/>
              </a:lnSpc>
              <a:buFont typeface="+mj-lt"/>
              <a:buAutoNum type="alphaLcParenR" startAt="6"/>
            </a:pPr>
            <a:r>
              <a:rPr lang="fr-FR" sz="1100" dirty="0">
                <a:latin typeface="Script cole" panose="00000400000000000000" pitchFamily="2" charset="0"/>
              </a:rPr>
              <a:t>17 – 48 </a:t>
            </a:r>
          </a:p>
          <a:p>
            <a:pPr marL="228600" indent="-228600">
              <a:lnSpc>
                <a:spcPct val="150000"/>
              </a:lnSpc>
              <a:buFont typeface="+mj-lt"/>
              <a:buAutoNum type="alphaLcParenR" startAt="6"/>
            </a:pPr>
            <a:r>
              <a:rPr lang="fr-FR" sz="1100" dirty="0">
                <a:latin typeface="Script cole" panose="00000400000000000000" pitchFamily="2" charset="0"/>
              </a:rPr>
              <a:t>16 + 38</a:t>
            </a:r>
          </a:p>
          <a:p>
            <a:pPr marL="228600" indent="-228600">
              <a:lnSpc>
                <a:spcPct val="150000"/>
              </a:lnSpc>
              <a:buAutoNum type="alphaLcParenR" startAt="6"/>
            </a:pPr>
            <a:r>
              <a:rPr lang="fr-FR" sz="1100" dirty="0">
                <a:latin typeface="Script cole" panose="00000400000000000000" pitchFamily="2" charset="0"/>
              </a:rPr>
              <a:t>76 – 30 </a:t>
            </a:r>
          </a:p>
          <a:p>
            <a:pPr marL="228600" indent="-228600">
              <a:lnSpc>
                <a:spcPct val="150000"/>
              </a:lnSpc>
              <a:buAutoNum type="alphaLcParenR" startAt="6"/>
            </a:pPr>
            <a:r>
              <a:rPr lang="fr-FR" sz="1100" dirty="0">
                <a:latin typeface="Script cole" panose="00000400000000000000" pitchFamily="2" charset="0"/>
              </a:rPr>
              <a:t>27 + … = 65</a:t>
            </a:r>
          </a:p>
          <a:p>
            <a:pPr marL="228600" indent="-228600">
              <a:lnSpc>
                <a:spcPct val="150000"/>
              </a:lnSpc>
              <a:buAutoNum type="alphaLcParenR" startAt="6"/>
            </a:pPr>
            <a:r>
              <a:rPr lang="fr-FR" sz="1100" dirty="0">
                <a:latin typeface="Script cole" panose="00000400000000000000" pitchFamily="2" charset="0"/>
              </a:rPr>
              <a:t>47 + 15 + 9</a:t>
            </a:r>
          </a:p>
        </p:txBody>
      </p:sp>
      <p:sp>
        <p:nvSpPr>
          <p:cNvPr id="50" name="Rectangle : coins arrondis 49">
            <a:extLst>
              <a:ext uri="{FF2B5EF4-FFF2-40B4-BE49-F238E27FC236}">
                <a16:creationId xmlns:a16="http://schemas.microsoft.com/office/drawing/2014/main" id="{3FF520BD-263E-48CF-9CE4-C6ECD2A60084}"/>
              </a:ext>
            </a:extLst>
          </p:cNvPr>
          <p:cNvSpPr/>
          <p:nvPr/>
        </p:nvSpPr>
        <p:spPr>
          <a:xfrm>
            <a:off x="5127156" y="121523"/>
            <a:ext cx="4597880" cy="1578634"/>
          </a:xfrm>
          <a:prstGeom prst="round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D3D1024A-BD00-46FB-B9FC-A282F63F3A06}"/>
              </a:ext>
            </a:extLst>
          </p:cNvPr>
          <p:cNvSpPr/>
          <p:nvPr/>
        </p:nvSpPr>
        <p:spPr>
          <a:xfrm>
            <a:off x="5127156" y="1807986"/>
            <a:ext cx="4597880" cy="1578634"/>
          </a:xfrm>
          <a:prstGeom prst="round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2" name="Rectangle : coins arrondis 51">
            <a:extLst>
              <a:ext uri="{FF2B5EF4-FFF2-40B4-BE49-F238E27FC236}">
                <a16:creationId xmlns:a16="http://schemas.microsoft.com/office/drawing/2014/main" id="{60957A5B-1C15-44C3-A5E1-6466F29515EB}"/>
              </a:ext>
            </a:extLst>
          </p:cNvPr>
          <p:cNvSpPr/>
          <p:nvPr/>
        </p:nvSpPr>
        <p:spPr>
          <a:xfrm>
            <a:off x="5127156" y="3494450"/>
            <a:ext cx="4597880" cy="1578634"/>
          </a:xfrm>
          <a:prstGeom prst="round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3" name="Rectangle : coins arrondis 52">
            <a:extLst>
              <a:ext uri="{FF2B5EF4-FFF2-40B4-BE49-F238E27FC236}">
                <a16:creationId xmlns:a16="http://schemas.microsoft.com/office/drawing/2014/main" id="{B4197ADC-FEBD-439C-BC58-F5964A21A5BF}"/>
              </a:ext>
            </a:extLst>
          </p:cNvPr>
          <p:cNvSpPr/>
          <p:nvPr/>
        </p:nvSpPr>
        <p:spPr>
          <a:xfrm>
            <a:off x="5127156" y="5180914"/>
            <a:ext cx="4597880" cy="1578634"/>
          </a:xfrm>
          <a:prstGeom prst="round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0B0D8007-2A57-65DB-7900-37B18274B1A6}"/>
              </a:ext>
            </a:extLst>
          </p:cNvPr>
          <p:cNvGrpSpPr/>
          <p:nvPr/>
        </p:nvGrpSpPr>
        <p:grpSpPr>
          <a:xfrm>
            <a:off x="300196" y="181851"/>
            <a:ext cx="9319252" cy="6414173"/>
            <a:chOff x="300196" y="181851"/>
            <a:chExt cx="9319252" cy="6414173"/>
          </a:xfrm>
        </p:grpSpPr>
        <p:grpSp>
          <p:nvGrpSpPr>
            <p:cNvPr id="3" name="Groupe 2">
              <a:extLst>
                <a:ext uri="{FF2B5EF4-FFF2-40B4-BE49-F238E27FC236}">
                  <a16:creationId xmlns:a16="http://schemas.microsoft.com/office/drawing/2014/main" id="{547C0B77-5B30-6ADC-E811-47D4B633EB0F}"/>
                </a:ext>
              </a:extLst>
            </p:cNvPr>
            <p:cNvGrpSpPr/>
            <p:nvPr/>
          </p:nvGrpSpPr>
          <p:grpSpPr>
            <a:xfrm>
              <a:off x="4270758" y="1193986"/>
              <a:ext cx="5348690" cy="5402038"/>
              <a:chOff x="4270758" y="1193986"/>
              <a:chExt cx="5348690" cy="5402038"/>
            </a:xfrm>
          </p:grpSpPr>
          <p:grpSp>
            <p:nvGrpSpPr>
              <p:cNvPr id="24" name="Groupe 23">
                <a:extLst>
                  <a:ext uri="{FF2B5EF4-FFF2-40B4-BE49-F238E27FC236}">
                    <a16:creationId xmlns:a16="http://schemas.microsoft.com/office/drawing/2014/main" id="{DD63275C-2202-042F-F33B-B1CA10D0B83E}"/>
                  </a:ext>
                </a:extLst>
              </p:cNvPr>
              <p:cNvGrpSpPr/>
              <p:nvPr/>
            </p:nvGrpSpPr>
            <p:grpSpPr>
              <a:xfrm>
                <a:off x="4270758" y="1193986"/>
                <a:ext cx="395335" cy="5396859"/>
                <a:chOff x="4270758" y="1193986"/>
                <a:chExt cx="395335" cy="5396859"/>
              </a:xfrm>
            </p:grpSpPr>
            <p:pic>
              <p:nvPicPr>
                <p:cNvPr id="30" name="Image 29">
                  <a:extLst>
                    <a:ext uri="{FF2B5EF4-FFF2-40B4-BE49-F238E27FC236}">
                      <a16:creationId xmlns:a16="http://schemas.microsoft.com/office/drawing/2014/main" id="{C96B424A-6B1D-9E3C-E035-8ED3B6306A98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285343" y="1193986"/>
                  <a:ext cx="344529" cy="344529"/>
                </a:xfrm>
                <a:prstGeom prst="rect">
                  <a:avLst/>
                </a:prstGeom>
              </p:spPr>
            </p:pic>
            <p:pic>
              <p:nvPicPr>
                <p:cNvPr id="31" name="Image 30">
                  <a:extLst>
                    <a:ext uri="{FF2B5EF4-FFF2-40B4-BE49-F238E27FC236}">
                      <a16:creationId xmlns:a16="http://schemas.microsoft.com/office/drawing/2014/main" id="{AFDFA780-3EC1-B65C-5F4E-1EBCA6376F31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270758" y="2930834"/>
                  <a:ext cx="344529" cy="344529"/>
                </a:xfrm>
                <a:prstGeom prst="rect">
                  <a:avLst/>
                </a:prstGeom>
              </p:spPr>
            </p:pic>
            <p:pic>
              <p:nvPicPr>
                <p:cNvPr id="32" name="Image 31">
                  <a:extLst>
                    <a:ext uri="{FF2B5EF4-FFF2-40B4-BE49-F238E27FC236}">
                      <a16:creationId xmlns:a16="http://schemas.microsoft.com/office/drawing/2014/main" id="{E41A8176-C96A-3D06-0FB2-162DF795466A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278093" y="4596552"/>
                  <a:ext cx="344529" cy="344529"/>
                </a:xfrm>
                <a:prstGeom prst="rect">
                  <a:avLst/>
                </a:prstGeom>
              </p:spPr>
            </p:pic>
            <p:pic>
              <p:nvPicPr>
                <p:cNvPr id="33" name="Image 32">
                  <a:extLst>
                    <a:ext uri="{FF2B5EF4-FFF2-40B4-BE49-F238E27FC236}">
                      <a16:creationId xmlns:a16="http://schemas.microsoft.com/office/drawing/2014/main" id="{9338B1AF-B8E2-6694-354F-7B44E7C7CA20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321564" y="6246316"/>
                  <a:ext cx="344529" cy="344529"/>
                </a:xfrm>
                <a:prstGeom prst="rect">
                  <a:avLst/>
                </a:prstGeom>
              </p:spPr>
            </p:pic>
          </p:grpSp>
          <p:grpSp>
            <p:nvGrpSpPr>
              <p:cNvPr id="25" name="Groupe 24">
                <a:extLst>
                  <a:ext uri="{FF2B5EF4-FFF2-40B4-BE49-F238E27FC236}">
                    <a16:creationId xmlns:a16="http://schemas.microsoft.com/office/drawing/2014/main" id="{B5480B8D-05B4-BB61-FADF-6CAEA6EEFA72}"/>
                  </a:ext>
                </a:extLst>
              </p:cNvPr>
              <p:cNvGrpSpPr/>
              <p:nvPr/>
            </p:nvGrpSpPr>
            <p:grpSpPr>
              <a:xfrm>
                <a:off x="9224113" y="1199165"/>
                <a:ext cx="395335" cy="5396859"/>
                <a:chOff x="4270758" y="1193986"/>
                <a:chExt cx="395335" cy="5396859"/>
              </a:xfrm>
            </p:grpSpPr>
            <p:pic>
              <p:nvPicPr>
                <p:cNvPr id="26" name="Image 25">
                  <a:extLst>
                    <a:ext uri="{FF2B5EF4-FFF2-40B4-BE49-F238E27FC236}">
                      <a16:creationId xmlns:a16="http://schemas.microsoft.com/office/drawing/2014/main" id="{561B7B77-F822-7C0D-15F2-8B30B7ADB3B8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285343" y="1193986"/>
                  <a:ext cx="344529" cy="344529"/>
                </a:xfrm>
                <a:prstGeom prst="rect">
                  <a:avLst/>
                </a:prstGeom>
              </p:spPr>
            </p:pic>
            <p:pic>
              <p:nvPicPr>
                <p:cNvPr id="27" name="Image 26">
                  <a:extLst>
                    <a:ext uri="{FF2B5EF4-FFF2-40B4-BE49-F238E27FC236}">
                      <a16:creationId xmlns:a16="http://schemas.microsoft.com/office/drawing/2014/main" id="{71FF6281-5353-0E7E-7CC7-34475A110238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270758" y="2930834"/>
                  <a:ext cx="344529" cy="344529"/>
                </a:xfrm>
                <a:prstGeom prst="rect">
                  <a:avLst/>
                </a:prstGeom>
              </p:spPr>
            </p:pic>
            <p:pic>
              <p:nvPicPr>
                <p:cNvPr id="28" name="Image 27">
                  <a:extLst>
                    <a:ext uri="{FF2B5EF4-FFF2-40B4-BE49-F238E27FC236}">
                      <a16:creationId xmlns:a16="http://schemas.microsoft.com/office/drawing/2014/main" id="{8FC75222-A8AE-01AA-EC6E-864CE7A15DA6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278093" y="4596552"/>
                  <a:ext cx="344529" cy="344529"/>
                </a:xfrm>
                <a:prstGeom prst="rect">
                  <a:avLst/>
                </a:prstGeom>
              </p:spPr>
            </p:pic>
            <p:pic>
              <p:nvPicPr>
                <p:cNvPr id="29" name="Image 28">
                  <a:extLst>
                    <a:ext uri="{FF2B5EF4-FFF2-40B4-BE49-F238E27FC236}">
                      <a16:creationId xmlns:a16="http://schemas.microsoft.com/office/drawing/2014/main" id="{118B2D86-08F5-9194-8478-FA0C4831579F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321564" y="6246316"/>
                  <a:ext cx="344529" cy="344529"/>
                </a:xfrm>
                <a:prstGeom prst="rect">
                  <a:avLst/>
                </a:prstGeom>
              </p:spPr>
            </p:pic>
          </p:grpSp>
        </p:grpSp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28E4D20C-1E7A-006B-6861-CE04667F92EA}"/>
                </a:ext>
              </a:extLst>
            </p:cNvPr>
            <p:cNvGrpSpPr/>
            <p:nvPr/>
          </p:nvGrpSpPr>
          <p:grpSpPr>
            <a:xfrm>
              <a:off x="300196" y="181851"/>
              <a:ext cx="430867" cy="5404468"/>
              <a:chOff x="300196" y="181851"/>
              <a:chExt cx="430867" cy="5404468"/>
            </a:xfrm>
          </p:grpSpPr>
          <p:pic>
            <p:nvPicPr>
              <p:cNvPr id="19" name="Image 18">
                <a:extLst>
                  <a:ext uri="{FF2B5EF4-FFF2-40B4-BE49-F238E27FC236}">
                    <a16:creationId xmlns:a16="http://schemas.microsoft.com/office/drawing/2014/main" id="{6C1C83AD-EB03-5B21-71AA-E9F63179381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300196" y="181851"/>
                <a:ext cx="369454" cy="357240"/>
              </a:xfrm>
              <a:prstGeom prst="rect">
                <a:avLst/>
              </a:prstGeom>
            </p:spPr>
          </p:pic>
          <p:pic>
            <p:nvPicPr>
              <p:cNvPr id="20" name="Image 19">
                <a:extLst>
                  <a:ext uri="{FF2B5EF4-FFF2-40B4-BE49-F238E27FC236}">
                    <a16:creationId xmlns:a16="http://schemas.microsoft.com/office/drawing/2014/main" id="{4F0722D0-5FDA-83FE-F759-453EBC82CE1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339457" y="1857863"/>
                <a:ext cx="369454" cy="357240"/>
              </a:xfrm>
              <a:prstGeom prst="rect">
                <a:avLst/>
              </a:prstGeom>
            </p:spPr>
          </p:pic>
          <p:pic>
            <p:nvPicPr>
              <p:cNvPr id="21" name="Image 20">
                <a:extLst>
                  <a:ext uri="{FF2B5EF4-FFF2-40B4-BE49-F238E27FC236}">
                    <a16:creationId xmlns:a16="http://schemas.microsoft.com/office/drawing/2014/main" id="{686B19AE-08B0-85F7-131B-B68DC415B5C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361609" y="3533311"/>
                <a:ext cx="369454" cy="357240"/>
              </a:xfrm>
              <a:prstGeom prst="rect">
                <a:avLst/>
              </a:prstGeom>
            </p:spPr>
          </p:pic>
          <p:pic>
            <p:nvPicPr>
              <p:cNvPr id="23" name="Image 22">
                <a:extLst>
                  <a:ext uri="{FF2B5EF4-FFF2-40B4-BE49-F238E27FC236}">
                    <a16:creationId xmlns:a16="http://schemas.microsoft.com/office/drawing/2014/main" id="{C08ED1B4-A99C-4AC4-6C91-701316D1E3B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337054" y="5229079"/>
                <a:ext cx="369454" cy="357240"/>
              </a:xfrm>
              <a:prstGeom prst="rect">
                <a:avLst/>
              </a:prstGeom>
            </p:spPr>
          </p:pic>
        </p:grpSp>
        <p:grpSp>
          <p:nvGrpSpPr>
            <p:cNvPr id="11" name="Groupe 10">
              <a:extLst>
                <a:ext uri="{FF2B5EF4-FFF2-40B4-BE49-F238E27FC236}">
                  <a16:creationId xmlns:a16="http://schemas.microsoft.com/office/drawing/2014/main" id="{12062A67-C010-676D-8B0E-095C88E0D906}"/>
                </a:ext>
              </a:extLst>
            </p:cNvPr>
            <p:cNvGrpSpPr/>
            <p:nvPr/>
          </p:nvGrpSpPr>
          <p:grpSpPr>
            <a:xfrm>
              <a:off x="5338228" y="181851"/>
              <a:ext cx="393256" cy="5423090"/>
              <a:chOff x="289648" y="181851"/>
              <a:chExt cx="393256" cy="5423090"/>
            </a:xfrm>
          </p:grpSpPr>
          <p:pic>
            <p:nvPicPr>
              <p:cNvPr id="12" name="Image 11">
                <a:extLst>
                  <a:ext uri="{FF2B5EF4-FFF2-40B4-BE49-F238E27FC236}">
                    <a16:creationId xmlns:a16="http://schemas.microsoft.com/office/drawing/2014/main" id="{E6D2F3FE-7F0D-CD72-B084-B1D44FC3B12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300196" y="181851"/>
                <a:ext cx="369454" cy="357240"/>
              </a:xfrm>
              <a:prstGeom prst="rect">
                <a:avLst/>
              </a:prstGeom>
            </p:spPr>
          </p:pic>
          <p:pic>
            <p:nvPicPr>
              <p:cNvPr id="16" name="Image 15">
                <a:extLst>
                  <a:ext uri="{FF2B5EF4-FFF2-40B4-BE49-F238E27FC236}">
                    <a16:creationId xmlns:a16="http://schemas.microsoft.com/office/drawing/2014/main" id="{EA841399-F2B3-0421-0D24-31BCCF68C26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289648" y="1856987"/>
                <a:ext cx="369454" cy="357240"/>
              </a:xfrm>
              <a:prstGeom prst="rect">
                <a:avLst/>
              </a:prstGeom>
            </p:spPr>
          </p:pic>
          <p:pic>
            <p:nvPicPr>
              <p:cNvPr id="17" name="Image 16">
                <a:extLst>
                  <a:ext uri="{FF2B5EF4-FFF2-40B4-BE49-F238E27FC236}">
                    <a16:creationId xmlns:a16="http://schemas.microsoft.com/office/drawing/2014/main" id="{E8764653-CCD0-260B-8145-399F127F940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313450" y="3571518"/>
                <a:ext cx="369454" cy="357240"/>
              </a:xfrm>
              <a:prstGeom prst="rect">
                <a:avLst/>
              </a:prstGeom>
            </p:spPr>
          </p:pic>
          <p:pic>
            <p:nvPicPr>
              <p:cNvPr id="18" name="Image 17">
                <a:extLst>
                  <a:ext uri="{FF2B5EF4-FFF2-40B4-BE49-F238E27FC236}">
                    <a16:creationId xmlns:a16="http://schemas.microsoft.com/office/drawing/2014/main" id="{A0A0A4ED-C09B-75A0-4043-220EFC5B401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289648" y="5247701"/>
                <a:ext cx="369454" cy="357240"/>
              </a:xfrm>
              <a:prstGeom prst="rect">
                <a:avLst/>
              </a:prstGeom>
            </p:spPr>
          </p:pic>
        </p:grpSp>
      </p:grpSp>
      <p:grpSp>
        <p:nvGrpSpPr>
          <p:cNvPr id="34" name="Groupe 33">
            <a:extLst>
              <a:ext uri="{FF2B5EF4-FFF2-40B4-BE49-F238E27FC236}">
                <a16:creationId xmlns:a16="http://schemas.microsoft.com/office/drawing/2014/main" id="{95CB243E-A6C2-5D88-8E5C-C503654819C1}"/>
              </a:ext>
            </a:extLst>
          </p:cNvPr>
          <p:cNvGrpSpPr/>
          <p:nvPr/>
        </p:nvGrpSpPr>
        <p:grpSpPr>
          <a:xfrm>
            <a:off x="887964" y="126870"/>
            <a:ext cx="8717840" cy="5358649"/>
            <a:chOff x="887964" y="126870"/>
            <a:chExt cx="8717840" cy="5358649"/>
          </a:xfrm>
        </p:grpSpPr>
        <p:grpSp>
          <p:nvGrpSpPr>
            <p:cNvPr id="35" name="Groupe 34">
              <a:extLst>
                <a:ext uri="{FF2B5EF4-FFF2-40B4-BE49-F238E27FC236}">
                  <a16:creationId xmlns:a16="http://schemas.microsoft.com/office/drawing/2014/main" id="{D783496A-6D7E-3B19-474F-1D8A53F8DE26}"/>
                </a:ext>
              </a:extLst>
            </p:cNvPr>
            <p:cNvGrpSpPr/>
            <p:nvPr/>
          </p:nvGrpSpPr>
          <p:grpSpPr>
            <a:xfrm>
              <a:off x="905317" y="126870"/>
              <a:ext cx="3709970" cy="261610"/>
              <a:chOff x="905317" y="126870"/>
              <a:chExt cx="3709970" cy="261610"/>
            </a:xfrm>
          </p:grpSpPr>
          <p:sp>
            <p:nvSpPr>
              <p:cNvPr id="103" name="ZoneTexte 102">
                <a:extLst>
                  <a:ext uri="{FF2B5EF4-FFF2-40B4-BE49-F238E27FC236}">
                    <a16:creationId xmlns:a16="http://schemas.microsoft.com/office/drawing/2014/main" id="{AC1C620B-AA40-9ED7-70CC-DE0DD6686B1C}"/>
                  </a:ext>
                </a:extLst>
              </p:cNvPr>
              <p:cNvSpPr txBox="1"/>
              <p:nvPr/>
            </p:nvSpPr>
            <p:spPr>
              <a:xfrm>
                <a:off x="905317" y="126870"/>
                <a:ext cx="1583130" cy="261610"/>
              </a:xfrm>
              <a:prstGeom prst="rect">
                <a:avLst/>
              </a:prstGeom>
              <a:noFill/>
            </p:spPr>
            <p:txBody>
              <a:bodyPr vert="horz" wrap="square" rtlCol="0">
                <a:spAutoFit/>
              </a:bodyPr>
              <a:lstStyle/>
              <a:p>
                <a:r>
                  <a:rPr lang="fr-FR" sz="1100" b="1" u="sng" dirty="0">
                    <a:latin typeface="Quicksand Bold" pitchFamily="50" charset="0"/>
                  </a:rPr>
                  <a:t>Calcule en colonne:</a:t>
                </a:r>
              </a:p>
            </p:txBody>
          </p:sp>
          <p:sp>
            <p:nvSpPr>
              <p:cNvPr id="108" name="ZoneTexte 107">
                <a:extLst>
                  <a:ext uri="{FF2B5EF4-FFF2-40B4-BE49-F238E27FC236}">
                    <a16:creationId xmlns:a16="http://schemas.microsoft.com/office/drawing/2014/main" id="{A242C5FD-2AC8-2273-8DE4-C9046AE8469B}"/>
                  </a:ext>
                </a:extLst>
              </p:cNvPr>
              <p:cNvSpPr txBox="1"/>
              <p:nvPr/>
            </p:nvSpPr>
            <p:spPr>
              <a:xfrm>
                <a:off x="2742980" y="126870"/>
                <a:ext cx="1872307" cy="261610"/>
              </a:xfrm>
              <a:prstGeom prst="rect">
                <a:avLst/>
              </a:prstGeom>
              <a:noFill/>
            </p:spPr>
            <p:txBody>
              <a:bodyPr vert="horz" wrap="square" rtlCol="0">
                <a:spAutoFit/>
              </a:bodyPr>
              <a:lstStyle/>
              <a:p>
                <a:r>
                  <a:rPr lang="fr-FR" sz="1100" b="1" u="sng" dirty="0">
                    <a:latin typeface="Quicksand Bold" pitchFamily="50" charset="0"/>
                  </a:rPr>
                  <a:t>Calcule comme tu veux:</a:t>
                </a:r>
              </a:p>
            </p:txBody>
          </p:sp>
          <p:sp>
            <p:nvSpPr>
              <p:cNvPr id="114" name="ZoneTexte 113">
                <a:extLst>
                  <a:ext uri="{FF2B5EF4-FFF2-40B4-BE49-F238E27FC236}">
                    <a16:creationId xmlns:a16="http://schemas.microsoft.com/office/drawing/2014/main" id="{0B68A617-A290-6DF7-DA35-316CE656F78B}"/>
                  </a:ext>
                </a:extLst>
              </p:cNvPr>
              <p:cNvSpPr txBox="1"/>
              <p:nvPr/>
            </p:nvSpPr>
            <p:spPr>
              <a:xfrm>
                <a:off x="2564821" y="163923"/>
                <a:ext cx="216000" cy="216396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contrasting" dir="t">
                  <a:rot lat="0" lon="0" rev="1500000"/>
                </a:lightRig>
              </a:scene3d>
              <a:sp3d prstMaterial="metal">
                <a:bevelT w="88900" h="88900"/>
              </a:sp3d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fr-FR" sz="1000" dirty="0">
                    <a:solidFill>
                      <a:schemeClr val="bg1"/>
                    </a:solidFill>
                    <a:latin typeface="Wolf Sans" panose="020F0704030504030204" pitchFamily="34" charset="0"/>
                  </a:rPr>
                  <a:t>2</a:t>
                </a:r>
              </a:p>
            </p:txBody>
          </p:sp>
        </p:grpSp>
        <p:grpSp>
          <p:nvGrpSpPr>
            <p:cNvPr id="36" name="Groupe 35">
              <a:extLst>
                <a:ext uri="{FF2B5EF4-FFF2-40B4-BE49-F238E27FC236}">
                  <a16:creationId xmlns:a16="http://schemas.microsoft.com/office/drawing/2014/main" id="{BD4DB89D-3AAA-3E99-4A9C-6F515E0AB198}"/>
                </a:ext>
              </a:extLst>
            </p:cNvPr>
            <p:cNvGrpSpPr/>
            <p:nvPr/>
          </p:nvGrpSpPr>
          <p:grpSpPr>
            <a:xfrm>
              <a:off x="5895834" y="147113"/>
              <a:ext cx="3709970" cy="261610"/>
              <a:chOff x="905317" y="126870"/>
              <a:chExt cx="3709970" cy="261610"/>
            </a:xfrm>
          </p:grpSpPr>
          <p:sp>
            <p:nvSpPr>
              <p:cNvPr id="100" name="ZoneTexte 99">
                <a:extLst>
                  <a:ext uri="{FF2B5EF4-FFF2-40B4-BE49-F238E27FC236}">
                    <a16:creationId xmlns:a16="http://schemas.microsoft.com/office/drawing/2014/main" id="{B9E352B7-C74F-5A3A-9609-81A4AB2491AA}"/>
                  </a:ext>
                </a:extLst>
              </p:cNvPr>
              <p:cNvSpPr txBox="1"/>
              <p:nvPr/>
            </p:nvSpPr>
            <p:spPr>
              <a:xfrm>
                <a:off x="905317" y="126870"/>
                <a:ext cx="1583130" cy="261610"/>
              </a:xfrm>
              <a:prstGeom prst="rect">
                <a:avLst/>
              </a:prstGeom>
              <a:noFill/>
            </p:spPr>
            <p:txBody>
              <a:bodyPr vert="horz" wrap="square" rtlCol="0">
                <a:spAutoFit/>
              </a:bodyPr>
              <a:lstStyle/>
              <a:p>
                <a:r>
                  <a:rPr lang="fr-FR" sz="1100" b="1" u="sng" dirty="0">
                    <a:latin typeface="Quicksand Bold" pitchFamily="50" charset="0"/>
                  </a:rPr>
                  <a:t>Calcule en colonne:</a:t>
                </a:r>
              </a:p>
            </p:txBody>
          </p:sp>
          <p:sp>
            <p:nvSpPr>
              <p:cNvPr id="101" name="ZoneTexte 100">
                <a:extLst>
                  <a:ext uri="{FF2B5EF4-FFF2-40B4-BE49-F238E27FC236}">
                    <a16:creationId xmlns:a16="http://schemas.microsoft.com/office/drawing/2014/main" id="{02FC3899-3565-3D28-442F-B838697492A4}"/>
                  </a:ext>
                </a:extLst>
              </p:cNvPr>
              <p:cNvSpPr txBox="1"/>
              <p:nvPr/>
            </p:nvSpPr>
            <p:spPr>
              <a:xfrm>
                <a:off x="2742980" y="126870"/>
                <a:ext cx="1872307" cy="261610"/>
              </a:xfrm>
              <a:prstGeom prst="rect">
                <a:avLst/>
              </a:prstGeom>
              <a:noFill/>
            </p:spPr>
            <p:txBody>
              <a:bodyPr vert="horz" wrap="square" rtlCol="0">
                <a:spAutoFit/>
              </a:bodyPr>
              <a:lstStyle/>
              <a:p>
                <a:r>
                  <a:rPr lang="fr-FR" sz="1100" b="1" u="sng" dirty="0">
                    <a:latin typeface="Quicksand Bold" pitchFamily="50" charset="0"/>
                  </a:rPr>
                  <a:t>Calcule comme tu veux:</a:t>
                </a:r>
              </a:p>
            </p:txBody>
          </p:sp>
          <p:sp>
            <p:nvSpPr>
              <p:cNvPr id="102" name="ZoneTexte 101">
                <a:extLst>
                  <a:ext uri="{FF2B5EF4-FFF2-40B4-BE49-F238E27FC236}">
                    <a16:creationId xmlns:a16="http://schemas.microsoft.com/office/drawing/2014/main" id="{DF3E6C78-CA43-16C5-E35F-872BBD6DBB06}"/>
                  </a:ext>
                </a:extLst>
              </p:cNvPr>
              <p:cNvSpPr txBox="1"/>
              <p:nvPr/>
            </p:nvSpPr>
            <p:spPr>
              <a:xfrm>
                <a:off x="2564821" y="163923"/>
                <a:ext cx="216000" cy="216396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contrasting" dir="t">
                  <a:rot lat="0" lon="0" rev="1500000"/>
                </a:lightRig>
              </a:scene3d>
              <a:sp3d prstMaterial="metal">
                <a:bevelT w="88900" h="88900"/>
              </a:sp3d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fr-FR" sz="1000" dirty="0">
                    <a:solidFill>
                      <a:schemeClr val="bg1"/>
                    </a:solidFill>
                    <a:latin typeface="Wolf Sans" panose="020F0704030504030204" pitchFamily="34" charset="0"/>
                  </a:rPr>
                  <a:t>2</a:t>
                </a:r>
              </a:p>
            </p:txBody>
          </p:sp>
        </p:grpSp>
        <p:grpSp>
          <p:nvGrpSpPr>
            <p:cNvPr id="37" name="Groupe 36">
              <a:extLst>
                <a:ext uri="{FF2B5EF4-FFF2-40B4-BE49-F238E27FC236}">
                  <a16:creationId xmlns:a16="http://schemas.microsoft.com/office/drawing/2014/main" id="{F26D7FB4-97D1-DD90-18E7-042BB8FF7B64}"/>
                </a:ext>
              </a:extLst>
            </p:cNvPr>
            <p:cNvGrpSpPr/>
            <p:nvPr/>
          </p:nvGrpSpPr>
          <p:grpSpPr>
            <a:xfrm>
              <a:off x="887964" y="1831178"/>
              <a:ext cx="3709970" cy="261610"/>
              <a:chOff x="905317" y="126870"/>
              <a:chExt cx="3709970" cy="261610"/>
            </a:xfrm>
          </p:grpSpPr>
          <p:sp>
            <p:nvSpPr>
              <p:cNvPr id="86" name="ZoneTexte 85">
                <a:extLst>
                  <a:ext uri="{FF2B5EF4-FFF2-40B4-BE49-F238E27FC236}">
                    <a16:creationId xmlns:a16="http://schemas.microsoft.com/office/drawing/2014/main" id="{C2FFE15A-86ED-B29A-16F0-9C30FF39B10C}"/>
                  </a:ext>
                </a:extLst>
              </p:cNvPr>
              <p:cNvSpPr txBox="1"/>
              <p:nvPr/>
            </p:nvSpPr>
            <p:spPr>
              <a:xfrm>
                <a:off x="905317" y="126870"/>
                <a:ext cx="1583130" cy="261610"/>
              </a:xfrm>
              <a:prstGeom prst="rect">
                <a:avLst/>
              </a:prstGeom>
              <a:noFill/>
            </p:spPr>
            <p:txBody>
              <a:bodyPr vert="horz" wrap="square" rtlCol="0">
                <a:spAutoFit/>
              </a:bodyPr>
              <a:lstStyle/>
              <a:p>
                <a:r>
                  <a:rPr lang="fr-FR" sz="1100" b="1" u="sng" dirty="0">
                    <a:latin typeface="Quicksand Bold" pitchFamily="50" charset="0"/>
                  </a:rPr>
                  <a:t>Calcule en colonne:</a:t>
                </a:r>
              </a:p>
            </p:txBody>
          </p:sp>
          <p:sp>
            <p:nvSpPr>
              <p:cNvPr id="90" name="ZoneTexte 89">
                <a:extLst>
                  <a:ext uri="{FF2B5EF4-FFF2-40B4-BE49-F238E27FC236}">
                    <a16:creationId xmlns:a16="http://schemas.microsoft.com/office/drawing/2014/main" id="{FB841A72-11A1-F8E9-DA28-155E8A5FE376}"/>
                  </a:ext>
                </a:extLst>
              </p:cNvPr>
              <p:cNvSpPr txBox="1"/>
              <p:nvPr/>
            </p:nvSpPr>
            <p:spPr>
              <a:xfrm>
                <a:off x="2742980" y="126870"/>
                <a:ext cx="1872307" cy="261610"/>
              </a:xfrm>
              <a:prstGeom prst="rect">
                <a:avLst/>
              </a:prstGeom>
              <a:noFill/>
            </p:spPr>
            <p:txBody>
              <a:bodyPr vert="horz" wrap="square" rtlCol="0">
                <a:spAutoFit/>
              </a:bodyPr>
              <a:lstStyle/>
              <a:p>
                <a:r>
                  <a:rPr lang="fr-FR" sz="1100" b="1" u="sng" dirty="0">
                    <a:latin typeface="Quicksand Bold" pitchFamily="50" charset="0"/>
                  </a:rPr>
                  <a:t>Calcule comme tu veux:</a:t>
                </a:r>
              </a:p>
            </p:txBody>
          </p:sp>
          <p:sp>
            <p:nvSpPr>
              <p:cNvPr id="98" name="ZoneTexte 97">
                <a:extLst>
                  <a:ext uri="{FF2B5EF4-FFF2-40B4-BE49-F238E27FC236}">
                    <a16:creationId xmlns:a16="http://schemas.microsoft.com/office/drawing/2014/main" id="{B5EC0713-E2AC-350C-FD82-8623AFC8F26D}"/>
                  </a:ext>
                </a:extLst>
              </p:cNvPr>
              <p:cNvSpPr txBox="1"/>
              <p:nvPr/>
            </p:nvSpPr>
            <p:spPr>
              <a:xfrm>
                <a:off x="2564821" y="163923"/>
                <a:ext cx="216000" cy="216396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contrasting" dir="t">
                  <a:rot lat="0" lon="0" rev="1500000"/>
                </a:lightRig>
              </a:scene3d>
              <a:sp3d prstMaterial="metal">
                <a:bevelT w="88900" h="88900"/>
              </a:sp3d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fr-FR" sz="1000" dirty="0">
                    <a:solidFill>
                      <a:schemeClr val="bg1"/>
                    </a:solidFill>
                    <a:latin typeface="Wolf Sans" panose="020F0704030504030204" pitchFamily="34" charset="0"/>
                  </a:rPr>
                  <a:t>2</a:t>
                </a:r>
              </a:p>
            </p:txBody>
          </p:sp>
        </p:grpSp>
        <p:grpSp>
          <p:nvGrpSpPr>
            <p:cNvPr id="38" name="Groupe 37">
              <a:extLst>
                <a:ext uri="{FF2B5EF4-FFF2-40B4-BE49-F238E27FC236}">
                  <a16:creationId xmlns:a16="http://schemas.microsoft.com/office/drawing/2014/main" id="{1CF1D1FF-3805-F95F-B3EA-E0F409BC909A}"/>
                </a:ext>
              </a:extLst>
            </p:cNvPr>
            <p:cNvGrpSpPr/>
            <p:nvPr/>
          </p:nvGrpSpPr>
          <p:grpSpPr>
            <a:xfrm>
              <a:off x="5907056" y="1851421"/>
              <a:ext cx="3681395" cy="261610"/>
              <a:chOff x="933892" y="126870"/>
              <a:chExt cx="3681395" cy="261610"/>
            </a:xfrm>
          </p:grpSpPr>
          <p:sp>
            <p:nvSpPr>
              <p:cNvPr id="76" name="ZoneTexte 75">
                <a:extLst>
                  <a:ext uri="{FF2B5EF4-FFF2-40B4-BE49-F238E27FC236}">
                    <a16:creationId xmlns:a16="http://schemas.microsoft.com/office/drawing/2014/main" id="{792FCF21-87FF-7A42-8F3B-2EF52E284214}"/>
                  </a:ext>
                </a:extLst>
              </p:cNvPr>
              <p:cNvSpPr txBox="1"/>
              <p:nvPr/>
            </p:nvSpPr>
            <p:spPr>
              <a:xfrm>
                <a:off x="933892" y="126870"/>
                <a:ext cx="1583130" cy="261610"/>
              </a:xfrm>
              <a:prstGeom prst="rect">
                <a:avLst/>
              </a:prstGeom>
              <a:noFill/>
            </p:spPr>
            <p:txBody>
              <a:bodyPr vert="horz" wrap="square" rtlCol="0">
                <a:spAutoFit/>
              </a:bodyPr>
              <a:lstStyle/>
              <a:p>
                <a:r>
                  <a:rPr lang="fr-FR" sz="1100" b="1" u="sng" dirty="0">
                    <a:latin typeface="Quicksand Bold" pitchFamily="50" charset="0"/>
                  </a:rPr>
                  <a:t>Calcule en colonne:</a:t>
                </a:r>
              </a:p>
            </p:txBody>
          </p:sp>
          <p:sp>
            <p:nvSpPr>
              <p:cNvPr id="80" name="ZoneTexte 79">
                <a:extLst>
                  <a:ext uri="{FF2B5EF4-FFF2-40B4-BE49-F238E27FC236}">
                    <a16:creationId xmlns:a16="http://schemas.microsoft.com/office/drawing/2014/main" id="{1688B1D4-A5FA-31B1-5D61-BAC1CCA35B3A}"/>
                  </a:ext>
                </a:extLst>
              </p:cNvPr>
              <p:cNvSpPr txBox="1"/>
              <p:nvPr/>
            </p:nvSpPr>
            <p:spPr>
              <a:xfrm>
                <a:off x="2742980" y="126870"/>
                <a:ext cx="1872307" cy="261610"/>
              </a:xfrm>
              <a:prstGeom prst="rect">
                <a:avLst/>
              </a:prstGeom>
              <a:noFill/>
            </p:spPr>
            <p:txBody>
              <a:bodyPr vert="horz" wrap="square" rtlCol="0">
                <a:spAutoFit/>
              </a:bodyPr>
              <a:lstStyle/>
              <a:p>
                <a:r>
                  <a:rPr lang="fr-FR" sz="1100" b="1" u="sng" dirty="0">
                    <a:latin typeface="Quicksand Bold" pitchFamily="50" charset="0"/>
                  </a:rPr>
                  <a:t>Calcule comme tu veux:</a:t>
                </a:r>
              </a:p>
            </p:txBody>
          </p:sp>
          <p:sp>
            <p:nvSpPr>
              <p:cNvPr id="84" name="ZoneTexte 83">
                <a:extLst>
                  <a:ext uri="{FF2B5EF4-FFF2-40B4-BE49-F238E27FC236}">
                    <a16:creationId xmlns:a16="http://schemas.microsoft.com/office/drawing/2014/main" id="{B25FB05F-94F6-F7E2-D5CE-9ADCA4F8E2DB}"/>
                  </a:ext>
                </a:extLst>
              </p:cNvPr>
              <p:cNvSpPr txBox="1"/>
              <p:nvPr/>
            </p:nvSpPr>
            <p:spPr>
              <a:xfrm>
                <a:off x="2564821" y="163923"/>
                <a:ext cx="216000" cy="216396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contrasting" dir="t">
                  <a:rot lat="0" lon="0" rev="1500000"/>
                </a:lightRig>
              </a:scene3d>
              <a:sp3d prstMaterial="metal">
                <a:bevelT w="88900" h="88900"/>
              </a:sp3d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fr-FR" sz="1000" dirty="0">
                    <a:solidFill>
                      <a:schemeClr val="bg1"/>
                    </a:solidFill>
                    <a:latin typeface="Wolf Sans" panose="020F0704030504030204" pitchFamily="34" charset="0"/>
                  </a:rPr>
                  <a:t>2</a:t>
                </a:r>
              </a:p>
            </p:txBody>
          </p:sp>
        </p:grpSp>
        <p:grpSp>
          <p:nvGrpSpPr>
            <p:cNvPr id="40" name="Groupe 39">
              <a:extLst>
                <a:ext uri="{FF2B5EF4-FFF2-40B4-BE49-F238E27FC236}">
                  <a16:creationId xmlns:a16="http://schemas.microsoft.com/office/drawing/2014/main" id="{5E4ED783-E75D-EBB2-7019-FE4B2574F8E4}"/>
                </a:ext>
              </a:extLst>
            </p:cNvPr>
            <p:cNvGrpSpPr/>
            <p:nvPr/>
          </p:nvGrpSpPr>
          <p:grpSpPr>
            <a:xfrm>
              <a:off x="889292" y="3527211"/>
              <a:ext cx="3709970" cy="261610"/>
              <a:chOff x="905317" y="126870"/>
              <a:chExt cx="3709970" cy="261610"/>
            </a:xfrm>
          </p:grpSpPr>
          <p:sp>
            <p:nvSpPr>
              <p:cNvPr id="62" name="ZoneTexte 61">
                <a:extLst>
                  <a:ext uri="{FF2B5EF4-FFF2-40B4-BE49-F238E27FC236}">
                    <a16:creationId xmlns:a16="http://schemas.microsoft.com/office/drawing/2014/main" id="{E2285A88-1195-2AE7-9EAE-48D7724624AE}"/>
                  </a:ext>
                </a:extLst>
              </p:cNvPr>
              <p:cNvSpPr txBox="1"/>
              <p:nvPr/>
            </p:nvSpPr>
            <p:spPr>
              <a:xfrm>
                <a:off x="905317" y="126870"/>
                <a:ext cx="1583130" cy="261610"/>
              </a:xfrm>
              <a:prstGeom prst="rect">
                <a:avLst/>
              </a:prstGeom>
              <a:noFill/>
            </p:spPr>
            <p:txBody>
              <a:bodyPr vert="horz" wrap="square" rtlCol="0">
                <a:spAutoFit/>
              </a:bodyPr>
              <a:lstStyle/>
              <a:p>
                <a:r>
                  <a:rPr lang="fr-FR" sz="1100" b="1" u="sng" dirty="0">
                    <a:latin typeface="Quicksand Bold" pitchFamily="50" charset="0"/>
                  </a:rPr>
                  <a:t>Calcule en colonne:</a:t>
                </a:r>
              </a:p>
            </p:txBody>
          </p:sp>
          <p:sp>
            <p:nvSpPr>
              <p:cNvPr id="65" name="ZoneTexte 64">
                <a:extLst>
                  <a:ext uri="{FF2B5EF4-FFF2-40B4-BE49-F238E27FC236}">
                    <a16:creationId xmlns:a16="http://schemas.microsoft.com/office/drawing/2014/main" id="{2F06DE1C-23BD-8BE9-60C7-FE440DBB30E1}"/>
                  </a:ext>
                </a:extLst>
              </p:cNvPr>
              <p:cNvSpPr txBox="1"/>
              <p:nvPr/>
            </p:nvSpPr>
            <p:spPr>
              <a:xfrm>
                <a:off x="2742980" y="126870"/>
                <a:ext cx="1872307" cy="261610"/>
              </a:xfrm>
              <a:prstGeom prst="rect">
                <a:avLst/>
              </a:prstGeom>
              <a:noFill/>
            </p:spPr>
            <p:txBody>
              <a:bodyPr vert="horz" wrap="square" rtlCol="0">
                <a:spAutoFit/>
              </a:bodyPr>
              <a:lstStyle/>
              <a:p>
                <a:r>
                  <a:rPr lang="fr-FR" sz="1100" b="1" u="sng" dirty="0">
                    <a:latin typeface="Quicksand Bold" pitchFamily="50" charset="0"/>
                  </a:rPr>
                  <a:t>Calcule comme tu veux:</a:t>
                </a:r>
              </a:p>
            </p:txBody>
          </p:sp>
          <p:sp>
            <p:nvSpPr>
              <p:cNvPr id="72" name="ZoneTexte 71">
                <a:extLst>
                  <a:ext uri="{FF2B5EF4-FFF2-40B4-BE49-F238E27FC236}">
                    <a16:creationId xmlns:a16="http://schemas.microsoft.com/office/drawing/2014/main" id="{F1442055-0B0E-4A30-6903-87D64442B7F9}"/>
                  </a:ext>
                </a:extLst>
              </p:cNvPr>
              <p:cNvSpPr txBox="1"/>
              <p:nvPr/>
            </p:nvSpPr>
            <p:spPr>
              <a:xfrm>
                <a:off x="2564821" y="163923"/>
                <a:ext cx="216000" cy="216396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contrasting" dir="t">
                  <a:rot lat="0" lon="0" rev="1500000"/>
                </a:lightRig>
              </a:scene3d>
              <a:sp3d prstMaterial="metal">
                <a:bevelT w="88900" h="88900"/>
              </a:sp3d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fr-FR" sz="1000" dirty="0">
                    <a:solidFill>
                      <a:schemeClr val="bg1"/>
                    </a:solidFill>
                    <a:latin typeface="Wolf Sans" panose="020F0704030504030204" pitchFamily="34" charset="0"/>
                  </a:rPr>
                  <a:t>2</a:t>
                </a:r>
              </a:p>
            </p:txBody>
          </p:sp>
        </p:grpSp>
        <p:grpSp>
          <p:nvGrpSpPr>
            <p:cNvPr id="43" name="Groupe 42">
              <a:extLst>
                <a:ext uri="{FF2B5EF4-FFF2-40B4-BE49-F238E27FC236}">
                  <a16:creationId xmlns:a16="http://schemas.microsoft.com/office/drawing/2014/main" id="{9D4D9932-0F7B-AF6A-C034-CC610A02B4CC}"/>
                </a:ext>
              </a:extLst>
            </p:cNvPr>
            <p:cNvGrpSpPr/>
            <p:nvPr/>
          </p:nvGrpSpPr>
          <p:grpSpPr>
            <a:xfrm>
              <a:off x="5889334" y="3547454"/>
              <a:ext cx="3700445" cy="261610"/>
              <a:chOff x="914842" y="126870"/>
              <a:chExt cx="3700445" cy="261610"/>
            </a:xfrm>
          </p:grpSpPr>
          <p:sp>
            <p:nvSpPr>
              <p:cNvPr id="56" name="ZoneTexte 55">
                <a:extLst>
                  <a:ext uri="{FF2B5EF4-FFF2-40B4-BE49-F238E27FC236}">
                    <a16:creationId xmlns:a16="http://schemas.microsoft.com/office/drawing/2014/main" id="{CC171931-E32D-F51C-158A-DA365F26B8E6}"/>
                  </a:ext>
                </a:extLst>
              </p:cNvPr>
              <p:cNvSpPr txBox="1"/>
              <p:nvPr/>
            </p:nvSpPr>
            <p:spPr>
              <a:xfrm>
                <a:off x="914842" y="126870"/>
                <a:ext cx="1583130" cy="261610"/>
              </a:xfrm>
              <a:prstGeom prst="rect">
                <a:avLst/>
              </a:prstGeom>
              <a:noFill/>
            </p:spPr>
            <p:txBody>
              <a:bodyPr vert="horz" wrap="square" rtlCol="0">
                <a:spAutoFit/>
              </a:bodyPr>
              <a:lstStyle/>
              <a:p>
                <a:r>
                  <a:rPr lang="fr-FR" sz="1100" b="1" u="sng" dirty="0">
                    <a:latin typeface="Quicksand Bold" pitchFamily="50" charset="0"/>
                  </a:rPr>
                  <a:t>Calcule en colonne:</a:t>
                </a:r>
              </a:p>
            </p:txBody>
          </p:sp>
          <p:sp>
            <p:nvSpPr>
              <p:cNvPr id="57" name="ZoneTexte 56">
                <a:extLst>
                  <a:ext uri="{FF2B5EF4-FFF2-40B4-BE49-F238E27FC236}">
                    <a16:creationId xmlns:a16="http://schemas.microsoft.com/office/drawing/2014/main" id="{7208E88E-237A-7D2A-CB00-B6BE90A82251}"/>
                  </a:ext>
                </a:extLst>
              </p:cNvPr>
              <p:cNvSpPr txBox="1"/>
              <p:nvPr/>
            </p:nvSpPr>
            <p:spPr>
              <a:xfrm>
                <a:off x="2742980" y="126870"/>
                <a:ext cx="1872307" cy="261610"/>
              </a:xfrm>
              <a:prstGeom prst="rect">
                <a:avLst/>
              </a:prstGeom>
              <a:noFill/>
            </p:spPr>
            <p:txBody>
              <a:bodyPr vert="horz" wrap="square" rtlCol="0">
                <a:spAutoFit/>
              </a:bodyPr>
              <a:lstStyle/>
              <a:p>
                <a:r>
                  <a:rPr lang="fr-FR" sz="1100" b="1" u="sng" dirty="0">
                    <a:latin typeface="Quicksand Bold" pitchFamily="50" charset="0"/>
                  </a:rPr>
                  <a:t>Calcule comme tu veux:</a:t>
                </a:r>
              </a:p>
            </p:txBody>
          </p:sp>
          <p:sp>
            <p:nvSpPr>
              <p:cNvPr id="58" name="ZoneTexte 57">
                <a:extLst>
                  <a:ext uri="{FF2B5EF4-FFF2-40B4-BE49-F238E27FC236}">
                    <a16:creationId xmlns:a16="http://schemas.microsoft.com/office/drawing/2014/main" id="{0518423B-2100-BB45-C8F5-C869C3BCE4FC}"/>
                  </a:ext>
                </a:extLst>
              </p:cNvPr>
              <p:cNvSpPr txBox="1"/>
              <p:nvPr/>
            </p:nvSpPr>
            <p:spPr>
              <a:xfrm>
                <a:off x="2564821" y="163923"/>
                <a:ext cx="216000" cy="216396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contrasting" dir="t">
                  <a:rot lat="0" lon="0" rev="1500000"/>
                </a:lightRig>
              </a:scene3d>
              <a:sp3d prstMaterial="metal">
                <a:bevelT w="88900" h="88900"/>
              </a:sp3d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fr-FR" sz="1000" dirty="0">
                    <a:solidFill>
                      <a:schemeClr val="bg1"/>
                    </a:solidFill>
                    <a:latin typeface="Wolf Sans" panose="020F0704030504030204" pitchFamily="34" charset="0"/>
                  </a:rPr>
                  <a:t>2</a:t>
                </a:r>
              </a:p>
            </p:txBody>
          </p:sp>
        </p:grpSp>
        <p:grpSp>
          <p:nvGrpSpPr>
            <p:cNvPr id="44" name="Groupe 43">
              <a:extLst>
                <a:ext uri="{FF2B5EF4-FFF2-40B4-BE49-F238E27FC236}">
                  <a16:creationId xmlns:a16="http://schemas.microsoft.com/office/drawing/2014/main" id="{F631C3E8-71FB-48EB-36CC-23C53C83C17C}"/>
                </a:ext>
              </a:extLst>
            </p:cNvPr>
            <p:cNvGrpSpPr/>
            <p:nvPr/>
          </p:nvGrpSpPr>
          <p:grpSpPr>
            <a:xfrm>
              <a:off x="887995" y="5203771"/>
              <a:ext cx="3709970" cy="261610"/>
              <a:chOff x="905317" y="126870"/>
              <a:chExt cx="3709970" cy="261610"/>
            </a:xfrm>
          </p:grpSpPr>
          <p:sp>
            <p:nvSpPr>
              <p:cNvPr id="49" name="ZoneTexte 48">
                <a:extLst>
                  <a:ext uri="{FF2B5EF4-FFF2-40B4-BE49-F238E27FC236}">
                    <a16:creationId xmlns:a16="http://schemas.microsoft.com/office/drawing/2014/main" id="{72440074-F123-E7C3-A35C-7D115D37EBCF}"/>
                  </a:ext>
                </a:extLst>
              </p:cNvPr>
              <p:cNvSpPr txBox="1"/>
              <p:nvPr/>
            </p:nvSpPr>
            <p:spPr>
              <a:xfrm>
                <a:off x="905317" y="126870"/>
                <a:ext cx="1583130" cy="261610"/>
              </a:xfrm>
              <a:prstGeom prst="rect">
                <a:avLst/>
              </a:prstGeom>
              <a:noFill/>
            </p:spPr>
            <p:txBody>
              <a:bodyPr vert="horz" wrap="square" rtlCol="0">
                <a:spAutoFit/>
              </a:bodyPr>
              <a:lstStyle/>
              <a:p>
                <a:r>
                  <a:rPr lang="fr-FR" sz="1100" b="1" u="sng" dirty="0">
                    <a:latin typeface="Quicksand Bold" pitchFamily="50" charset="0"/>
                  </a:rPr>
                  <a:t>Calcule en colonne:</a:t>
                </a:r>
              </a:p>
            </p:txBody>
          </p:sp>
          <p:sp>
            <p:nvSpPr>
              <p:cNvPr id="54" name="ZoneTexte 53">
                <a:extLst>
                  <a:ext uri="{FF2B5EF4-FFF2-40B4-BE49-F238E27FC236}">
                    <a16:creationId xmlns:a16="http://schemas.microsoft.com/office/drawing/2014/main" id="{EB41E485-0326-96E0-81EC-161579126C91}"/>
                  </a:ext>
                </a:extLst>
              </p:cNvPr>
              <p:cNvSpPr txBox="1"/>
              <p:nvPr/>
            </p:nvSpPr>
            <p:spPr>
              <a:xfrm>
                <a:off x="2742980" y="126870"/>
                <a:ext cx="1872307" cy="261610"/>
              </a:xfrm>
              <a:prstGeom prst="rect">
                <a:avLst/>
              </a:prstGeom>
              <a:noFill/>
            </p:spPr>
            <p:txBody>
              <a:bodyPr vert="horz" wrap="square" rtlCol="0">
                <a:spAutoFit/>
              </a:bodyPr>
              <a:lstStyle/>
              <a:p>
                <a:r>
                  <a:rPr lang="fr-FR" sz="1100" b="1" u="sng" dirty="0">
                    <a:latin typeface="Quicksand Bold" pitchFamily="50" charset="0"/>
                  </a:rPr>
                  <a:t>Calcule comme tu veux:</a:t>
                </a:r>
              </a:p>
            </p:txBody>
          </p:sp>
          <p:sp>
            <p:nvSpPr>
              <p:cNvPr id="55" name="ZoneTexte 54">
                <a:extLst>
                  <a:ext uri="{FF2B5EF4-FFF2-40B4-BE49-F238E27FC236}">
                    <a16:creationId xmlns:a16="http://schemas.microsoft.com/office/drawing/2014/main" id="{0C506E43-19BA-A7ED-6D43-592F9BA4C0FD}"/>
                  </a:ext>
                </a:extLst>
              </p:cNvPr>
              <p:cNvSpPr txBox="1"/>
              <p:nvPr/>
            </p:nvSpPr>
            <p:spPr>
              <a:xfrm>
                <a:off x="2564821" y="163923"/>
                <a:ext cx="216000" cy="216396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contrasting" dir="t">
                  <a:rot lat="0" lon="0" rev="1500000"/>
                </a:lightRig>
              </a:scene3d>
              <a:sp3d prstMaterial="metal">
                <a:bevelT w="88900" h="88900"/>
              </a:sp3d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fr-FR" sz="1000" dirty="0">
                    <a:solidFill>
                      <a:schemeClr val="bg1"/>
                    </a:solidFill>
                    <a:latin typeface="Wolf Sans" panose="020F0704030504030204" pitchFamily="34" charset="0"/>
                  </a:rPr>
                  <a:t>2</a:t>
                </a:r>
              </a:p>
            </p:txBody>
          </p:sp>
        </p:grpSp>
        <p:grpSp>
          <p:nvGrpSpPr>
            <p:cNvPr id="45" name="Groupe 44">
              <a:extLst>
                <a:ext uri="{FF2B5EF4-FFF2-40B4-BE49-F238E27FC236}">
                  <a16:creationId xmlns:a16="http://schemas.microsoft.com/office/drawing/2014/main" id="{D631C3B0-4230-86E0-7A84-7F51E679F9E0}"/>
                </a:ext>
              </a:extLst>
            </p:cNvPr>
            <p:cNvGrpSpPr/>
            <p:nvPr/>
          </p:nvGrpSpPr>
          <p:grpSpPr>
            <a:xfrm>
              <a:off x="5896260" y="5223909"/>
              <a:ext cx="3700445" cy="261610"/>
              <a:chOff x="914842" y="126870"/>
              <a:chExt cx="3700445" cy="261610"/>
            </a:xfrm>
          </p:grpSpPr>
          <p:sp>
            <p:nvSpPr>
              <p:cNvPr id="46" name="ZoneTexte 45">
                <a:extLst>
                  <a:ext uri="{FF2B5EF4-FFF2-40B4-BE49-F238E27FC236}">
                    <a16:creationId xmlns:a16="http://schemas.microsoft.com/office/drawing/2014/main" id="{61F22DB0-2957-D33E-6C0C-434EF52C9BCC}"/>
                  </a:ext>
                </a:extLst>
              </p:cNvPr>
              <p:cNvSpPr txBox="1"/>
              <p:nvPr/>
            </p:nvSpPr>
            <p:spPr>
              <a:xfrm>
                <a:off x="914842" y="126870"/>
                <a:ext cx="1583130" cy="261610"/>
              </a:xfrm>
              <a:prstGeom prst="rect">
                <a:avLst/>
              </a:prstGeom>
              <a:noFill/>
            </p:spPr>
            <p:txBody>
              <a:bodyPr vert="horz" wrap="square" rtlCol="0">
                <a:spAutoFit/>
              </a:bodyPr>
              <a:lstStyle/>
              <a:p>
                <a:r>
                  <a:rPr lang="fr-FR" sz="1100" b="1" u="sng" dirty="0">
                    <a:latin typeface="Quicksand Bold" pitchFamily="50" charset="0"/>
                  </a:rPr>
                  <a:t>Calcule en colonne:</a:t>
                </a:r>
              </a:p>
            </p:txBody>
          </p:sp>
          <p:sp>
            <p:nvSpPr>
              <p:cNvPr id="47" name="ZoneTexte 46">
                <a:extLst>
                  <a:ext uri="{FF2B5EF4-FFF2-40B4-BE49-F238E27FC236}">
                    <a16:creationId xmlns:a16="http://schemas.microsoft.com/office/drawing/2014/main" id="{198B829D-BD51-CC7E-DEB9-C4503CD692DA}"/>
                  </a:ext>
                </a:extLst>
              </p:cNvPr>
              <p:cNvSpPr txBox="1"/>
              <p:nvPr/>
            </p:nvSpPr>
            <p:spPr>
              <a:xfrm>
                <a:off x="2742980" y="126870"/>
                <a:ext cx="1872307" cy="261610"/>
              </a:xfrm>
              <a:prstGeom prst="rect">
                <a:avLst/>
              </a:prstGeom>
              <a:noFill/>
            </p:spPr>
            <p:txBody>
              <a:bodyPr vert="horz" wrap="square" rtlCol="0">
                <a:spAutoFit/>
              </a:bodyPr>
              <a:lstStyle/>
              <a:p>
                <a:r>
                  <a:rPr lang="fr-FR" sz="1100" b="1" u="sng" dirty="0">
                    <a:latin typeface="Quicksand Bold" pitchFamily="50" charset="0"/>
                  </a:rPr>
                  <a:t>Calcule comme tu veux:</a:t>
                </a:r>
              </a:p>
            </p:txBody>
          </p:sp>
          <p:sp>
            <p:nvSpPr>
              <p:cNvPr id="48" name="ZoneTexte 47">
                <a:extLst>
                  <a:ext uri="{FF2B5EF4-FFF2-40B4-BE49-F238E27FC236}">
                    <a16:creationId xmlns:a16="http://schemas.microsoft.com/office/drawing/2014/main" id="{E0367803-575E-ACC3-7B06-ED6FE29198C1}"/>
                  </a:ext>
                </a:extLst>
              </p:cNvPr>
              <p:cNvSpPr txBox="1"/>
              <p:nvPr/>
            </p:nvSpPr>
            <p:spPr>
              <a:xfrm>
                <a:off x="2564821" y="163923"/>
                <a:ext cx="216000" cy="216396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contrasting" dir="t">
                  <a:rot lat="0" lon="0" rev="1500000"/>
                </a:lightRig>
              </a:scene3d>
              <a:sp3d prstMaterial="metal">
                <a:bevelT w="88900" h="88900"/>
              </a:sp3d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fr-FR" sz="1000" dirty="0">
                    <a:solidFill>
                      <a:schemeClr val="bg1"/>
                    </a:solidFill>
                    <a:latin typeface="Wolf Sans" panose="020F0704030504030204" pitchFamily="34" charset="0"/>
                  </a:rPr>
                  <a:t>2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93237021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e 9">
            <a:extLst>
              <a:ext uri="{FF2B5EF4-FFF2-40B4-BE49-F238E27FC236}">
                <a16:creationId xmlns:a16="http://schemas.microsoft.com/office/drawing/2014/main" id="{F894A4E0-EB6E-44FA-9FA6-DEDA02A5C384}"/>
              </a:ext>
            </a:extLst>
          </p:cNvPr>
          <p:cNvGrpSpPr/>
          <p:nvPr/>
        </p:nvGrpSpPr>
        <p:grpSpPr>
          <a:xfrm>
            <a:off x="91038" y="106555"/>
            <a:ext cx="5876091" cy="6636651"/>
            <a:chOff x="91038" y="106555"/>
            <a:chExt cx="5876091" cy="6636651"/>
          </a:xfrm>
        </p:grpSpPr>
        <p:grpSp>
          <p:nvGrpSpPr>
            <p:cNvPr id="7" name="Groupe 6">
              <a:extLst>
                <a:ext uri="{FF2B5EF4-FFF2-40B4-BE49-F238E27FC236}">
                  <a16:creationId xmlns:a16="http://schemas.microsoft.com/office/drawing/2014/main" id="{AB681B0F-5E66-4E60-AA19-1D81F546D9FA}"/>
                </a:ext>
              </a:extLst>
            </p:cNvPr>
            <p:cNvGrpSpPr/>
            <p:nvPr/>
          </p:nvGrpSpPr>
          <p:grpSpPr>
            <a:xfrm>
              <a:off x="91038" y="106555"/>
              <a:ext cx="871271" cy="6636651"/>
              <a:chOff x="91038" y="106555"/>
              <a:chExt cx="871271" cy="6636651"/>
            </a:xfrm>
          </p:grpSpPr>
          <p:sp>
            <p:nvSpPr>
              <p:cNvPr id="22" name="ZoneTexte 21">
                <a:extLst>
                  <a:ext uri="{FF2B5EF4-FFF2-40B4-BE49-F238E27FC236}">
                    <a16:creationId xmlns:a16="http://schemas.microsoft.com/office/drawing/2014/main" id="{373570C6-6256-4994-86BC-94289C184DA6}"/>
                  </a:ext>
                </a:extLst>
              </p:cNvPr>
              <p:cNvSpPr txBox="1"/>
              <p:nvPr/>
            </p:nvSpPr>
            <p:spPr>
              <a:xfrm>
                <a:off x="188821" y="616005"/>
                <a:ext cx="461665" cy="1072122"/>
              </a:xfrm>
              <a:prstGeom prst="rect">
                <a:avLst/>
              </a:prstGeom>
              <a:noFill/>
            </p:spPr>
            <p:txBody>
              <a:bodyPr vert="vert270" wrap="square" rtlCol="0">
                <a:spAutoFit/>
              </a:bodyPr>
              <a:lstStyle/>
              <a:p>
                <a:pPr algn="ctr"/>
                <a:r>
                  <a:rPr lang="fr-FR" sz="900" dirty="0">
                    <a:latin typeface="Quicksand Bold" pitchFamily="50" charset="0"/>
                  </a:rPr>
                  <a:t>CALCUL POSE</a:t>
                </a:r>
              </a:p>
              <a:p>
                <a:r>
                  <a:rPr lang="fr-FR" sz="900" dirty="0">
                    <a:latin typeface="Quicksand Bold" pitchFamily="50" charset="0"/>
                  </a:rPr>
                  <a:t>Etoile bleu clair</a:t>
                </a:r>
              </a:p>
            </p:txBody>
          </p:sp>
          <p:sp>
            <p:nvSpPr>
              <p:cNvPr id="39" name="ZoneTexte 38">
                <a:extLst>
                  <a:ext uri="{FF2B5EF4-FFF2-40B4-BE49-F238E27FC236}">
                    <a16:creationId xmlns:a16="http://schemas.microsoft.com/office/drawing/2014/main" id="{BB105B0C-16CC-459B-9249-BBC97A20360D}"/>
                  </a:ext>
                </a:extLst>
              </p:cNvPr>
              <p:cNvSpPr txBox="1"/>
              <p:nvPr/>
            </p:nvSpPr>
            <p:spPr>
              <a:xfrm>
                <a:off x="91038" y="515576"/>
                <a:ext cx="871271" cy="200055"/>
              </a:xfrm>
              <a:prstGeom prst="rect">
                <a:avLst/>
              </a:prstGeom>
              <a:noFill/>
            </p:spPr>
            <p:txBody>
              <a:bodyPr vert="horz" wrap="square" rtlCol="0">
                <a:spAutoFit/>
              </a:bodyPr>
              <a:lstStyle/>
              <a:p>
                <a:pPr algn="ctr"/>
                <a:r>
                  <a:rPr lang="fr-FR" sz="700" dirty="0">
                    <a:latin typeface="Script Ecole 2" panose="02000400000000000000" pitchFamily="2" charset="0"/>
                    <a:ea typeface="Script Ecole 2" panose="02000400000000000000" pitchFamily="2" charset="0"/>
                  </a:rPr>
                  <a:t>Objectif 8/10</a:t>
                </a:r>
              </a:p>
            </p:txBody>
          </p:sp>
          <p:sp>
            <p:nvSpPr>
              <p:cNvPr id="60" name="ZoneTexte 59">
                <a:extLst>
                  <a:ext uri="{FF2B5EF4-FFF2-40B4-BE49-F238E27FC236}">
                    <a16:creationId xmlns:a16="http://schemas.microsoft.com/office/drawing/2014/main" id="{29295F59-DE2C-4817-9907-97AE040A2DF7}"/>
                  </a:ext>
                </a:extLst>
              </p:cNvPr>
              <p:cNvSpPr txBox="1"/>
              <p:nvPr/>
            </p:nvSpPr>
            <p:spPr>
              <a:xfrm>
                <a:off x="214221" y="2279106"/>
                <a:ext cx="461665" cy="1073170"/>
              </a:xfrm>
              <a:prstGeom prst="rect">
                <a:avLst/>
              </a:prstGeom>
              <a:noFill/>
            </p:spPr>
            <p:txBody>
              <a:bodyPr vert="vert270" wrap="square" rtlCol="0">
                <a:spAutoFit/>
              </a:bodyPr>
              <a:lstStyle/>
              <a:p>
                <a:pPr algn="ctr"/>
                <a:r>
                  <a:rPr lang="fr-FR" sz="900" dirty="0">
                    <a:latin typeface="Quicksand Bold" pitchFamily="50" charset="0"/>
                  </a:rPr>
                  <a:t>CALCUL POSE</a:t>
                </a:r>
              </a:p>
              <a:p>
                <a:r>
                  <a:rPr lang="fr-FR" sz="900" dirty="0">
                    <a:latin typeface="Quicksand Bold" pitchFamily="50" charset="0"/>
                  </a:rPr>
                  <a:t>Etoile bleu clair</a:t>
                </a:r>
              </a:p>
            </p:txBody>
          </p:sp>
          <p:sp>
            <p:nvSpPr>
              <p:cNvPr id="61" name="ZoneTexte 60">
                <a:extLst>
                  <a:ext uri="{FF2B5EF4-FFF2-40B4-BE49-F238E27FC236}">
                    <a16:creationId xmlns:a16="http://schemas.microsoft.com/office/drawing/2014/main" id="{D0FC2495-9D52-4CCD-91BB-BF70940EB5F3}"/>
                  </a:ext>
                </a:extLst>
              </p:cNvPr>
              <p:cNvSpPr txBox="1"/>
              <p:nvPr/>
            </p:nvSpPr>
            <p:spPr>
              <a:xfrm>
                <a:off x="91038" y="2176025"/>
                <a:ext cx="871271" cy="200055"/>
              </a:xfrm>
              <a:prstGeom prst="rect">
                <a:avLst/>
              </a:prstGeom>
              <a:noFill/>
            </p:spPr>
            <p:txBody>
              <a:bodyPr vert="horz" wrap="square" rtlCol="0">
                <a:spAutoFit/>
              </a:bodyPr>
              <a:lstStyle/>
              <a:p>
                <a:pPr algn="ctr"/>
                <a:r>
                  <a:rPr lang="fr-FR" sz="700" dirty="0">
                    <a:latin typeface="Script Ecole 2" panose="02000400000000000000" pitchFamily="2" charset="0"/>
                    <a:ea typeface="Script Ecole 2" panose="02000400000000000000" pitchFamily="2" charset="0"/>
                  </a:rPr>
                  <a:t>Objectif 8/10</a:t>
                </a:r>
              </a:p>
            </p:txBody>
          </p:sp>
          <p:sp>
            <p:nvSpPr>
              <p:cNvPr id="74" name="ZoneTexte 73">
                <a:extLst>
                  <a:ext uri="{FF2B5EF4-FFF2-40B4-BE49-F238E27FC236}">
                    <a16:creationId xmlns:a16="http://schemas.microsoft.com/office/drawing/2014/main" id="{1A12775D-5ED8-4EF0-87EB-BC22700E5C81}"/>
                  </a:ext>
                </a:extLst>
              </p:cNvPr>
              <p:cNvSpPr txBox="1"/>
              <p:nvPr/>
            </p:nvSpPr>
            <p:spPr>
              <a:xfrm>
                <a:off x="214221" y="3960674"/>
                <a:ext cx="461665" cy="1108254"/>
              </a:xfrm>
              <a:prstGeom prst="rect">
                <a:avLst/>
              </a:prstGeom>
              <a:noFill/>
            </p:spPr>
            <p:txBody>
              <a:bodyPr vert="vert270" wrap="square" rtlCol="0">
                <a:spAutoFit/>
              </a:bodyPr>
              <a:lstStyle/>
              <a:p>
                <a:pPr algn="ctr"/>
                <a:r>
                  <a:rPr lang="fr-FR" sz="900" dirty="0">
                    <a:latin typeface="Quicksand Bold" pitchFamily="50" charset="0"/>
                  </a:rPr>
                  <a:t>CALCUL POSE</a:t>
                </a:r>
              </a:p>
              <a:p>
                <a:r>
                  <a:rPr lang="fr-FR" sz="900" dirty="0">
                    <a:latin typeface="Quicksand Bold" pitchFamily="50" charset="0"/>
                  </a:rPr>
                  <a:t>Etoile bleu clair</a:t>
                </a:r>
              </a:p>
            </p:txBody>
          </p:sp>
          <p:sp>
            <p:nvSpPr>
              <p:cNvPr id="75" name="ZoneTexte 74">
                <a:extLst>
                  <a:ext uri="{FF2B5EF4-FFF2-40B4-BE49-F238E27FC236}">
                    <a16:creationId xmlns:a16="http://schemas.microsoft.com/office/drawing/2014/main" id="{C5DDEEB1-7A13-4898-A119-485898BBC0EE}"/>
                  </a:ext>
                </a:extLst>
              </p:cNvPr>
              <p:cNvSpPr txBox="1"/>
              <p:nvPr/>
            </p:nvSpPr>
            <p:spPr>
              <a:xfrm>
                <a:off x="91038" y="3881172"/>
                <a:ext cx="871271" cy="200055"/>
              </a:xfrm>
              <a:prstGeom prst="rect">
                <a:avLst/>
              </a:prstGeom>
              <a:noFill/>
            </p:spPr>
            <p:txBody>
              <a:bodyPr vert="horz" wrap="square" rtlCol="0">
                <a:spAutoFit/>
              </a:bodyPr>
              <a:lstStyle/>
              <a:p>
                <a:pPr algn="ctr"/>
                <a:r>
                  <a:rPr lang="fr-FR" sz="700" dirty="0">
                    <a:latin typeface="Script Ecole 2" panose="02000400000000000000" pitchFamily="2" charset="0"/>
                    <a:ea typeface="Script Ecole 2" panose="02000400000000000000" pitchFamily="2" charset="0"/>
                  </a:rPr>
                  <a:t>Objectif 8/10</a:t>
                </a:r>
              </a:p>
            </p:txBody>
          </p:sp>
          <p:sp>
            <p:nvSpPr>
              <p:cNvPr id="88" name="ZoneTexte 87">
                <a:extLst>
                  <a:ext uri="{FF2B5EF4-FFF2-40B4-BE49-F238E27FC236}">
                    <a16:creationId xmlns:a16="http://schemas.microsoft.com/office/drawing/2014/main" id="{24E6A81C-94EB-410F-A0C3-C6FF04EA6C51}"/>
                  </a:ext>
                </a:extLst>
              </p:cNvPr>
              <p:cNvSpPr txBox="1"/>
              <p:nvPr/>
            </p:nvSpPr>
            <p:spPr>
              <a:xfrm>
                <a:off x="214221" y="5612649"/>
                <a:ext cx="461665" cy="1130557"/>
              </a:xfrm>
              <a:prstGeom prst="rect">
                <a:avLst/>
              </a:prstGeom>
              <a:noFill/>
            </p:spPr>
            <p:txBody>
              <a:bodyPr vert="vert270" wrap="square" rtlCol="0">
                <a:spAutoFit/>
              </a:bodyPr>
              <a:lstStyle/>
              <a:p>
                <a:pPr algn="ctr"/>
                <a:r>
                  <a:rPr lang="fr-FR" sz="900" dirty="0">
                    <a:latin typeface="Quicksand Bold" pitchFamily="50" charset="0"/>
                  </a:rPr>
                  <a:t>CALCUL POSE</a:t>
                </a:r>
              </a:p>
              <a:p>
                <a:r>
                  <a:rPr lang="fr-FR" sz="900" dirty="0">
                    <a:latin typeface="Quicksand Bold" pitchFamily="50" charset="0"/>
                  </a:rPr>
                  <a:t>Etoile bleu clair</a:t>
                </a:r>
              </a:p>
            </p:txBody>
          </p:sp>
          <p:sp>
            <p:nvSpPr>
              <p:cNvPr id="89" name="ZoneTexte 88">
                <a:extLst>
                  <a:ext uri="{FF2B5EF4-FFF2-40B4-BE49-F238E27FC236}">
                    <a16:creationId xmlns:a16="http://schemas.microsoft.com/office/drawing/2014/main" id="{9B7E541D-3520-4A2B-8C61-C2295D32BEF3}"/>
                  </a:ext>
                </a:extLst>
              </p:cNvPr>
              <p:cNvSpPr txBox="1"/>
              <p:nvPr/>
            </p:nvSpPr>
            <p:spPr>
              <a:xfrm>
                <a:off x="91038" y="5564893"/>
                <a:ext cx="871271" cy="200055"/>
              </a:xfrm>
              <a:prstGeom prst="rect">
                <a:avLst/>
              </a:prstGeom>
              <a:noFill/>
            </p:spPr>
            <p:txBody>
              <a:bodyPr vert="horz" wrap="square" rtlCol="0">
                <a:spAutoFit/>
              </a:bodyPr>
              <a:lstStyle/>
              <a:p>
                <a:pPr algn="ctr"/>
                <a:r>
                  <a:rPr lang="fr-FR" sz="700" dirty="0">
                    <a:latin typeface="Script Ecole 2" panose="02000400000000000000" pitchFamily="2" charset="0"/>
                    <a:ea typeface="Script Ecole 2" panose="02000400000000000000" pitchFamily="2" charset="0"/>
                  </a:rPr>
                  <a:t>Objectif 8/10</a:t>
                </a:r>
              </a:p>
            </p:txBody>
          </p:sp>
          <p:sp>
            <p:nvSpPr>
              <p:cNvPr id="85" name="ZoneTexte 84">
                <a:extLst>
                  <a:ext uri="{FF2B5EF4-FFF2-40B4-BE49-F238E27FC236}">
                    <a16:creationId xmlns:a16="http://schemas.microsoft.com/office/drawing/2014/main" id="{2A68718A-9F14-4CD3-805D-9535D520E6BE}"/>
                  </a:ext>
                </a:extLst>
              </p:cNvPr>
              <p:cNvSpPr txBox="1"/>
              <p:nvPr/>
            </p:nvSpPr>
            <p:spPr>
              <a:xfrm>
                <a:off x="166687" y="106555"/>
                <a:ext cx="264838" cy="2539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1050" dirty="0">
                    <a:solidFill>
                      <a:schemeClr val="bg1">
                        <a:lumMod val="50000"/>
                      </a:schemeClr>
                    </a:solidFill>
                  </a:rPr>
                  <a:t>A</a:t>
                </a:r>
              </a:p>
            </p:txBody>
          </p:sp>
          <p:sp>
            <p:nvSpPr>
              <p:cNvPr id="93" name="ZoneTexte 92">
                <a:extLst>
                  <a:ext uri="{FF2B5EF4-FFF2-40B4-BE49-F238E27FC236}">
                    <a16:creationId xmlns:a16="http://schemas.microsoft.com/office/drawing/2014/main" id="{88EDD358-E943-4280-8D29-E5147AF3AF39}"/>
                  </a:ext>
                </a:extLst>
              </p:cNvPr>
              <p:cNvSpPr txBox="1"/>
              <p:nvPr/>
            </p:nvSpPr>
            <p:spPr>
              <a:xfrm>
                <a:off x="180127" y="1804311"/>
                <a:ext cx="262368" cy="2539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1050" dirty="0">
                    <a:solidFill>
                      <a:schemeClr val="bg1">
                        <a:lumMod val="50000"/>
                      </a:schemeClr>
                    </a:solidFill>
                  </a:rPr>
                  <a:t>B</a:t>
                </a:r>
              </a:p>
            </p:txBody>
          </p:sp>
          <p:sp>
            <p:nvSpPr>
              <p:cNvPr id="94" name="ZoneTexte 93">
                <a:extLst>
                  <a:ext uri="{FF2B5EF4-FFF2-40B4-BE49-F238E27FC236}">
                    <a16:creationId xmlns:a16="http://schemas.microsoft.com/office/drawing/2014/main" id="{C2474558-BE69-4D70-9C3D-90E29BC44F47}"/>
                  </a:ext>
                </a:extLst>
              </p:cNvPr>
              <p:cNvSpPr txBox="1"/>
              <p:nvPr/>
            </p:nvSpPr>
            <p:spPr>
              <a:xfrm>
                <a:off x="188191" y="3479911"/>
                <a:ext cx="281291" cy="2539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1050" dirty="0">
                    <a:solidFill>
                      <a:schemeClr val="bg1">
                        <a:lumMod val="50000"/>
                      </a:schemeClr>
                    </a:solidFill>
                  </a:rPr>
                  <a:t>C</a:t>
                </a:r>
              </a:p>
            </p:txBody>
          </p:sp>
          <p:sp>
            <p:nvSpPr>
              <p:cNvPr id="95" name="ZoneTexte 94">
                <a:extLst>
                  <a:ext uri="{FF2B5EF4-FFF2-40B4-BE49-F238E27FC236}">
                    <a16:creationId xmlns:a16="http://schemas.microsoft.com/office/drawing/2014/main" id="{667205AB-4197-4CBF-9824-744DCF8EDD78}"/>
                  </a:ext>
                </a:extLst>
              </p:cNvPr>
              <p:cNvSpPr txBox="1"/>
              <p:nvPr/>
            </p:nvSpPr>
            <p:spPr>
              <a:xfrm>
                <a:off x="169941" y="5178590"/>
                <a:ext cx="245818" cy="2539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1050" dirty="0">
                    <a:solidFill>
                      <a:schemeClr val="bg1">
                        <a:lumMod val="50000"/>
                      </a:schemeClr>
                    </a:solidFill>
                  </a:rPr>
                  <a:t>D</a:t>
                </a:r>
              </a:p>
            </p:txBody>
          </p:sp>
        </p:grpSp>
        <p:grpSp>
          <p:nvGrpSpPr>
            <p:cNvPr id="8" name="Groupe 7">
              <a:extLst>
                <a:ext uri="{FF2B5EF4-FFF2-40B4-BE49-F238E27FC236}">
                  <a16:creationId xmlns:a16="http://schemas.microsoft.com/office/drawing/2014/main" id="{B28C5285-4F64-432F-AF67-4637CC83337B}"/>
                </a:ext>
              </a:extLst>
            </p:cNvPr>
            <p:cNvGrpSpPr/>
            <p:nvPr/>
          </p:nvGrpSpPr>
          <p:grpSpPr>
            <a:xfrm>
              <a:off x="5080173" y="119738"/>
              <a:ext cx="871271" cy="6623322"/>
              <a:chOff x="5080173" y="119738"/>
              <a:chExt cx="871271" cy="6623322"/>
            </a:xfrm>
          </p:grpSpPr>
          <p:sp>
            <p:nvSpPr>
              <p:cNvPr id="112" name="ZoneTexte 111">
                <a:extLst>
                  <a:ext uri="{FF2B5EF4-FFF2-40B4-BE49-F238E27FC236}">
                    <a16:creationId xmlns:a16="http://schemas.microsoft.com/office/drawing/2014/main" id="{0EA8E86C-18BC-4EA4-8844-C297957D2F40}"/>
                  </a:ext>
                </a:extLst>
              </p:cNvPr>
              <p:cNvSpPr txBox="1"/>
              <p:nvPr/>
            </p:nvSpPr>
            <p:spPr>
              <a:xfrm>
                <a:off x="5203356" y="648478"/>
                <a:ext cx="461665" cy="1039503"/>
              </a:xfrm>
              <a:prstGeom prst="rect">
                <a:avLst/>
              </a:prstGeom>
              <a:noFill/>
            </p:spPr>
            <p:txBody>
              <a:bodyPr vert="vert270" wrap="square" rtlCol="0">
                <a:spAutoFit/>
              </a:bodyPr>
              <a:lstStyle/>
              <a:p>
                <a:pPr algn="ctr"/>
                <a:r>
                  <a:rPr lang="fr-FR" sz="900" dirty="0">
                    <a:latin typeface="Quicksand Bold" pitchFamily="50" charset="0"/>
                  </a:rPr>
                  <a:t>CALCUL POSE</a:t>
                </a:r>
              </a:p>
              <a:p>
                <a:r>
                  <a:rPr lang="fr-FR" sz="900" dirty="0">
                    <a:latin typeface="Quicksand Bold" pitchFamily="50" charset="0"/>
                  </a:rPr>
                  <a:t>Etoile bleu clair</a:t>
                </a:r>
              </a:p>
            </p:txBody>
          </p:sp>
          <p:sp>
            <p:nvSpPr>
              <p:cNvPr id="113" name="ZoneTexte 112">
                <a:extLst>
                  <a:ext uri="{FF2B5EF4-FFF2-40B4-BE49-F238E27FC236}">
                    <a16:creationId xmlns:a16="http://schemas.microsoft.com/office/drawing/2014/main" id="{C563DD2B-E1B1-4FA8-85DC-410047F87D4A}"/>
                  </a:ext>
                </a:extLst>
              </p:cNvPr>
              <p:cNvSpPr txBox="1"/>
              <p:nvPr/>
            </p:nvSpPr>
            <p:spPr>
              <a:xfrm>
                <a:off x="5080173" y="518605"/>
                <a:ext cx="871271" cy="200055"/>
              </a:xfrm>
              <a:prstGeom prst="rect">
                <a:avLst/>
              </a:prstGeom>
              <a:noFill/>
            </p:spPr>
            <p:txBody>
              <a:bodyPr vert="horz" wrap="square" rtlCol="0">
                <a:spAutoFit/>
              </a:bodyPr>
              <a:lstStyle/>
              <a:p>
                <a:pPr algn="ctr"/>
                <a:r>
                  <a:rPr lang="fr-FR" sz="700" dirty="0">
                    <a:latin typeface="Script Ecole 2" panose="02000400000000000000" pitchFamily="2" charset="0"/>
                    <a:ea typeface="Script Ecole 2" panose="02000400000000000000" pitchFamily="2" charset="0"/>
                  </a:rPr>
                  <a:t>Objectif 8/10</a:t>
                </a:r>
              </a:p>
            </p:txBody>
          </p:sp>
          <p:sp>
            <p:nvSpPr>
              <p:cNvPr id="106" name="ZoneTexte 105">
                <a:extLst>
                  <a:ext uri="{FF2B5EF4-FFF2-40B4-BE49-F238E27FC236}">
                    <a16:creationId xmlns:a16="http://schemas.microsoft.com/office/drawing/2014/main" id="{C85E0CC2-F232-4A21-A83A-38ABF3225DF7}"/>
                  </a:ext>
                </a:extLst>
              </p:cNvPr>
              <p:cNvSpPr txBox="1"/>
              <p:nvPr/>
            </p:nvSpPr>
            <p:spPr>
              <a:xfrm>
                <a:off x="5203356" y="2269544"/>
                <a:ext cx="461665" cy="1101635"/>
              </a:xfrm>
              <a:prstGeom prst="rect">
                <a:avLst/>
              </a:prstGeom>
              <a:noFill/>
            </p:spPr>
            <p:txBody>
              <a:bodyPr vert="vert270" wrap="square" rtlCol="0">
                <a:spAutoFit/>
              </a:bodyPr>
              <a:lstStyle/>
              <a:p>
                <a:pPr algn="ctr"/>
                <a:r>
                  <a:rPr lang="fr-FR" sz="900" dirty="0">
                    <a:latin typeface="Quicksand Bold" pitchFamily="50" charset="0"/>
                  </a:rPr>
                  <a:t>CALCUL POSE</a:t>
                </a:r>
              </a:p>
              <a:p>
                <a:r>
                  <a:rPr lang="fr-FR" sz="900" dirty="0">
                    <a:latin typeface="Quicksand Bold" pitchFamily="50" charset="0"/>
                  </a:rPr>
                  <a:t>Etoile bleu clair</a:t>
                </a:r>
              </a:p>
            </p:txBody>
          </p:sp>
          <p:sp>
            <p:nvSpPr>
              <p:cNvPr id="107" name="ZoneTexte 106">
                <a:extLst>
                  <a:ext uri="{FF2B5EF4-FFF2-40B4-BE49-F238E27FC236}">
                    <a16:creationId xmlns:a16="http://schemas.microsoft.com/office/drawing/2014/main" id="{DA6EB7F6-C522-40D4-BD5F-BD15C5F73412}"/>
                  </a:ext>
                </a:extLst>
              </p:cNvPr>
              <p:cNvSpPr txBox="1"/>
              <p:nvPr/>
            </p:nvSpPr>
            <p:spPr>
              <a:xfrm>
                <a:off x="5080173" y="2194929"/>
                <a:ext cx="871271" cy="200055"/>
              </a:xfrm>
              <a:prstGeom prst="rect">
                <a:avLst/>
              </a:prstGeom>
              <a:noFill/>
            </p:spPr>
            <p:txBody>
              <a:bodyPr vert="horz" wrap="square" rtlCol="0">
                <a:spAutoFit/>
              </a:bodyPr>
              <a:lstStyle/>
              <a:p>
                <a:pPr algn="ctr"/>
                <a:r>
                  <a:rPr lang="fr-FR" sz="700" dirty="0">
                    <a:latin typeface="Script Ecole 2" panose="02000400000000000000" pitchFamily="2" charset="0"/>
                    <a:ea typeface="Script Ecole 2" panose="02000400000000000000" pitchFamily="2" charset="0"/>
                  </a:rPr>
                  <a:t>Objectif 8/10</a:t>
                </a:r>
              </a:p>
            </p:txBody>
          </p:sp>
          <p:sp>
            <p:nvSpPr>
              <p:cNvPr id="96" name="ZoneTexte 95">
                <a:extLst>
                  <a:ext uri="{FF2B5EF4-FFF2-40B4-BE49-F238E27FC236}">
                    <a16:creationId xmlns:a16="http://schemas.microsoft.com/office/drawing/2014/main" id="{BC3486C4-64A0-495F-8769-533075FBEE12}"/>
                  </a:ext>
                </a:extLst>
              </p:cNvPr>
              <p:cNvSpPr txBox="1"/>
              <p:nvPr/>
            </p:nvSpPr>
            <p:spPr>
              <a:xfrm>
                <a:off x="5203356" y="3991180"/>
                <a:ext cx="461665" cy="1058552"/>
              </a:xfrm>
              <a:prstGeom prst="rect">
                <a:avLst/>
              </a:prstGeom>
              <a:noFill/>
            </p:spPr>
            <p:txBody>
              <a:bodyPr vert="vert270" wrap="square" rtlCol="0">
                <a:spAutoFit/>
              </a:bodyPr>
              <a:lstStyle/>
              <a:p>
                <a:pPr algn="ctr"/>
                <a:r>
                  <a:rPr lang="fr-FR" sz="900" dirty="0">
                    <a:latin typeface="Quicksand Bold" pitchFamily="50" charset="0"/>
                  </a:rPr>
                  <a:t>CALCUL POSE</a:t>
                </a:r>
              </a:p>
              <a:p>
                <a:r>
                  <a:rPr lang="fr-FR" sz="900" dirty="0">
                    <a:latin typeface="Quicksand Bold" pitchFamily="50" charset="0"/>
                  </a:rPr>
                  <a:t>Etoile bleu clair</a:t>
                </a:r>
              </a:p>
            </p:txBody>
          </p:sp>
          <p:sp>
            <p:nvSpPr>
              <p:cNvPr id="97" name="ZoneTexte 96">
                <a:extLst>
                  <a:ext uri="{FF2B5EF4-FFF2-40B4-BE49-F238E27FC236}">
                    <a16:creationId xmlns:a16="http://schemas.microsoft.com/office/drawing/2014/main" id="{FE5D0B3E-5B4E-4E72-A73C-AA112FBECAD1}"/>
                  </a:ext>
                </a:extLst>
              </p:cNvPr>
              <p:cNvSpPr txBox="1"/>
              <p:nvPr/>
            </p:nvSpPr>
            <p:spPr>
              <a:xfrm>
                <a:off x="5080173" y="3890551"/>
                <a:ext cx="871271" cy="200055"/>
              </a:xfrm>
              <a:prstGeom prst="rect">
                <a:avLst/>
              </a:prstGeom>
              <a:noFill/>
            </p:spPr>
            <p:txBody>
              <a:bodyPr vert="horz" wrap="square" rtlCol="0">
                <a:spAutoFit/>
              </a:bodyPr>
              <a:lstStyle/>
              <a:p>
                <a:pPr algn="ctr"/>
                <a:r>
                  <a:rPr lang="fr-FR" sz="700" dirty="0">
                    <a:latin typeface="Script Ecole 2" panose="02000400000000000000" pitchFamily="2" charset="0"/>
                    <a:ea typeface="Script Ecole 2" panose="02000400000000000000" pitchFamily="2" charset="0"/>
                  </a:rPr>
                  <a:t>Objectif 8/10</a:t>
                </a:r>
              </a:p>
            </p:txBody>
          </p:sp>
          <p:sp>
            <p:nvSpPr>
              <p:cNvPr id="71" name="ZoneTexte 70">
                <a:extLst>
                  <a:ext uri="{FF2B5EF4-FFF2-40B4-BE49-F238E27FC236}">
                    <a16:creationId xmlns:a16="http://schemas.microsoft.com/office/drawing/2014/main" id="{FC91964E-D301-41AD-BA06-22AD06BD5C05}"/>
                  </a:ext>
                </a:extLst>
              </p:cNvPr>
              <p:cNvSpPr txBox="1"/>
              <p:nvPr/>
            </p:nvSpPr>
            <p:spPr>
              <a:xfrm>
                <a:off x="5203356" y="5679416"/>
                <a:ext cx="461665" cy="1063644"/>
              </a:xfrm>
              <a:prstGeom prst="rect">
                <a:avLst/>
              </a:prstGeom>
              <a:noFill/>
            </p:spPr>
            <p:txBody>
              <a:bodyPr vert="vert270" wrap="square" rtlCol="0">
                <a:spAutoFit/>
              </a:bodyPr>
              <a:lstStyle/>
              <a:p>
                <a:pPr algn="ctr"/>
                <a:r>
                  <a:rPr lang="fr-FR" sz="900" dirty="0">
                    <a:latin typeface="Quicksand Bold" pitchFamily="50" charset="0"/>
                  </a:rPr>
                  <a:t>CALCUL POSE</a:t>
                </a:r>
              </a:p>
              <a:p>
                <a:r>
                  <a:rPr lang="fr-FR" sz="900" dirty="0">
                    <a:latin typeface="Quicksand Bold" pitchFamily="50" charset="0"/>
                  </a:rPr>
                  <a:t>Etoile bleu clair</a:t>
                </a:r>
              </a:p>
            </p:txBody>
          </p:sp>
          <p:sp>
            <p:nvSpPr>
              <p:cNvPr id="79" name="ZoneTexte 78">
                <a:extLst>
                  <a:ext uri="{FF2B5EF4-FFF2-40B4-BE49-F238E27FC236}">
                    <a16:creationId xmlns:a16="http://schemas.microsoft.com/office/drawing/2014/main" id="{932B3740-7DB0-4FDE-AC97-4C6AB1C3B4D5}"/>
                  </a:ext>
                </a:extLst>
              </p:cNvPr>
              <p:cNvSpPr txBox="1"/>
              <p:nvPr/>
            </p:nvSpPr>
            <p:spPr>
              <a:xfrm>
                <a:off x="5080173" y="5574272"/>
                <a:ext cx="871271" cy="200055"/>
              </a:xfrm>
              <a:prstGeom prst="rect">
                <a:avLst/>
              </a:prstGeom>
              <a:noFill/>
            </p:spPr>
            <p:txBody>
              <a:bodyPr vert="horz" wrap="square" rtlCol="0">
                <a:spAutoFit/>
              </a:bodyPr>
              <a:lstStyle/>
              <a:p>
                <a:pPr algn="ctr"/>
                <a:r>
                  <a:rPr lang="fr-FR" sz="700" dirty="0">
                    <a:latin typeface="Script Ecole 2" panose="02000400000000000000" pitchFamily="2" charset="0"/>
                    <a:ea typeface="Script Ecole 2" panose="02000400000000000000" pitchFamily="2" charset="0"/>
                  </a:rPr>
                  <a:t>Objectif 8/10</a:t>
                </a:r>
              </a:p>
            </p:txBody>
          </p:sp>
          <p:sp>
            <p:nvSpPr>
              <p:cNvPr id="66" name="ZoneTexte 65">
                <a:extLst>
                  <a:ext uri="{FF2B5EF4-FFF2-40B4-BE49-F238E27FC236}">
                    <a16:creationId xmlns:a16="http://schemas.microsoft.com/office/drawing/2014/main" id="{24DEEACD-6396-4512-BA5B-04AF9919DBD1}"/>
                  </a:ext>
                </a:extLst>
              </p:cNvPr>
              <p:cNvSpPr txBox="1"/>
              <p:nvPr/>
            </p:nvSpPr>
            <p:spPr>
              <a:xfrm>
                <a:off x="5151456" y="119738"/>
                <a:ext cx="248173" cy="2539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1050" dirty="0">
                    <a:solidFill>
                      <a:schemeClr val="bg1">
                        <a:lumMod val="50000"/>
                      </a:schemeClr>
                    </a:solidFill>
                  </a:rPr>
                  <a:t>A</a:t>
                </a:r>
              </a:p>
            </p:txBody>
          </p:sp>
          <p:sp>
            <p:nvSpPr>
              <p:cNvPr id="67" name="ZoneTexte 66">
                <a:extLst>
                  <a:ext uri="{FF2B5EF4-FFF2-40B4-BE49-F238E27FC236}">
                    <a16:creationId xmlns:a16="http://schemas.microsoft.com/office/drawing/2014/main" id="{8B369335-F6A1-4247-AD73-0F183F87D18B}"/>
                  </a:ext>
                </a:extLst>
              </p:cNvPr>
              <p:cNvSpPr txBox="1"/>
              <p:nvPr/>
            </p:nvSpPr>
            <p:spPr>
              <a:xfrm>
                <a:off x="5186478" y="1790161"/>
                <a:ext cx="273892" cy="2539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1050" dirty="0">
                    <a:solidFill>
                      <a:schemeClr val="bg1">
                        <a:lumMod val="50000"/>
                      </a:schemeClr>
                    </a:solidFill>
                  </a:rPr>
                  <a:t>B</a:t>
                </a:r>
              </a:p>
            </p:txBody>
          </p:sp>
          <p:sp>
            <p:nvSpPr>
              <p:cNvPr id="68" name="ZoneTexte 67">
                <a:extLst>
                  <a:ext uri="{FF2B5EF4-FFF2-40B4-BE49-F238E27FC236}">
                    <a16:creationId xmlns:a16="http://schemas.microsoft.com/office/drawing/2014/main" id="{7F8A876C-3C37-4ED7-89A7-12C1D3CA7186}"/>
                  </a:ext>
                </a:extLst>
              </p:cNvPr>
              <p:cNvSpPr txBox="1"/>
              <p:nvPr/>
            </p:nvSpPr>
            <p:spPr>
              <a:xfrm>
                <a:off x="5175437" y="3487978"/>
                <a:ext cx="256419" cy="2539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1050" dirty="0">
                    <a:solidFill>
                      <a:schemeClr val="bg1">
                        <a:lumMod val="50000"/>
                      </a:schemeClr>
                    </a:solidFill>
                  </a:rPr>
                  <a:t>C</a:t>
                </a:r>
              </a:p>
            </p:txBody>
          </p:sp>
          <p:sp>
            <p:nvSpPr>
              <p:cNvPr id="69" name="ZoneTexte 68">
                <a:extLst>
                  <a:ext uri="{FF2B5EF4-FFF2-40B4-BE49-F238E27FC236}">
                    <a16:creationId xmlns:a16="http://schemas.microsoft.com/office/drawing/2014/main" id="{A52E9AE9-E537-4B55-8DEB-4BB1B016FB39}"/>
                  </a:ext>
                </a:extLst>
              </p:cNvPr>
              <p:cNvSpPr txBox="1"/>
              <p:nvPr/>
            </p:nvSpPr>
            <p:spPr>
              <a:xfrm>
                <a:off x="5175081" y="5177963"/>
                <a:ext cx="257133" cy="2539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1050" dirty="0">
                    <a:solidFill>
                      <a:schemeClr val="bg1">
                        <a:lumMod val="50000"/>
                      </a:schemeClr>
                    </a:solidFill>
                  </a:rPr>
                  <a:t>D</a:t>
                </a:r>
              </a:p>
            </p:txBody>
          </p:sp>
        </p:grpSp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66685697-FF77-403E-909C-DDBD63357933}"/>
                </a:ext>
              </a:extLst>
            </p:cNvPr>
            <p:cNvGrpSpPr/>
            <p:nvPr/>
          </p:nvGrpSpPr>
          <p:grpSpPr>
            <a:xfrm>
              <a:off x="732566" y="159220"/>
              <a:ext cx="5234563" cy="5297170"/>
              <a:chOff x="732566" y="159220"/>
              <a:chExt cx="5234563" cy="5297170"/>
            </a:xfrm>
          </p:grpSpPr>
          <p:grpSp>
            <p:nvGrpSpPr>
              <p:cNvPr id="5" name="Groupe 4">
                <a:extLst>
                  <a:ext uri="{FF2B5EF4-FFF2-40B4-BE49-F238E27FC236}">
                    <a16:creationId xmlns:a16="http://schemas.microsoft.com/office/drawing/2014/main" id="{F7723E97-529F-4919-941B-1E0E6DBE6F1D}"/>
                  </a:ext>
                </a:extLst>
              </p:cNvPr>
              <p:cNvGrpSpPr/>
              <p:nvPr/>
            </p:nvGrpSpPr>
            <p:grpSpPr>
              <a:xfrm>
                <a:off x="735748" y="159220"/>
                <a:ext cx="5231381" cy="221099"/>
                <a:chOff x="686996" y="178347"/>
                <a:chExt cx="5231381" cy="221099"/>
              </a:xfrm>
            </p:grpSpPr>
            <p:sp>
              <p:nvSpPr>
                <p:cNvPr id="128" name="ZoneTexte 127">
                  <a:extLst>
                    <a:ext uri="{FF2B5EF4-FFF2-40B4-BE49-F238E27FC236}">
                      <a16:creationId xmlns:a16="http://schemas.microsoft.com/office/drawing/2014/main" id="{F866B112-3A20-471E-8533-34340EEE7A93}"/>
                    </a:ext>
                  </a:extLst>
                </p:cNvPr>
                <p:cNvSpPr txBox="1"/>
                <p:nvPr/>
              </p:nvSpPr>
              <p:spPr>
                <a:xfrm>
                  <a:off x="686996" y="178347"/>
                  <a:ext cx="216000" cy="216396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scene3d>
                  <a:camera prst="orthographicFront">
                    <a:rot lat="0" lon="0" rev="0"/>
                  </a:camera>
                  <a:lightRig rig="contrasting" dir="t">
                    <a:rot lat="0" lon="0" rev="1500000"/>
                  </a:lightRig>
                </a:scene3d>
                <a:sp3d prstMaterial="metal">
                  <a:bevelT w="88900" h="88900"/>
                </a:sp3d>
              </p:spPr>
              <p:txBody>
                <a:bodyPr wrap="square" lIns="0" tIns="0" rIns="0" bIns="0" rtlCol="0">
                  <a:spAutoFit/>
                </a:bodyPr>
                <a:lstStyle/>
                <a:p>
                  <a:pPr algn="ctr"/>
                  <a:r>
                    <a:rPr lang="fr-FR" sz="1000" dirty="0">
                      <a:solidFill>
                        <a:schemeClr val="bg1"/>
                      </a:solidFill>
                      <a:latin typeface="Wolf Sans" panose="020F0704030504030204" pitchFamily="34" charset="0"/>
                    </a:rPr>
                    <a:t>1</a:t>
                  </a:r>
                </a:p>
              </p:txBody>
            </p:sp>
            <p:sp>
              <p:nvSpPr>
                <p:cNvPr id="131" name="ZoneTexte 130">
                  <a:extLst>
                    <a:ext uri="{FF2B5EF4-FFF2-40B4-BE49-F238E27FC236}">
                      <a16:creationId xmlns:a16="http://schemas.microsoft.com/office/drawing/2014/main" id="{5DA1F892-18D9-435C-9C71-1ED84F4C51FB}"/>
                    </a:ext>
                  </a:extLst>
                </p:cNvPr>
                <p:cNvSpPr txBox="1"/>
                <p:nvPr/>
              </p:nvSpPr>
              <p:spPr>
                <a:xfrm>
                  <a:off x="5702377" y="183050"/>
                  <a:ext cx="216000" cy="216396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scene3d>
                  <a:camera prst="orthographicFront">
                    <a:rot lat="0" lon="0" rev="0"/>
                  </a:camera>
                  <a:lightRig rig="contrasting" dir="t">
                    <a:rot lat="0" lon="0" rev="1500000"/>
                  </a:lightRig>
                </a:scene3d>
                <a:sp3d prstMaterial="metal">
                  <a:bevelT w="88900" h="88900"/>
                </a:sp3d>
              </p:spPr>
              <p:txBody>
                <a:bodyPr wrap="square" lIns="0" tIns="0" rIns="0" bIns="0" rtlCol="0">
                  <a:spAutoFit/>
                </a:bodyPr>
                <a:lstStyle/>
                <a:p>
                  <a:pPr algn="ctr"/>
                  <a:r>
                    <a:rPr lang="fr-FR" sz="1000" dirty="0">
                      <a:solidFill>
                        <a:schemeClr val="bg1"/>
                      </a:solidFill>
                      <a:latin typeface="Wolf Sans" panose="020F0704030504030204" pitchFamily="34" charset="0"/>
                    </a:rPr>
                    <a:t>1</a:t>
                  </a:r>
                </a:p>
              </p:txBody>
            </p:sp>
          </p:grpSp>
          <p:grpSp>
            <p:nvGrpSpPr>
              <p:cNvPr id="133" name="Groupe 132">
                <a:extLst>
                  <a:ext uri="{FF2B5EF4-FFF2-40B4-BE49-F238E27FC236}">
                    <a16:creationId xmlns:a16="http://schemas.microsoft.com/office/drawing/2014/main" id="{D5B56201-082F-4EB8-A567-4D50372BEB2F}"/>
                  </a:ext>
                </a:extLst>
              </p:cNvPr>
              <p:cNvGrpSpPr/>
              <p:nvPr/>
            </p:nvGrpSpPr>
            <p:grpSpPr>
              <a:xfrm>
                <a:off x="735748" y="1864168"/>
                <a:ext cx="5231381" cy="221099"/>
                <a:chOff x="686996" y="178347"/>
                <a:chExt cx="5231381" cy="221099"/>
              </a:xfrm>
            </p:grpSpPr>
            <p:sp>
              <p:nvSpPr>
                <p:cNvPr id="142" name="ZoneTexte 141">
                  <a:extLst>
                    <a:ext uri="{FF2B5EF4-FFF2-40B4-BE49-F238E27FC236}">
                      <a16:creationId xmlns:a16="http://schemas.microsoft.com/office/drawing/2014/main" id="{448CDF7B-2164-4AF8-B1D6-F3BD4EE200A3}"/>
                    </a:ext>
                  </a:extLst>
                </p:cNvPr>
                <p:cNvSpPr txBox="1"/>
                <p:nvPr/>
              </p:nvSpPr>
              <p:spPr>
                <a:xfrm>
                  <a:off x="686996" y="178347"/>
                  <a:ext cx="216000" cy="216396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scene3d>
                  <a:camera prst="orthographicFront">
                    <a:rot lat="0" lon="0" rev="0"/>
                  </a:camera>
                  <a:lightRig rig="contrasting" dir="t">
                    <a:rot lat="0" lon="0" rev="1500000"/>
                  </a:lightRig>
                </a:scene3d>
                <a:sp3d prstMaterial="metal">
                  <a:bevelT w="88900" h="88900"/>
                </a:sp3d>
              </p:spPr>
              <p:txBody>
                <a:bodyPr wrap="square" lIns="0" tIns="0" rIns="0" bIns="0" rtlCol="0">
                  <a:spAutoFit/>
                </a:bodyPr>
                <a:lstStyle/>
                <a:p>
                  <a:pPr algn="ctr"/>
                  <a:r>
                    <a:rPr lang="fr-FR" sz="1000" dirty="0">
                      <a:solidFill>
                        <a:schemeClr val="bg1"/>
                      </a:solidFill>
                      <a:latin typeface="Wolf Sans" panose="020F0704030504030204" pitchFamily="34" charset="0"/>
                    </a:rPr>
                    <a:t>1</a:t>
                  </a:r>
                </a:p>
              </p:txBody>
            </p:sp>
            <p:sp>
              <p:nvSpPr>
                <p:cNvPr id="140" name="ZoneTexte 139">
                  <a:extLst>
                    <a:ext uri="{FF2B5EF4-FFF2-40B4-BE49-F238E27FC236}">
                      <a16:creationId xmlns:a16="http://schemas.microsoft.com/office/drawing/2014/main" id="{058C3005-E835-4287-BE8E-023C14B12C85}"/>
                    </a:ext>
                  </a:extLst>
                </p:cNvPr>
                <p:cNvSpPr txBox="1"/>
                <p:nvPr/>
              </p:nvSpPr>
              <p:spPr>
                <a:xfrm>
                  <a:off x="5702377" y="183050"/>
                  <a:ext cx="216000" cy="216396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scene3d>
                  <a:camera prst="orthographicFront">
                    <a:rot lat="0" lon="0" rev="0"/>
                  </a:camera>
                  <a:lightRig rig="contrasting" dir="t">
                    <a:rot lat="0" lon="0" rev="1500000"/>
                  </a:lightRig>
                </a:scene3d>
                <a:sp3d prstMaterial="metal">
                  <a:bevelT w="88900" h="88900"/>
                </a:sp3d>
              </p:spPr>
              <p:txBody>
                <a:bodyPr wrap="square" lIns="0" tIns="0" rIns="0" bIns="0" rtlCol="0">
                  <a:spAutoFit/>
                </a:bodyPr>
                <a:lstStyle/>
                <a:p>
                  <a:pPr algn="ctr"/>
                  <a:r>
                    <a:rPr lang="fr-FR" sz="1000" dirty="0">
                      <a:solidFill>
                        <a:schemeClr val="bg1"/>
                      </a:solidFill>
                      <a:latin typeface="Wolf Sans" panose="020F0704030504030204" pitchFamily="34" charset="0"/>
                    </a:rPr>
                    <a:t>1</a:t>
                  </a:r>
                </a:p>
              </p:txBody>
            </p:sp>
          </p:grpSp>
          <p:grpSp>
            <p:nvGrpSpPr>
              <p:cNvPr id="144" name="Groupe 143">
                <a:extLst>
                  <a:ext uri="{FF2B5EF4-FFF2-40B4-BE49-F238E27FC236}">
                    <a16:creationId xmlns:a16="http://schemas.microsoft.com/office/drawing/2014/main" id="{7E23E42D-6FDE-4B29-A8AF-DDC5B55C3CDC}"/>
                  </a:ext>
                </a:extLst>
              </p:cNvPr>
              <p:cNvGrpSpPr/>
              <p:nvPr/>
            </p:nvGrpSpPr>
            <p:grpSpPr>
              <a:xfrm>
                <a:off x="735748" y="3549794"/>
                <a:ext cx="5231381" cy="221099"/>
                <a:chOff x="686996" y="178347"/>
                <a:chExt cx="5231381" cy="221099"/>
              </a:xfrm>
            </p:grpSpPr>
            <p:sp>
              <p:nvSpPr>
                <p:cNvPr id="153" name="ZoneTexte 152">
                  <a:extLst>
                    <a:ext uri="{FF2B5EF4-FFF2-40B4-BE49-F238E27FC236}">
                      <a16:creationId xmlns:a16="http://schemas.microsoft.com/office/drawing/2014/main" id="{A8019667-442B-4377-A654-F46707D4DD66}"/>
                    </a:ext>
                  </a:extLst>
                </p:cNvPr>
                <p:cNvSpPr txBox="1"/>
                <p:nvPr/>
              </p:nvSpPr>
              <p:spPr>
                <a:xfrm>
                  <a:off x="686996" y="178347"/>
                  <a:ext cx="216000" cy="216396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scene3d>
                  <a:camera prst="orthographicFront">
                    <a:rot lat="0" lon="0" rev="0"/>
                  </a:camera>
                  <a:lightRig rig="contrasting" dir="t">
                    <a:rot lat="0" lon="0" rev="1500000"/>
                  </a:lightRig>
                </a:scene3d>
                <a:sp3d prstMaterial="metal">
                  <a:bevelT w="88900" h="88900"/>
                </a:sp3d>
              </p:spPr>
              <p:txBody>
                <a:bodyPr wrap="square" lIns="0" tIns="0" rIns="0" bIns="0" rtlCol="0">
                  <a:spAutoFit/>
                </a:bodyPr>
                <a:lstStyle/>
                <a:p>
                  <a:pPr algn="ctr"/>
                  <a:r>
                    <a:rPr lang="fr-FR" sz="1000" dirty="0">
                      <a:solidFill>
                        <a:schemeClr val="bg1"/>
                      </a:solidFill>
                      <a:latin typeface="Wolf Sans" panose="020F0704030504030204" pitchFamily="34" charset="0"/>
                    </a:rPr>
                    <a:t>1</a:t>
                  </a:r>
                </a:p>
              </p:txBody>
            </p:sp>
            <p:sp>
              <p:nvSpPr>
                <p:cNvPr id="151" name="ZoneTexte 150">
                  <a:extLst>
                    <a:ext uri="{FF2B5EF4-FFF2-40B4-BE49-F238E27FC236}">
                      <a16:creationId xmlns:a16="http://schemas.microsoft.com/office/drawing/2014/main" id="{3FEFA5CB-0E3D-4828-9AF1-59460A8E53FD}"/>
                    </a:ext>
                  </a:extLst>
                </p:cNvPr>
                <p:cNvSpPr txBox="1"/>
                <p:nvPr/>
              </p:nvSpPr>
              <p:spPr>
                <a:xfrm>
                  <a:off x="5702377" y="183050"/>
                  <a:ext cx="216000" cy="216396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scene3d>
                  <a:camera prst="orthographicFront">
                    <a:rot lat="0" lon="0" rev="0"/>
                  </a:camera>
                  <a:lightRig rig="contrasting" dir="t">
                    <a:rot lat="0" lon="0" rev="1500000"/>
                  </a:lightRig>
                </a:scene3d>
                <a:sp3d prstMaterial="metal">
                  <a:bevelT w="88900" h="88900"/>
                </a:sp3d>
              </p:spPr>
              <p:txBody>
                <a:bodyPr wrap="square" lIns="0" tIns="0" rIns="0" bIns="0" rtlCol="0">
                  <a:spAutoFit/>
                </a:bodyPr>
                <a:lstStyle/>
                <a:p>
                  <a:pPr algn="ctr"/>
                  <a:r>
                    <a:rPr lang="fr-FR" sz="1000" dirty="0">
                      <a:solidFill>
                        <a:schemeClr val="bg1"/>
                      </a:solidFill>
                      <a:latin typeface="Wolf Sans" panose="020F0704030504030204" pitchFamily="34" charset="0"/>
                    </a:rPr>
                    <a:t>1</a:t>
                  </a:r>
                </a:p>
              </p:txBody>
            </p:sp>
          </p:grpSp>
          <p:grpSp>
            <p:nvGrpSpPr>
              <p:cNvPr id="155" name="Groupe 154">
                <a:extLst>
                  <a:ext uri="{FF2B5EF4-FFF2-40B4-BE49-F238E27FC236}">
                    <a16:creationId xmlns:a16="http://schemas.microsoft.com/office/drawing/2014/main" id="{C37B1C61-CD61-4A4A-A0C2-77B7054D6700}"/>
                  </a:ext>
                </a:extLst>
              </p:cNvPr>
              <p:cNvGrpSpPr/>
              <p:nvPr/>
            </p:nvGrpSpPr>
            <p:grpSpPr>
              <a:xfrm>
                <a:off x="732566" y="5235291"/>
                <a:ext cx="5231381" cy="221099"/>
                <a:chOff x="686996" y="178347"/>
                <a:chExt cx="5231381" cy="221099"/>
              </a:xfrm>
            </p:grpSpPr>
            <p:sp>
              <p:nvSpPr>
                <p:cNvPr id="164" name="ZoneTexte 163">
                  <a:extLst>
                    <a:ext uri="{FF2B5EF4-FFF2-40B4-BE49-F238E27FC236}">
                      <a16:creationId xmlns:a16="http://schemas.microsoft.com/office/drawing/2014/main" id="{249D69EB-1104-4EAF-97E0-3328ABE1DC1A}"/>
                    </a:ext>
                  </a:extLst>
                </p:cNvPr>
                <p:cNvSpPr txBox="1"/>
                <p:nvPr/>
              </p:nvSpPr>
              <p:spPr>
                <a:xfrm>
                  <a:off x="686996" y="178347"/>
                  <a:ext cx="216000" cy="216396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scene3d>
                  <a:camera prst="orthographicFront">
                    <a:rot lat="0" lon="0" rev="0"/>
                  </a:camera>
                  <a:lightRig rig="contrasting" dir="t">
                    <a:rot lat="0" lon="0" rev="1500000"/>
                  </a:lightRig>
                </a:scene3d>
                <a:sp3d prstMaterial="metal">
                  <a:bevelT w="88900" h="88900"/>
                </a:sp3d>
              </p:spPr>
              <p:txBody>
                <a:bodyPr wrap="square" lIns="0" tIns="0" rIns="0" bIns="0" rtlCol="0">
                  <a:spAutoFit/>
                </a:bodyPr>
                <a:lstStyle/>
                <a:p>
                  <a:pPr algn="ctr"/>
                  <a:r>
                    <a:rPr lang="fr-FR" sz="1000" dirty="0">
                      <a:solidFill>
                        <a:schemeClr val="bg1"/>
                      </a:solidFill>
                      <a:latin typeface="Wolf Sans" panose="020F0704030504030204" pitchFamily="34" charset="0"/>
                    </a:rPr>
                    <a:t>1</a:t>
                  </a:r>
                </a:p>
              </p:txBody>
            </p:sp>
            <p:sp>
              <p:nvSpPr>
                <p:cNvPr id="162" name="ZoneTexte 161">
                  <a:extLst>
                    <a:ext uri="{FF2B5EF4-FFF2-40B4-BE49-F238E27FC236}">
                      <a16:creationId xmlns:a16="http://schemas.microsoft.com/office/drawing/2014/main" id="{357877A5-02DF-432C-AC9C-590A5F23F1C7}"/>
                    </a:ext>
                  </a:extLst>
                </p:cNvPr>
                <p:cNvSpPr txBox="1"/>
                <p:nvPr/>
              </p:nvSpPr>
              <p:spPr>
                <a:xfrm>
                  <a:off x="5702377" y="183050"/>
                  <a:ext cx="216000" cy="216396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scene3d>
                  <a:camera prst="orthographicFront">
                    <a:rot lat="0" lon="0" rev="0"/>
                  </a:camera>
                  <a:lightRig rig="contrasting" dir="t">
                    <a:rot lat="0" lon="0" rev="1500000"/>
                  </a:lightRig>
                </a:scene3d>
                <a:sp3d prstMaterial="metal">
                  <a:bevelT w="88900" h="88900"/>
                </a:sp3d>
              </p:spPr>
              <p:txBody>
                <a:bodyPr wrap="square" lIns="0" tIns="0" rIns="0" bIns="0" rtlCol="0">
                  <a:spAutoFit/>
                </a:bodyPr>
                <a:lstStyle/>
                <a:p>
                  <a:pPr algn="ctr"/>
                  <a:r>
                    <a:rPr lang="fr-FR" sz="1000" dirty="0">
                      <a:solidFill>
                        <a:schemeClr val="bg1"/>
                      </a:solidFill>
                      <a:latin typeface="Wolf Sans" panose="020F0704030504030204" pitchFamily="34" charset="0"/>
                    </a:rPr>
                    <a:t>1</a:t>
                  </a:r>
                </a:p>
              </p:txBody>
            </p:sp>
          </p:grpSp>
        </p:grpSp>
      </p:grpSp>
      <p:sp>
        <p:nvSpPr>
          <p:cNvPr id="41" name="ZoneTexte 40">
            <a:extLst>
              <a:ext uri="{FF2B5EF4-FFF2-40B4-BE49-F238E27FC236}">
                <a16:creationId xmlns:a16="http://schemas.microsoft.com/office/drawing/2014/main" id="{7F09AD4A-D2C0-45D8-B520-9A27AE61D800}"/>
              </a:ext>
            </a:extLst>
          </p:cNvPr>
          <p:cNvSpPr txBox="1"/>
          <p:nvPr/>
        </p:nvSpPr>
        <p:spPr>
          <a:xfrm>
            <a:off x="854938" y="331909"/>
            <a:ext cx="1663711" cy="1361911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marL="228600" indent="-228600">
              <a:lnSpc>
                <a:spcPct val="150000"/>
              </a:lnSpc>
              <a:buFont typeface="+mj-lt"/>
              <a:buAutoNum type="alphaLcParenR"/>
            </a:pPr>
            <a:r>
              <a:rPr lang="fr-FR" sz="1100" dirty="0">
                <a:latin typeface="Script cole" panose="00000400000000000000" pitchFamily="2" charset="0"/>
              </a:rPr>
              <a:t>163 + 235 </a:t>
            </a:r>
          </a:p>
          <a:p>
            <a:pPr marL="228600" indent="-228600">
              <a:lnSpc>
                <a:spcPct val="150000"/>
              </a:lnSpc>
              <a:buAutoNum type="alphaLcParenR"/>
            </a:pPr>
            <a:r>
              <a:rPr lang="fr-FR" sz="1100" dirty="0">
                <a:latin typeface="Script cole" panose="00000400000000000000" pitchFamily="2" charset="0"/>
              </a:rPr>
              <a:t>339 – 214 </a:t>
            </a:r>
          </a:p>
          <a:p>
            <a:pPr marL="228600" indent="-228600">
              <a:lnSpc>
                <a:spcPct val="150000"/>
              </a:lnSpc>
              <a:buAutoNum type="alphaLcParenR"/>
            </a:pPr>
            <a:r>
              <a:rPr lang="fr-FR" sz="1100" dirty="0">
                <a:latin typeface="Script cole" panose="00000400000000000000" pitchFamily="2" charset="0"/>
              </a:rPr>
              <a:t>246 + 317 </a:t>
            </a:r>
          </a:p>
          <a:p>
            <a:pPr marL="228600" indent="-228600">
              <a:lnSpc>
                <a:spcPct val="150000"/>
              </a:lnSpc>
              <a:buAutoNum type="alphaLcParenR"/>
            </a:pPr>
            <a:r>
              <a:rPr lang="fr-FR" sz="1100" dirty="0">
                <a:latin typeface="Script cole" panose="00000400000000000000" pitchFamily="2" charset="0"/>
              </a:rPr>
              <a:t>605 – 22 </a:t>
            </a:r>
          </a:p>
          <a:p>
            <a:pPr marL="228600" indent="-228600">
              <a:lnSpc>
                <a:spcPct val="150000"/>
              </a:lnSpc>
              <a:buAutoNum type="alphaLcParenR"/>
            </a:pPr>
            <a:r>
              <a:rPr lang="fr-FR" sz="1100" dirty="0">
                <a:latin typeface="Script cole" panose="00000400000000000000" pitchFamily="2" charset="0"/>
              </a:rPr>
              <a:t>38 + 14 + 255</a:t>
            </a:r>
          </a:p>
        </p:txBody>
      </p:sp>
      <p:sp>
        <p:nvSpPr>
          <p:cNvPr id="42" name="ZoneTexte 41">
            <a:extLst>
              <a:ext uri="{FF2B5EF4-FFF2-40B4-BE49-F238E27FC236}">
                <a16:creationId xmlns:a16="http://schemas.microsoft.com/office/drawing/2014/main" id="{80C0BF7E-2B3B-4701-A51E-59024CB42AF4}"/>
              </a:ext>
            </a:extLst>
          </p:cNvPr>
          <p:cNvSpPr txBox="1"/>
          <p:nvPr/>
        </p:nvSpPr>
        <p:spPr>
          <a:xfrm>
            <a:off x="2531389" y="353936"/>
            <a:ext cx="1825390" cy="1336841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marL="228600" indent="-228600">
              <a:lnSpc>
                <a:spcPct val="150000"/>
              </a:lnSpc>
              <a:buFont typeface="+mj-lt"/>
              <a:buAutoNum type="alphaLcParenR" startAt="6"/>
            </a:pPr>
            <a:r>
              <a:rPr lang="fr-FR" sz="1100" dirty="0">
                <a:latin typeface="Script cole" panose="00000400000000000000" pitchFamily="2" charset="0"/>
              </a:rPr>
              <a:t>72 + 3</a:t>
            </a:r>
          </a:p>
          <a:p>
            <a:pPr marL="228600" indent="-228600">
              <a:lnSpc>
                <a:spcPct val="150000"/>
              </a:lnSpc>
              <a:buAutoNum type="alphaLcParenR" startAt="6"/>
            </a:pPr>
            <a:r>
              <a:rPr lang="fr-FR" sz="1100" dirty="0">
                <a:latin typeface="Script cole" panose="00000400000000000000" pitchFamily="2" charset="0"/>
              </a:rPr>
              <a:t>96 – 42 </a:t>
            </a:r>
          </a:p>
          <a:p>
            <a:pPr marL="228600" indent="-228600">
              <a:lnSpc>
                <a:spcPct val="150000"/>
              </a:lnSpc>
              <a:buAutoNum type="alphaLcParenR" startAt="6"/>
            </a:pPr>
            <a:r>
              <a:rPr lang="fr-FR" sz="1100" dirty="0">
                <a:latin typeface="Script cole" panose="00000400000000000000" pitchFamily="2" charset="0"/>
              </a:rPr>
              <a:t>85 + 14</a:t>
            </a:r>
          </a:p>
          <a:p>
            <a:pPr marL="228600" indent="-228600">
              <a:lnSpc>
                <a:spcPct val="150000"/>
              </a:lnSpc>
              <a:buAutoNum type="alphaLcParenR" startAt="6"/>
            </a:pPr>
            <a:r>
              <a:rPr lang="fr-FR" sz="1100" dirty="0">
                <a:latin typeface="Script cole" panose="00000400000000000000" pitchFamily="2" charset="0"/>
              </a:rPr>
              <a:t>54 – 69</a:t>
            </a:r>
          </a:p>
          <a:p>
            <a:pPr marL="228600" indent="-228600">
              <a:lnSpc>
                <a:spcPct val="150000"/>
              </a:lnSpc>
              <a:buAutoNum type="alphaLcParenR" startAt="6"/>
            </a:pPr>
            <a:r>
              <a:rPr lang="fr-FR" sz="1100" dirty="0">
                <a:latin typeface="Script cole" panose="00000400000000000000" pitchFamily="2" charset="0"/>
              </a:rPr>
              <a:t>591 + … = 629</a:t>
            </a:r>
          </a:p>
        </p:txBody>
      </p:sp>
      <p:sp>
        <p:nvSpPr>
          <p:cNvPr id="63" name="ZoneTexte 62">
            <a:extLst>
              <a:ext uri="{FF2B5EF4-FFF2-40B4-BE49-F238E27FC236}">
                <a16:creationId xmlns:a16="http://schemas.microsoft.com/office/drawing/2014/main" id="{B140D717-9D75-4111-9A68-DE76DE5D66CC}"/>
              </a:ext>
            </a:extLst>
          </p:cNvPr>
          <p:cNvSpPr txBox="1"/>
          <p:nvPr/>
        </p:nvSpPr>
        <p:spPr>
          <a:xfrm>
            <a:off x="854939" y="2015108"/>
            <a:ext cx="1663710" cy="1336841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marL="228600" indent="-228600">
              <a:lnSpc>
                <a:spcPct val="150000"/>
              </a:lnSpc>
              <a:buFont typeface="+mj-lt"/>
              <a:buAutoNum type="alphaLcParenR"/>
            </a:pPr>
            <a:r>
              <a:rPr lang="fr-FR" sz="1100" dirty="0">
                <a:latin typeface="Script cole" panose="00000400000000000000" pitchFamily="2" charset="0"/>
              </a:rPr>
              <a:t>135 + 124</a:t>
            </a:r>
          </a:p>
          <a:p>
            <a:pPr marL="228600" indent="-228600">
              <a:lnSpc>
                <a:spcPct val="150000"/>
              </a:lnSpc>
              <a:buAutoNum type="alphaLcParenR"/>
            </a:pPr>
            <a:r>
              <a:rPr lang="fr-FR" sz="1100" dirty="0">
                <a:latin typeface="Script cole" panose="00000400000000000000" pitchFamily="2" charset="0"/>
              </a:rPr>
              <a:t>558 – 236 </a:t>
            </a:r>
          </a:p>
          <a:p>
            <a:pPr marL="228600" indent="-228600">
              <a:lnSpc>
                <a:spcPct val="150000"/>
              </a:lnSpc>
              <a:buAutoNum type="alphaLcParenR"/>
            </a:pPr>
            <a:r>
              <a:rPr lang="fr-FR" sz="1100" dirty="0">
                <a:latin typeface="Script cole" panose="00000400000000000000" pitchFamily="2" charset="0"/>
              </a:rPr>
              <a:t>760 – 353 </a:t>
            </a:r>
          </a:p>
          <a:p>
            <a:pPr marL="228600" indent="-228600">
              <a:lnSpc>
                <a:spcPct val="150000"/>
              </a:lnSpc>
              <a:buAutoNum type="alphaLcParenR"/>
            </a:pPr>
            <a:r>
              <a:rPr lang="fr-FR" sz="1100" dirty="0">
                <a:latin typeface="Script cole" panose="00000400000000000000" pitchFamily="2" charset="0"/>
              </a:rPr>
              <a:t>305 + 29</a:t>
            </a:r>
          </a:p>
          <a:p>
            <a:pPr marL="228600" indent="-228600">
              <a:lnSpc>
                <a:spcPct val="150000"/>
              </a:lnSpc>
              <a:buAutoNum type="alphaLcParenR"/>
            </a:pPr>
            <a:r>
              <a:rPr lang="fr-FR" sz="1100" dirty="0">
                <a:latin typeface="Script cole" panose="00000400000000000000" pitchFamily="2" charset="0"/>
              </a:rPr>
              <a:t>35 + 155 + 702</a:t>
            </a:r>
          </a:p>
        </p:txBody>
      </p:sp>
      <p:sp>
        <p:nvSpPr>
          <p:cNvPr id="64" name="ZoneTexte 63">
            <a:extLst>
              <a:ext uri="{FF2B5EF4-FFF2-40B4-BE49-F238E27FC236}">
                <a16:creationId xmlns:a16="http://schemas.microsoft.com/office/drawing/2014/main" id="{9ED966DB-94D7-45A1-B827-FA10A299B302}"/>
              </a:ext>
            </a:extLst>
          </p:cNvPr>
          <p:cNvSpPr txBox="1"/>
          <p:nvPr/>
        </p:nvSpPr>
        <p:spPr>
          <a:xfrm>
            <a:off x="2531389" y="2037135"/>
            <a:ext cx="1598651" cy="1336841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marL="228600" indent="-228600">
              <a:lnSpc>
                <a:spcPct val="150000"/>
              </a:lnSpc>
              <a:buFont typeface="+mj-lt"/>
              <a:buAutoNum type="alphaLcParenR" startAt="6"/>
            </a:pPr>
            <a:r>
              <a:rPr lang="fr-FR" sz="1100" dirty="0">
                <a:latin typeface="Script cole" panose="00000400000000000000" pitchFamily="2" charset="0"/>
              </a:rPr>
              <a:t>36 + 15</a:t>
            </a:r>
          </a:p>
          <a:p>
            <a:pPr marL="228600" indent="-228600">
              <a:lnSpc>
                <a:spcPct val="150000"/>
              </a:lnSpc>
              <a:buAutoNum type="alphaLcParenR" startAt="6"/>
            </a:pPr>
            <a:r>
              <a:rPr lang="fr-FR" sz="1100" dirty="0">
                <a:latin typeface="Script cole" panose="00000400000000000000" pitchFamily="2" charset="0"/>
              </a:rPr>
              <a:t>38 – 39 </a:t>
            </a:r>
          </a:p>
          <a:p>
            <a:pPr marL="228600" indent="-228600">
              <a:lnSpc>
                <a:spcPct val="150000"/>
              </a:lnSpc>
              <a:buAutoNum type="alphaLcParenR" startAt="6"/>
            </a:pPr>
            <a:r>
              <a:rPr lang="fr-FR" sz="1100" dirty="0">
                <a:latin typeface="Script cole" panose="00000400000000000000" pitchFamily="2" charset="0"/>
              </a:rPr>
              <a:t>54 + 13</a:t>
            </a:r>
          </a:p>
          <a:p>
            <a:pPr marL="228600" indent="-228600">
              <a:lnSpc>
                <a:spcPct val="150000"/>
              </a:lnSpc>
              <a:buAutoNum type="alphaLcParenR" startAt="6"/>
            </a:pPr>
            <a:r>
              <a:rPr lang="fr-FR" sz="1100" dirty="0">
                <a:latin typeface="Script cole" panose="00000400000000000000" pitchFamily="2" charset="0"/>
              </a:rPr>
              <a:t>78 – 32 </a:t>
            </a:r>
          </a:p>
          <a:p>
            <a:pPr marL="228600" indent="-228600">
              <a:lnSpc>
                <a:spcPct val="150000"/>
              </a:lnSpc>
              <a:buAutoNum type="alphaLcParenR" startAt="6"/>
            </a:pPr>
            <a:r>
              <a:rPr lang="fr-FR" sz="1100" dirty="0">
                <a:latin typeface="Script cole" panose="00000400000000000000" pitchFamily="2" charset="0"/>
              </a:rPr>
              <a:t>696 + … = 745</a:t>
            </a:r>
          </a:p>
        </p:txBody>
      </p:sp>
      <p:sp>
        <p:nvSpPr>
          <p:cNvPr id="77" name="ZoneTexte 76">
            <a:extLst>
              <a:ext uri="{FF2B5EF4-FFF2-40B4-BE49-F238E27FC236}">
                <a16:creationId xmlns:a16="http://schemas.microsoft.com/office/drawing/2014/main" id="{F44C4B0C-0D1A-4597-97F2-54EEF396F5A1}"/>
              </a:ext>
            </a:extLst>
          </p:cNvPr>
          <p:cNvSpPr txBox="1"/>
          <p:nvPr/>
        </p:nvSpPr>
        <p:spPr>
          <a:xfrm>
            <a:off x="854939" y="3712710"/>
            <a:ext cx="1691399" cy="1336841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marL="228600" indent="-228600">
              <a:lnSpc>
                <a:spcPct val="150000"/>
              </a:lnSpc>
              <a:buFont typeface="+mj-lt"/>
              <a:buAutoNum type="alphaLcParenR"/>
            </a:pPr>
            <a:r>
              <a:rPr lang="fr-FR" sz="1100" dirty="0">
                <a:latin typeface="Script cole" panose="00000400000000000000" pitchFamily="2" charset="0"/>
              </a:rPr>
              <a:t>132 + 237</a:t>
            </a:r>
          </a:p>
          <a:p>
            <a:pPr marL="228600" indent="-228600">
              <a:lnSpc>
                <a:spcPct val="150000"/>
              </a:lnSpc>
              <a:buAutoNum type="alphaLcParenR"/>
            </a:pPr>
            <a:r>
              <a:rPr lang="fr-FR" sz="1100" dirty="0">
                <a:latin typeface="Script cole" panose="00000400000000000000" pitchFamily="2" charset="0"/>
              </a:rPr>
              <a:t>928 – 426 </a:t>
            </a:r>
          </a:p>
          <a:p>
            <a:pPr marL="228600" indent="-228600">
              <a:lnSpc>
                <a:spcPct val="150000"/>
              </a:lnSpc>
              <a:buAutoNum type="alphaLcParenR"/>
            </a:pPr>
            <a:r>
              <a:rPr lang="fr-FR" sz="1100" dirty="0">
                <a:latin typeface="Script cole" panose="00000400000000000000" pitchFamily="2" charset="0"/>
              </a:rPr>
              <a:t>691 + 37</a:t>
            </a:r>
          </a:p>
          <a:p>
            <a:pPr marL="228600" indent="-228600">
              <a:lnSpc>
                <a:spcPct val="150000"/>
              </a:lnSpc>
              <a:buFontTx/>
              <a:buAutoNum type="alphaLcParenR"/>
            </a:pPr>
            <a:r>
              <a:rPr lang="fr-FR" sz="1100" dirty="0">
                <a:latin typeface="Script cole" panose="00000400000000000000" pitchFamily="2" charset="0"/>
              </a:rPr>
              <a:t>708 – 325 </a:t>
            </a:r>
          </a:p>
          <a:p>
            <a:pPr marL="228600" indent="-228600">
              <a:lnSpc>
                <a:spcPct val="150000"/>
              </a:lnSpc>
              <a:buAutoNum type="alphaLcParenR"/>
            </a:pPr>
            <a:r>
              <a:rPr lang="fr-FR" sz="1100" dirty="0">
                <a:latin typeface="Script cole" panose="00000400000000000000" pitchFamily="2" charset="0"/>
              </a:rPr>
              <a:t>33 + 218 + 114</a:t>
            </a:r>
          </a:p>
        </p:txBody>
      </p:sp>
      <p:sp>
        <p:nvSpPr>
          <p:cNvPr id="78" name="ZoneTexte 77">
            <a:extLst>
              <a:ext uri="{FF2B5EF4-FFF2-40B4-BE49-F238E27FC236}">
                <a16:creationId xmlns:a16="http://schemas.microsoft.com/office/drawing/2014/main" id="{3D9E14BC-A4B3-426A-81E0-8EF9604BCB87}"/>
              </a:ext>
            </a:extLst>
          </p:cNvPr>
          <p:cNvSpPr txBox="1"/>
          <p:nvPr/>
        </p:nvSpPr>
        <p:spPr>
          <a:xfrm>
            <a:off x="2531389" y="3734737"/>
            <a:ext cx="1691399" cy="1336841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marL="228600" indent="-228600">
              <a:lnSpc>
                <a:spcPct val="150000"/>
              </a:lnSpc>
              <a:buFont typeface="+mj-lt"/>
              <a:buAutoNum type="alphaLcParenR" startAt="6"/>
            </a:pPr>
            <a:r>
              <a:rPr lang="fr-FR" sz="1100" dirty="0">
                <a:latin typeface="Script cole" panose="00000400000000000000" pitchFamily="2" charset="0"/>
              </a:rPr>
              <a:t>39 + 54</a:t>
            </a:r>
          </a:p>
          <a:p>
            <a:pPr marL="228600" indent="-228600">
              <a:lnSpc>
                <a:spcPct val="150000"/>
              </a:lnSpc>
              <a:buAutoNum type="alphaLcParenR" startAt="6"/>
            </a:pPr>
            <a:r>
              <a:rPr lang="fr-FR" sz="1100" dirty="0">
                <a:latin typeface="Script cole" panose="00000400000000000000" pitchFamily="2" charset="0"/>
              </a:rPr>
              <a:t>58 – 36 </a:t>
            </a:r>
          </a:p>
          <a:p>
            <a:pPr marL="228600" indent="-228600">
              <a:lnSpc>
                <a:spcPct val="150000"/>
              </a:lnSpc>
              <a:buAutoNum type="alphaLcParenR" startAt="6"/>
            </a:pPr>
            <a:r>
              <a:rPr lang="fr-FR" sz="1100" dirty="0">
                <a:latin typeface="Script cole" panose="00000400000000000000" pitchFamily="2" charset="0"/>
              </a:rPr>
              <a:t>64 + 12</a:t>
            </a:r>
          </a:p>
          <a:p>
            <a:pPr marL="228600" indent="-228600">
              <a:lnSpc>
                <a:spcPct val="150000"/>
              </a:lnSpc>
              <a:buAutoNum type="alphaLcParenR" startAt="6"/>
            </a:pPr>
            <a:r>
              <a:rPr lang="fr-FR" sz="1100" dirty="0">
                <a:latin typeface="Script cole" panose="00000400000000000000" pitchFamily="2" charset="0"/>
              </a:rPr>
              <a:t>79 – 83 </a:t>
            </a:r>
          </a:p>
          <a:p>
            <a:pPr marL="228600" indent="-228600">
              <a:lnSpc>
                <a:spcPct val="150000"/>
              </a:lnSpc>
              <a:buAutoNum type="alphaLcParenR" startAt="6"/>
            </a:pPr>
            <a:r>
              <a:rPr lang="fr-FR" sz="1100" dirty="0">
                <a:latin typeface="Script cole" panose="00000400000000000000" pitchFamily="2" charset="0"/>
              </a:rPr>
              <a:t>651 + … = 708</a:t>
            </a:r>
          </a:p>
        </p:txBody>
      </p:sp>
      <p:sp>
        <p:nvSpPr>
          <p:cNvPr id="91" name="ZoneTexte 90">
            <a:extLst>
              <a:ext uri="{FF2B5EF4-FFF2-40B4-BE49-F238E27FC236}">
                <a16:creationId xmlns:a16="http://schemas.microsoft.com/office/drawing/2014/main" id="{BA4AE28D-3720-4F35-8F3A-D13C86D721A7}"/>
              </a:ext>
            </a:extLst>
          </p:cNvPr>
          <p:cNvSpPr txBox="1"/>
          <p:nvPr/>
        </p:nvSpPr>
        <p:spPr>
          <a:xfrm>
            <a:off x="854939" y="5386988"/>
            <a:ext cx="1691399" cy="1336841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marL="228600" indent="-228600">
              <a:lnSpc>
                <a:spcPct val="150000"/>
              </a:lnSpc>
              <a:buFont typeface="+mj-lt"/>
              <a:buAutoNum type="alphaLcParenR"/>
            </a:pPr>
            <a:r>
              <a:rPr lang="fr-FR" sz="1100" dirty="0">
                <a:latin typeface="Script cole" panose="00000400000000000000" pitchFamily="2" charset="0"/>
              </a:rPr>
              <a:t>154 + 143</a:t>
            </a:r>
          </a:p>
          <a:p>
            <a:pPr marL="228600" indent="-228600">
              <a:lnSpc>
                <a:spcPct val="150000"/>
              </a:lnSpc>
              <a:buAutoNum type="alphaLcParenR"/>
            </a:pPr>
            <a:r>
              <a:rPr lang="fr-FR" sz="1100" dirty="0">
                <a:latin typeface="Script cole" panose="00000400000000000000" pitchFamily="2" charset="0"/>
              </a:rPr>
              <a:t>827 – 315 </a:t>
            </a:r>
          </a:p>
          <a:p>
            <a:pPr marL="228600" indent="-228600">
              <a:lnSpc>
                <a:spcPct val="150000"/>
              </a:lnSpc>
              <a:buAutoNum type="alphaLcParenR"/>
            </a:pPr>
            <a:r>
              <a:rPr lang="fr-FR" sz="1100" dirty="0">
                <a:latin typeface="Script cole" panose="00000400000000000000" pitchFamily="2" charset="0"/>
              </a:rPr>
              <a:t>583 + 234</a:t>
            </a:r>
          </a:p>
          <a:p>
            <a:pPr marL="228600" indent="-228600">
              <a:lnSpc>
                <a:spcPct val="150000"/>
              </a:lnSpc>
              <a:buFontTx/>
              <a:buAutoNum type="alphaLcParenR"/>
            </a:pPr>
            <a:r>
              <a:rPr lang="fr-FR" sz="1100" dirty="0">
                <a:latin typeface="Script cole" panose="00000400000000000000" pitchFamily="2" charset="0"/>
              </a:rPr>
              <a:t>690 – 28 </a:t>
            </a:r>
          </a:p>
          <a:p>
            <a:pPr marL="228600" indent="-228600">
              <a:lnSpc>
                <a:spcPct val="150000"/>
              </a:lnSpc>
              <a:buFontTx/>
              <a:buAutoNum type="alphaLcParenR"/>
            </a:pPr>
            <a:r>
              <a:rPr lang="fr-FR" sz="1100" dirty="0">
                <a:latin typeface="Script cole" panose="00000400000000000000" pitchFamily="2" charset="0"/>
              </a:rPr>
              <a:t>467 + 165 + 69</a:t>
            </a:r>
          </a:p>
        </p:txBody>
      </p:sp>
      <p:sp>
        <p:nvSpPr>
          <p:cNvPr id="92" name="ZoneTexte 91">
            <a:extLst>
              <a:ext uri="{FF2B5EF4-FFF2-40B4-BE49-F238E27FC236}">
                <a16:creationId xmlns:a16="http://schemas.microsoft.com/office/drawing/2014/main" id="{0FCC247E-55E1-4CF4-A726-82A1729F64EC}"/>
              </a:ext>
            </a:extLst>
          </p:cNvPr>
          <p:cNvSpPr txBox="1"/>
          <p:nvPr/>
        </p:nvSpPr>
        <p:spPr>
          <a:xfrm>
            <a:off x="2531389" y="5409015"/>
            <a:ext cx="1825390" cy="1336841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marL="228600" indent="-228600">
              <a:lnSpc>
                <a:spcPct val="150000"/>
              </a:lnSpc>
              <a:buFont typeface="+mj-lt"/>
              <a:buAutoNum type="alphaLcParenR" startAt="6"/>
            </a:pPr>
            <a:r>
              <a:rPr lang="fr-FR" sz="1100" dirty="0">
                <a:latin typeface="Script cole" panose="00000400000000000000" pitchFamily="2" charset="0"/>
              </a:rPr>
              <a:t>39 + 54</a:t>
            </a:r>
          </a:p>
          <a:p>
            <a:pPr marL="228600" indent="-228600">
              <a:lnSpc>
                <a:spcPct val="150000"/>
              </a:lnSpc>
              <a:buAutoNum type="alphaLcParenR" startAt="6"/>
            </a:pPr>
            <a:r>
              <a:rPr lang="fr-FR" sz="1100" dirty="0">
                <a:latin typeface="Script cole" panose="00000400000000000000" pitchFamily="2" charset="0"/>
              </a:rPr>
              <a:t>58 – 36 </a:t>
            </a:r>
          </a:p>
          <a:p>
            <a:pPr marL="228600" indent="-228600">
              <a:lnSpc>
                <a:spcPct val="150000"/>
              </a:lnSpc>
              <a:buAutoNum type="alphaLcParenR" startAt="6"/>
            </a:pPr>
            <a:r>
              <a:rPr lang="fr-FR" sz="1100" dirty="0">
                <a:latin typeface="Script cole" panose="00000400000000000000" pitchFamily="2" charset="0"/>
              </a:rPr>
              <a:t>64 + 12</a:t>
            </a:r>
          </a:p>
          <a:p>
            <a:pPr marL="228600" indent="-228600">
              <a:lnSpc>
                <a:spcPct val="150000"/>
              </a:lnSpc>
              <a:buAutoNum type="alphaLcParenR" startAt="6"/>
            </a:pPr>
            <a:r>
              <a:rPr lang="fr-FR" sz="1100" dirty="0">
                <a:latin typeface="Script cole" panose="00000400000000000000" pitchFamily="2" charset="0"/>
              </a:rPr>
              <a:t>79 – 83 </a:t>
            </a:r>
          </a:p>
          <a:p>
            <a:pPr marL="228600" indent="-228600">
              <a:lnSpc>
                <a:spcPct val="150000"/>
              </a:lnSpc>
              <a:buAutoNum type="alphaLcParenR" startAt="6"/>
            </a:pPr>
            <a:r>
              <a:rPr lang="fr-FR" sz="1100" dirty="0">
                <a:latin typeface="Script cole" panose="00000400000000000000" pitchFamily="2" charset="0"/>
              </a:rPr>
              <a:t>625 + … = 736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890B2251-20CD-495E-805D-B8E01305E813}"/>
              </a:ext>
            </a:extLst>
          </p:cNvPr>
          <p:cNvSpPr/>
          <p:nvPr/>
        </p:nvSpPr>
        <p:spPr>
          <a:xfrm>
            <a:off x="138021" y="112144"/>
            <a:ext cx="4597880" cy="1578634"/>
          </a:xfrm>
          <a:prstGeom prst="round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0D8FE4D9-3B2A-4BD8-AD2C-FDF19D801096}"/>
              </a:ext>
            </a:extLst>
          </p:cNvPr>
          <p:cNvSpPr/>
          <p:nvPr/>
        </p:nvSpPr>
        <p:spPr>
          <a:xfrm>
            <a:off x="138021" y="1798607"/>
            <a:ext cx="4597880" cy="1578634"/>
          </a:xfrm>
          <a:prstGeom prst="round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5B349983-8D3F-4406-9529-537108E9CE7D}"/>
              </a:ext>
            </a:extLst>
          </p:cNvPr>
          <p:cNvSpPr/>
          <p:nvPr/>
        </p:nvSpPr>
        <p:spPr>
          <a:xfrm>
            <a:off x="138021" y="3485071"/>
            <a:ext cx="4597880" cy="1578634"/>
          </a:xfrm>
          <a:prstGeom prst="round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97FA7496-88C5-40AF-9707-81AC92F18350}"/>
              </a:ext>
            </a:extLst>
          </p:cNvPr>
          <p:cNvSpPr/>
          <p:nvPr/>
        </p:nvSpPr>
        <p:spPr>
          <a:xfrm>
            <a:off x="138021" y="5171535"/>
            <a:ext cx="4597880" cy="1578634"/>
          </a:xfrm>
          <a:prstGeom prst="round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5" name="ZoneTexte 114">
            <a:extLst>
              <a:ext uri="{FF2B5EF4-FFF2-40B4-BE49-F238E27FC236}">
                <a16:creationId xmlns:a16="http://schemas.microsoft.com/office/drawing/2014/main" id="{9A2C31B0-0819-41D7-B035-BCBBA86D502B}"/>
              </a:ext>
            </a:extLst>
          </p:cNvPr>
          <p:cNvSpPr txBox="1"/>
          <p:nvPr/>
        </p:nvSpPr>
        <p:spPr>
          <a:xfrm>
            <a:off x="5844073" y="341288"/>
            <a:ext cx="1663711" cy="1361911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marL="228600" indent="-228600">
              <a:lnSpc>
                <a:spcPct val="150000"/>
              </a:lnSpc>
              <a:buAutoNum type="arabicParenR"/>
            </a:pPr>
            <a:r>
              <a:rPr lang="fr-FR" sz="1100" dirty="0">
                <a:latin typeface="Script cole" panose="00000400000000000000" pitchFamily="2" charset="0"/>
              </a:rPr>
              <a:t>163 + 235 </a:t>
            </a:r>
          </a:p>
          <a:p>
            <a:pPr marL="228600" indent="-228600">
              <a:lnSpc>
                <a:spcPct val="150000"/>
              </a:lnSpc>
              <a:buAutoNum type="arabicParenR"/>
            </a:pPr>
            <a:r>
              <a:rPr lang="fr-FR" sz="1100" dirty="0">
                <a:latin typeface="Script cole" panose="00000400000000000000" pitchFamily="2" charset="0"/>
              </a:rPr>
              <a:t>339 – 214 </a:t>
            </a:r>
          </a:p>
          <a:p>
            <a:pPr marL="228600" indent="-228600">
              <a:lnSpc>
                <a:spcPct val="150000"/>
              </a:lnSpc>
              <a:buAutoNum type="arabicParenR"/>
            </a:pPr>
            <a:r>
              <a:rPr lang="fr-FR" sz="1100" dirty="0">
                <a:latin typeface="Script cole" panose="00000400000000000000" pitchFamily="2" charset="0"/>
              </a:rPr>
              <a:t>246 + 317 </a:t>
            </a:r>
          </a:p>
          <a:p>
            <a:pPr marL="228600" indent="-228600">
              <a:lnSpc>
                <a:spcPct val="150000"/>
              </a:lnSpc>
              <a:buAutoNum type="arabicParenR"/>
            </a:pPr>
            <a:r>
              <a:rPr lang="fr-FR" sz="1100" dirty="0">
                <a:latin typeface="Script cole" panose="00000400000000000000" pitchFamily="2" charset="0"/>
              </a:rPr>
              <a:t>605 – 22 </a:t>
            </a:r>
          </a:p>
          <a:p>
            <a:pPr marL="228600" indent="-228600">
              <a:lnSpc>
                <a:spcPct val="150000"/>
              </a:lnSpc>
              <a:buAutoNum type="arabicParenR"/>
            </a:pPr>
            <a:r>
              <a:rPr lang="fr-FR" sz="1100" dirty="0">
                <a:latin typeface="Script cole" panose="00000400000000000000" pitchFamily="2" charset="0"/>
              </a:rPr>
              <a:t>38 + 14 + 255</a:t>
            </a:r>
          </a:p>
        </p:txBody>
      </p:sp>
      <p:sp>
        <p:nvSpPr>
          <p:cNvPr id="116" name="ZoneTexte 115">
            <a:extLst>
              <a:ext uri="{FF2B5EF4-FFF2-40B4-BE49-F238E27FC236}">
                <a16:creationId xmlns:a16="http://schemas.microsoft.com/office/drawing/2014/main" id="{9629813E-FFAA-4365-B468-647138A22485}"/>
              </a:ext>
            </a:extLst>
          </p:cNvPr>
          <p:cNvSpPr txBox="1"/>
          <p:nvPr/>
        </p:nvSpPr>
        <p:spPr>
          <a:xfrm>
            <a:off x="7520524" y="363315"/>
            <a:ext cx="1530538" cy="1336841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marL="228600" indent="-228600">
              <a:lnSpc>
                <a:spcPct val="150000"/>
              </a:lnSpc>
              <a:buFont typeface="+mj-lt"/>
              <a:buAutoNum type="alphaLcParenR" startAt="6"/>
            </a:pPr>
            <a:r>
              <a:rPr lang="fr-FR" sz="1100" dirty="0">
                <a:latin typeface="Script cole" panose="00000400000000000000" pitchFamily="2" charset="0"/>
              </a:rPr>
              <a:t>72 + 3</a:t>
            </a:r>
          </a:p>
          <a:p>
            <a:pPr marL="228600" indent="-228600">
              <a:lnSpc>
                <a:spcPct val="150000"/>
              </a:lnSpc>
              <a:buAutoNum type="alphaLcParenR" startAt="6"/>
            </a:pPr>
            <a:r>
              <a:rPr lang="fr-FR" sz="1100" dirty="0">
                <a:latin typeface="Script cole" panose="00000400000000000000" pitchFamily="2" charset="0"/>
              </a:rPr>
              <a:t>96 – 42 </a:t>
            </a:r>
          </a:p>
          <a:p>
            <a:pPr marL="228600" indent="-228600">
              <a:lnSpc>
                <a:spcPct val="150000"/>
              </a:lnSpc>
              <a:buAutoNum type="alphaLcParenR" startAt="6"/>
            </a:pPr>
            <a:r>
              <a:rPr lang="fr-FR" sz="1100" dirty="0">
                <a:latin typeface="Script cole" panose="00000400000000000000" pitchFamily="2" charset="0"/>
              </a:rPr>
              <a:t>85 + 14</a:t>
            </a:r>
          </a:p>
          <a:p>
            <a:pPr marL="228600" indent="-228600">
              <a:lnSpc>
                <a:spcPct val="150000"/>
              </a:lnSpc>
              <a:buAutoNum type="alphaLcParenR" startAt="6"/>
            </a:pPr>
            <a:r>
              <a:rPr lang="fr-FR" sz="1100" dirty="0">
                <a:latin typeface="Script cole" panose="00000400000000000000" pitchFamily="2" charset="0"/>
              </a:rPr>
              <a:t>54 – 69</a:t>
            </a:r>
          </a:p>
          <a:p>
            <a:pPr marL="228600" indent="-228600">
              <a:lnSpc>
                <a:spcPct val="150000"/>
              </a:lnSpc>
              <a:buAutoNum type="alphaLcParenR" startAt="6"/>
            </a:pPr>
            <a:r>
              <a:rPr lang="fr-FR" sz="1100" dirty="0">
                <a:latin typeface="Script cole" panose="00000400000000000000" pitchFamily="2" charset="0"/>
              </a:rPr>
              <a:t>591 + … = 629</a:t>
            </a:r>
          </a:p>
        </p:txBody>
      </p:sp>
      <p:sp>
        <p:nvSpPr>
          <p:cNvPr id="109" name="ZoneTexte 108">
            <a:extLst>
              <a:ext uri="{FF2B5EF4-FFF2-40B4-BE49-F238E27FC236}">
                <a16:creationId xmlns:a16="http://schemas.microsoft.com/office/drawing/2014/main" id="{C2809DA2-2F26-48E8-B9FE-E087E94C2E19}"/>
              </a:ext>
            </a:extLst>
          </p:cNvPr>
          <p:cNvSpPr txBox="1"/>
          <p:nvPr/>
        </p:nvSpPr>
        <p:spPr>
          <a:xfrm>
            <a:off x="5844074" y="2024487"/>
            <a:ext cx="1663710" cy="1336841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marL="228600" indent="-228600">
              <a:lnSpc>
                <a:spcPct val="150000"/>
              </a:lnSpc>
              <a:buFont typeface="+mj-lt"/>
              <a:buAutoNum type="alphaLcParenR"/>
            </a:pPr>
            <a:r>
              <a:rPr lang="fr-FR" sz="1100" dirty="0">
                <a:latin typeface="Script cole" panose="00000400000000000000" pitchFamily="2" charset="0"/>
              </a:rPr>
              <a:t>135 + 124</a:t>
            </a:r>
          </a:p>
          <a:p>
            <a:pPr marL="228600" indent="-228600">
              <a:lnSpc>
                <a:spcPct val="150000"/>
              </a:lnSpc>
              <a:buAutoNum type="alphaLcParenR"/>
            </a:pPr>
            <a:r>
              <a:rPr lang="fr-FR" sz="1100" dirty="0">
                <a:latin typeface="Script cole" panose="00000400000000000000" pitchFamily="2" charset="0"/>
              </a:rPr>
              <a:t>558 – 236 </a:t>
            </a:r>
          </a:p>
          <a:p>
            <a:pPr marL="228600" indent="-228600">
              <a:lnSpc>
                <a:spcPct val="150000"/>
              </a:lnSpc>
              <a:buAutoNum type="alphaLcParenR"/>
            </a:pPr>
            <a:r>
              <a:rPr lang="fr-FR" sz="1100" dirty="0">
                <a:latin typeface="Script cole" panose="00000400000000000000" pitchFamily="2" charset="0"/>
              </a:rPr>
              <a:t>760 – 353 </a:t>
            </a:r>
          </a:p>
          <a:p>
            <a:pPr marL="228600" indent="-228600">
              <a:lnSpc>
                <a:spcPct val="150000"/>
              </a:lnSpc>
              <a:buAutoNum type="alphaLcParenR"/>
            </a:pPr>
            <a:r>
              <a:rPr lang="fr-FR" sz="1100" dirty="0">
                <a:latin typeface="Script cole" panose="00000400000000000000" pitchFamily="2" charset="0"/>
              </a:rPr>
              <a:t>305 + 29</a:t>
            </a:r>
          </a:p>
          <a:p>
            <a:pPr marL="228600" indent="-228600">
              <a:lnSpc>
                <a:spcPct val="150000"/>
              </a:lnSpc>
              <a:buAutoNum type="alphaLcParenR"/>
            </a:pPr>
            <a:r>
              <a:rPr lang="fr-FR" sz="1100" dirty="0">
                <a:latin typeface="Script cole" panose="00000400000000000000" pitchFamily="2" charset="0"/>
              </a:rPr>
              <a:t>35 + 155 + 702</a:t>
            </a:r>
          </a:p>
        </p:txBody>
      </p:sp>
      <p:sp>
        <p:nvSpPr>
          <p:cNvPr id="110" name="ZoneTexte 109">
            <a:extLst>
              <a:ext uri="{FF2B5EF4-FFF2-40B4-BE49-F238E27FC236}">
                <a16:creationId xmlns:a16="http://schemas.microsoft.com/office/drawing/2014/main" id="{B9F5B0EF-63E7-4D86-8311-5E65C2300A55}"/>
              </a:ext>
            </a:extLst>
          </p:cNvPr>
          <p:cNvSpPr txBox="1"/>
          <p:nvPr/>
        </p:nvSpPr>
        <p:spPr>
          <a:xfrm>
            <a:off x="7520524" y="2046514"/>
            <a:ext cx="1530537" cy="1336841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marL="228600" indent="-228600">
              <a:lnSpc>
                <a:spcPct val="150000"/>
              </a:lnSpc>
              <a:buFont typeface="+mj-lt"/>
              <a:buAutoNum type="alphaLcParenR" startAt="6"/>
            </a:pPr>
            <a:r>
              <a:rPr lang="fr-FR" sz="1100" dirty="0">
                <a:latin typeface="Script cole" panose="00000400000000000000" pitchFamily="2" charset="0"/>
              </a:rPr>
              <a:t>36 + 15</a:t>
            </a:r>
          </a:p>
          <a:p>
            <a:pPr marL="228600" indent="-228600">
              <a:lnSpc>
                <a:spcPct val="150000"/>
              </a:lnSpc>
              <a:buAutoNum type="alphaLcParenR" startAt="6"/>
            </a:pPr>
            <a:r>
              <a:rPr lang="fr-FR" sz="1100" dirty="0">
                <a:latin typeface="Script cole" panose="00000400000000000000" pitchFamily="2" charset="0"/>
              </a:rPr>
              <a:t>38 – 39 </a:t>
            </a:r>
          </a:p>
          <a:p>
            <a:pPr marL="228600" indent="-228600">
              <a:lnSpc>
                <a:spcPct val="150000"/>
              </a:lnSpc>
              <a:buAutoNum type="alphaLcParenR" startAt="6"/>
            </a:pPr>
            <a:r>
              <a:rPr lang="fr-FR" sz="1100" dirty="0">
                <a:latin typeface="Script cole" panose="00000400000000000000" pitchFamily="2" charset="0"/>
              </a:rPr>
              <a:t>54 + 13</a:t>
            </a:r>
          </a:p>
          <a:p>
            <a:pPr marL="228600" indent="-228600">
              <a:lnSpc>
                <a:spcPct val="150000"/>
              </a:lnSpc>
              <a:buAutoNum type="alphaLcParenR" startAt="6"/>
            </a:pPr>
            <a:r>
              <a:rPr lang="fr-FR" sz="1100" dirty="0">
                <a:latin typeface="Script cole" panose="00000400000000000000" pitchFamily="2" charset="0"/>
              </a:rPr>
              <a:t>78 – 32 </a:t>
            </a:r>
          </a:p>
          <a:p>
            <a:pPr marL="228600" indent="-228600">
              <a:lnSpc>
                <a:spcPct val="150000"/>
              </a:lnSpc>
              <a:buAutoNum type="alphaLcParenR" startAt="6"/>
            </a:pPr>
            <a:r>
              <a:rPr lang="fr-FR" sz="1100" dirty="0">
                <a:latin typeface="Script cole" panose="00000400000000000000" pitchFamily="2" charset="0"/>
              </a:rPr>
              <a:t>696 + … = 745</a:t>
            </a:r>
          </a:p>
        </p:txBody>
      </p:sp>
      <p:sp>
        <p:nvSpPr>
          <p:cNvPr id="99" name="ZoneTexte 98">
            <a:extLst>
              <a:ext uri="{FF2B5EF4-FFF2-40B4-BE49-F238E27FC236}">
                <a16:creationId xmlns:a16="http://schemas.microsoft.com/office/drawing/2014/main" id="{A3203D8A-1126-46D2-BAE7-CC716F339BB6}"/>
              </a:ext>
            </a:extLst>
          </p:cNvPr>
          <p:cNvSpPr txBox="1"/>
          <p:nvPr/>
        </p:nvSpPr>
        <p:spPr>
          <a:xfrm>
            <a:off x="5844074" y="3722089"/>
            <a:ext cx="1691399" cy="1361911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marL="228600" indent="-228600">
              <a:lnSpc>
                <a:spcPct val="150000"/>
              </a:lnSpc>
              <a:buFont typeface="+mj-lt"/>
              <a:buAutoNum type="alphaLcParenR"/>
            </a:pPr>
            <a:r>
              <a:rPr lang="fr-FR" sz="1100" dirty="0">
                <a:latin typeface="Script cole" panose="00000400000000000000" pitchFamily="2" charset="0"/>
              </a:rPr>
              <a:t>132 + 237</a:t>
            </a:r>
          </a:p>
          <a:p>
            <a:pPr marL="228600" indent="-228600">
              <a:lnSpc>
                <a:spcPct val="150000"/>
              </a:lnSpc>
              <a:buAutoNum type="alphaLcParenR"/>
            </a:pPr>
            <a:r>
              <a:rPr lang="fr-FR" sz="1100" dirty="0">
                <a:latin typeface="Script cole" panose="00000400000000000000" pitchFamily="2" charset="0"/>
              </a:rPr>
              <a:t>928 – 426 </a:t>
            </a:r>
          </a:p>
          <a:p>
            <a:pPr marL="228600" indent="-228600">
              <a:lnSpc>
                <a:spcPct val="150000"/>
              </a:lnSpc>
              <a:buAutoNum type="alphaLcParenR"/>
            </a:pPr>
            <a:r>
              <a:rPr lang="fr-FR" sz="1100" dirty="0">
                <a:latin typeface="Script cole" panose="00000400000000000000" pitchFamily="2" charset="0"/>
              </a:rPr>
              <a:t>691 + 37</a:t>
            </a:r>
          </a:p>
          <a:p>
            <a:pPr marL="228600" indent="-228600">
              <a:lnSpc>
                <a:spcPct val="150000"/>
              </a:lnSpc>
              <a:buFontTx/>
              <a:buAutoNum type="alphaLcParenR"/>
            </a:pPr>
            <a:r>
              <a:rPr lang="fr-FR" sz="1100" dirty="0">
                <a:latin typeface="Script cole" panose="00000400000000000000" pitchFamily="2" charset="0"/>
              </a:rPr>
              <a:t>708 – 325 </a:t>
            </a:r>
          </a:p>
          <a:p>
            <a:pPr marL="228600" indent="-228600">
              <a:lnSpc>
                <a:spcPct val="150000"/>
              </a:lnSpc>
              <a:buAutoNum type="alphaLcParenR"/>
            </a:pPr>
            <a:r>
              <a:rPr lang="fr-FR" sz="1100" dirty="0">
                <a:latin typeface="Script cole" panose="00000400000000000000" pitchFamily="2" charset="0"/>
              </a:rPr>
              <a:t>33 + 218 + 114</a:t>
            </a:r>
          </a:p>
        </p:txBody>
      </p:sp>
      <p:sp>
        <p:nvSpPr>
          <p:cNvPr id="104" name="ZoneTexte 103">
            <a:extLst>
              <a:ext uri="{FF2B5EF4-FFF2-40B4-BE49-F238E27FC236}">
                <a16:creationId xmlns:a16="http://schemas.microsoft.com/office/drawing/2014/main" id="{A4CA8485-3ACA-41DD-A641-B87C920CDCE6}"/>
              </a:ext>
            </a:extLst>
          </p:cNvPr>
          <p:cNvSpPr txBox="1"/>
          <p:nvPr/>
        </p:nvSpPr>
        <p:spPr>
          <a:xfrm>
            <a:off x="7520524" y="3744116"/>
            <a:ext cx="1691399" cy="1336841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marL="228600" indent="-228600">
              <a:lnSpc>
                <a:spcPct val="150000"/>
              </a:lnSpc>
              <a:buFont typeface="+mj-lt"/>
              <a:buAutoNum type="alphaLcParenR" startAt="6"/>
            </a:pPr>
            <a:r>
              <a:rPr lang="fr-FR" sz="1100" dirty="0">
                <a:latin typeface="Script cole" panose="00000400000000000000" pitchFamily="2" charset="0"/>
              </a:rPr>
              <a:t>39 + 54</a:t>
            </a:r>
          </a:p>
          <a:p>
            <a:pPr marL="228600" indent="-228600">
              <a:lnSpc>
                <a:spcPct val="150000"/>
              </a:lnSpc>
              <a:buAutoNum type="alphaLcParenR" startAt="6"/>
            </a:pPr>
            <a:r>
              <a:rPr lang="fr-FR" sz="1100" dirty="0">
                <a:latin typeface="Script cole" panose="00000400000000000000" pitchFamily="2" charset="0"/>
              </a:rPr>
              <a:t>58 – 36 </a:t>
            </a:r>
          </a:p>
          <a:p>
            <a:pPr marL="228600" indent="-228600">
              <a:lnSpc>
                <a:spcPct val="150000"/>
              </a:lnSpc>
              <a:buAutoNum type="alphaLcParenR" startAt="6"/>
            </a:pPr>
            <a:r>
              <a:rPr lang="fr-FR" sz="1100" dirty="0">
                <a:latin typeface="Script cole" panose="00000400000000000000" pitchFamily="2" charset="0"/>
              </a:rPr>
              <a:t>64 + 12</a:t>
            </a:r>
          </a:p>
          <a:p>
            <a:pPr marL="228600" indent="-228600">
              <a:lnSpc>
                <a:spcPct val="150000"/>
              </a:lnSpc>
              <a:buAutoNum type="alphaLcParenR" startAt="6"/>
            </a:pPr>
            <a:r>
              <a:rPr lang="fr-FR" sz="1100" dirty="0">
                <a:latin typeface="Script cole" panose="00000400000000000000" pitchFamily="2" charset="0"/>
              </a:rPr>
              <a:t>79 – 83 </a:t>
            </a:r>
          </a:p>
          <a:p>
            <a:pPr marL="228600" indent="-228600">
              <a:lnSpc>
                <a:spcPct val="150000"/>
              </a:lnSpc>
              <a:buAutoNum type="alphaLcParenR" startAt="6"/>
            </a:pPr>
            <a:r>
              <a:rPr lang="fr-FR" sz="1100" dirty="0">
                <a:latin typeface="Script cole" panose="00000400000000000000" pitchFamily="2" charset="0"/>
              </a:rPr>
              <a:t>651 + … = 708</a:t>
            </a:r>
          </a:p>
        </p:txBody>
      </p:sp>
      <p:sp>
        <p:nvSpPr>
          <p:cNvPr id="81" name="ZoneTexte 80">
            <a:extLst>
              <a:ext uri="{FF2B5EF4-FFF2-40B4-BE49-F238E27FC236}">
                <a16:creationId xmlns:a16="http://schemas.microsoft.com/office/drawing/2014/main" id="{24A4BE77-3E23-4A41-8A05-06C3DD005492}"/>
              </a:ext>
            </a:extLst>
          </p:cNvPr>
          <p:cNvSpPr txBox="1"/>
          <p:nvPr/>
        </p:nvSpPr>
        <p:spPr>
          <a:xfrm>
            <a:off x="5844074" y="5396367"/>
            <a:ext cx="1691399" cy="1336841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marL="228600" indent="-228600">
              <a:lnSpc>
                <a:spcPct val="150000"/>
              </a:lnSpc>
              <a:buFont typeface="+mj-lt"/>
              <a:buAutoNum type="alphaLcParenR"/>
            </a:pPr>
            <a:r>
              <a:rPr lang="fr-FR" sz="1100" dirty="0">
                <a:latin typeface="Script cole" panose="00000400000000000000" pitchFamily="2" charset="0"/>
              </a:rPr>
              <a:t>154 + 143</a:t>
            </a:r>
          </a:p>
          <a:p>
            <a:pPr marL="228600" indent="-228600">
              <a:lnSpc>
                <a:spcPct val="150000"/>
              </a:lnSpc>
              <a:buAutoNum type="alphaLcParenR"/>
            </a:pPr>
            <a:r>
              <a:rPr lang="fr-FR" sz="1100" dirty="0">
                <a:latin typeface="Script cole" panose="00000400000000000000" pitchFamily="2" charset="0"/>
              </a:rPr>
              <a:t>827 – 315 </a:t>
            </a:r>
          </a:p>
          <a:p>
            <a:pPr marL="228600" indent="-228600">
              <a:lnSpc>
                <a:spcPct val="150000"/>
              </a:lnSpc>
              <a:buAutoNum type="alphaLcParenR"/>
            </a:pPr>
            <a:r>
              <a:rPr lang="fr-FR" sz="1100" dirty="0">
                <a:latin typeface="Script cole" panose="00000400000000000000" pitchFamily="2" charset="0"/>
              </a:rPr>
              <a:t>583 + 234</a:t>
            </a:r>
          </a:p>
          <a:p>
            <a:pPr marL="228600" indent="-228600">
              <a:lnSpc>
                <a:spcPct val="150000"/>
              </a:lnSpc>
              <a:buFontTx/>
              <a:buAutoNum type="alphaLcParenR"/>
            </a:pPr>
            <a:r>
              <a:rPr lang="fr-FR" sz="1100" dirty="0">
                <a:latin typeface="Script cole" panose="00000400000000000000" pitchFamily="2" charset="0"/>
              </a:rPr>
              <a:t>690 – 28 </a:t>
            </a:r>
          </a:p>
          <a:p>
            <a:pPr marL="228600" indent="-228600">
              <a:lnSpc>
                <a:spcPct val="150000"/>
              </a:lnSpc>
              <a:buFontTx/>
              <a:buAutoNum type="alphaLcParenR"/>
            </a:pPr>
            <a:r>
              <a:rPr lang="fr-FR" sz="1100" dirty="0">
                <a:latin typeface="Script cole" panose="00000400000000000000" pitchFamily="2" charset="0"/>
              </a:rPr>
              <a:t>467 + 165 + 69</a:t>
            </a:r>
          </a:p>
        </p:txBody>
      </p:sp>
      <p:sp>
        <p:nvSpPr>
          <p:cNvPr id="82" name="ZoneTexte 81">
            <a:extLst>
              <a:ext uri="{FF2B5EF4-FFF2-40B4-BE49-F238E27FC236}">
                <a16:creationId xmlns:a16="http://schemas.microsoft.com/office/drawing/2014/main" id="{C44B83B9-C393-4931-A56C-B15FFBDB4219}"/>
              </a:ext>
            </a:extLst>
          </p:cNvPr>
          <p:cNvSpPr txBox="1"/>
          <p:nvPr/>
        </p:nvSpPr>
        <p:spPr>
          <a:xfrm>
            <a:off x="7520524" y="5418394"/>
            <a:ext cx="1825390" cy="1336841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marL="228600" indent="-228600">
              <a:lnSpc>
                <a:spcPct val="150000"/>
              </a:lnSpc>
              <a:buFont typeface="+mj-lt"/>
              <a:buAutoNum type="alphaLcParenR" startAt="6"/>
            </a:pPr>
            <a:r>
              <a:rPr lang="fr-FR" sz="1100" dirty="0">
                <a:latin typeface="Script cole" panose="00000400000000000000" pitchFamily="2" charset="0"/>
              </a:rPr>
              <a:t>39 + 54</a:t>
            </a:r>
          </a:p>
          <a:p>
            <a:pPr marL="228600" indent="-228600">
              <a:lnSpc>
                <a:spcPct val="150000"/>
              </a:lnSpc>
              <a:buAutoNum type="alphaLcParenR" startAt="6"/>
            </a:pPr>
            <a:r>
              <a:rPr lang="fr-FR" sz="1100" dirty="0">
                <a:latin typeface="Script cole" panose="00000400000000000000" pitchFamily="2" charset="0"/>
              </a:rPr>
              <a:t>58 – 36 </a:t>
            </a:r>
          </a:p>
          <a:p>
            <a:pPr marL="228600" indent="-228600">
              <a:lnSpc>
                <a:spcPct val="150000"/>
              </a:lnSpc>
              <a:buAutoNum type="alphaLcParenR" startAt="6"/>
            </a:pPr>
            <a:r>
              <a:rPr lang="fr-FR" sz="1100" dirty="0">
                <a:latin typeface="Script cole" panose="00000400000000000000" pitchFamily="2" charset="0"/>
              </a:rPr>
              <a:t>64 + 12</a:t>
            </a:r>
          </a:p>
          <a:p>
            <a:pPr marL="228600" indent="-228600">
              <a:lnSpc>
                <a:spcPct val="150000"/>
              </a:lnSpc>
              <a:buAutoNum type="alphaLcParenR" startAt="6"/>
            </a:pPr>
            <a:r>
              <a:rPr lang="fr-FR" sz="1100" dirty="0">
                <a:latin typeface="Script cole" panose="00000400000000000000" pitchFamily="2" charset="0"/>
              </a:rPr>
              <a:t>79 – 83 </a:t>
            </a:r>
          </a:p>
          <a:p>
            <a:pPr marL="228600" indent="-228600">
              <a:lnSpc>
                <a:spcPct val="150000"/>
              </a:lnSpc>
              <a:buAutoNum type="alphaLcParenR" startAt="6"/>
            </a:pPr>
            <a:r>
              <a:rPr lang="fr-FR" sz="1100" dirty="0">
                <a:latin typeface="Script cole" panose="00000400000000000000" pitchFamily="2" charset="0"/>
              </a:rPr>
              <a:t>625 + … = 736</a:t>
            </a:r>
          </a:p>
        </p:txBody>
      </p:sp>
      <p:sp>
        <p:nvSpPr>
          <p:cNvPr id="50" name="Rectangle : coins arrondis 49">
            <a:extLst>
              <a:ext uri="{FF2B5EF4-FFF2-40B4-BE49-F238E27FC236}">
                <a16:creationId xmlns:a16="http://schemas.microsoft.com/office/drawing/2014/main" id="{3FF520BD-263E-48CF-9CE4-C6ECD2A60084}"/>
              </a:ext>
            </a:extLst>
          </p:cNvPr>
          <p:cNvSpPr/>
          <p:nvPr/>
        </p:nvSpPr>
        <p:spPr>
          <a:xfrm>
            <a:off x="5127156" y="121523"/>
            <a:ext cx="4597880" cy="1578634"/>
          </a:xfrm>
          <a:prstGeom prst="round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D3D1024A-BD00-46FB-B9FC-A282F63F3A06}"/>
              </a:ext>
            </a:extLst>
          </p:cNvPr>
          <p:cNvSpPr/>
          <p:nvPr/>
        </p:nvSpPr>
        <p:spPr>
          <a:xfrm>
            <a:off x="5127156" y="1807986"/>
            <a:ext cx="4597880" cy="1578634"/>
          </a:xfrm>
          <a:prstGeom prst="round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2" name="Rectangle : coins arrondis 51">
            <a:extLst>
              <a:ext uri="{FF2B5EF4-FFF2-40B4-BE49-F238E27FC236}">
                <a16:creationId xmlns:a16="http://schemas.microsoft.com/office/drawing/2014/main" id="{60957A5B-1C15-44C3-A5E1-6466F29515EB}"/>
              </a:ext>
            </a:extLst>
          </p:cNvPr>
          <p:cNvSpPr/>
          <p:nvPr/>
        </p:nvSpPr>
        <p:spPr>
          <a:xfrm>
            <a:off x="5127156" y="3494450"/>
            <a:ext cx="4597880" cy="1578634"/>
          </a:xfrm>
          <a:prstGeom prst="round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3" name="Rectangle : coins arrondis 52">
            <a:extLst>
              <a:ext uri="{FF2B5EF4-FFF2-40B4-BE49-F238E27FC236}">
                <a16:creationId xmlns:a16="http://schemas.microsoft.com/office/drawing/2014/main" id="{B4197ADC-FEBD-439C-BC58-F5964A21A5BF}"/>
              </a:ext>
            </a:extLst>
          </p:cNvPr>
          <p:cNvSpPr/>
          <p:nvPr/>
        </p:nvSpPr>
        <p:spPr>
          <a:xfrm>
            <a:off x="5127156" y="5180914"/>
            <a:ext cx="4597880" cy="1578634"/>
          </a:xfrm>
          <a:prstGeom prst="round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E5994545-9CF5-F6EF-67E1-B935DA4A1F10}"/>
              </a:ext>
            </a:extLst>
          </p:cNvPr>
          <p:cNvGrpSpPr/>
          <p:nvPr/>
        </p:nvGrpSpPr>
        <p:grpSpPr>
          <a:xfrm>
            <a:off x="300196" y="181851"/>
            <a:ext cx="9319252" cy="6414173"/>
            <a:chOff x="300196" y="181851"/>
            <a:chExt cx="9319252" cy="6414173"/>
          </a:xfrm>
        </p:grpSpPr>
        <p:grpSp>
          <p:nvGrpSpPr>
            <p:cNvPr id="3" name="Groupe 2">
              <a:extLst>
                <a:ext uri="{FF2B5EF4-FFF2-40B4-BE49-F238E27FC236}">
                  <a16:creationId xmlns:a16="http://schemas.microsoft.com/office/drawing/2014/main" id="{95B46522-9F87-0BB7-3296-61217EA5E672}"/>
                </a:ext>
              </a:extLst>
            </p:cNvPr>
            <p:cNvGrpSpPr/>
            <p:nvPr/>
          </p:nvGrpSpPr>
          <p:grpSpPr>
            <a:xfrm>
              <a:off x="4270758" y="1193986"/>
              <a:ext cx="5348690" cy="5402038"/>
              <a:chOff x="4270758" y="1193986"/>
              <a:chExt cx="5348690" cy="5402038"/>
            </a:xfrm>
          </p:grpSpPr>
          <p:grpSp>
            <p:nvGrpSpPr>
              <p:cNvPr id="24" name="Groupe 23">
                <a:extLst>
                  <a:ext uri="{FF2B5EF4-FFF2-40B4-BE49-F238E27FC236}">
                    <a16:creationId xmlns:a16="http://schemas.microsoft.com/office/drawing/2014/main" id="{C012C8F2-4AB0-D07A-0655-C273DE22FF5D}"/>
                  </a:ext>
                </a:extLst>
              </p:cNvPr>
              <p:cNvGrpSpPr/>
              <p:nvPr/>
            </p:nvGrpSpPr>
            <p:grpSpPr>
              <a:xfrm>
                <a:off x="4270758" y="1193986"/>
                <a:ext cx="395335" cy="5396859"/>
                <a:chOff x="4270758" y="1193986"/>
                <a:chExt cx="395335" cy="5396859"/>
              </a:xfrm>
            </p:grpSpPr>
            <p:pic>
              <p:nvPicPr>
                <p:cNvPr id="30" name="Image 29">
                  <a:extLst>
                    <a:ext uri="{FF2B5EF4-FFF2-40B4-BE49-F238E27FC236}">
                      <a16:creationId xmlns:a16="http://schemas.microsoft.com/office/drawing/2014/main" id="{6D9FBFC0-12B4-3C8A-B8DB-A774118F7C6C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285343" y="1193986"/>
                  <a:ext cx="344529" cy="344529"/>
                </a:xfrm>
                <a:prstGeom prst="rect">
                  <a:avLst/>
                </a:prstGeom>
              </p:spPr>
            </p:pic>
            <p:pic>
              <p:nvPicPr>
                <p:cNvPr id="31" name="Image 30">
                  <a:extLst>
                    <a:ext uri="{FF2B5EF4-FFF2-40B4-BE49-F238E27FC236}">
                      <a16:creationId xmlns:a16="http://schemas.microsoft.com/office/drawing/2014/main" id="{1DF21D3E-1583-8031-77B5-41ADD063DA39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270758" y="2930834"/>
                  <a:ext cx="344529" cy="344529"/>
                </a:xfrm>
                <a:prstGeom prst="rect">
                  <a:avLst/>
                </a:prstGeom>
              </p:spPr>
            </p:pic>
            <p:pic>
              <p:nvPicPr>
                <p:cNvPr id="32" name="Image 31">
                  <a:extLst>
                    <a:ext uri="{FF2B5EF4-FFF2-40B4-BE49-F238E27FC236}">
                      <a16:creationId xmlns:a16="http://schemas.microsoft.com/office/drawing/2014/main" id="{467648F5-36E1-4F1D-75FA-22CF2E57D22B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278093" y="4596552"/>
                  <a:ext cx="344529" cy="344529"/>
                </a:xfrm>
                <a:prstGeom prst="rect">
                  <a:avLst/>
                </a:prstGeom>
              </p:spPr>
            </p:pic>
            <p:pic>
              <p:nvPicPr>
                <p:cNvPr id="33" name="Image 32">
                  <a:extLst>
                    <a:ext uri="{FF2B5EF4-FFF2-40B4-BE49-F238E27FC236}">
                      <a16:creationId xmlns:a16="http://schemas.microsoft.com/office/drawing/2014/main" id="{AC40DDB7-FF91-8D21-260B-160B3ADB2EB7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321564" y="6246316"/>
                  <a:ext cx="344529" cy="344529"/>
                </a:xfrm>
                <a:prstGeom prst="rect">
                  <a:avLst/>
                </a:prstGeom>
              </p:spPr>
            </p:pic>
          </p:grpSp>
          <p:grpSp>
            <p:nvGrpSpPr>
              <p:cNvPr id="25" name="Groupe 24">
                <a:extLst>
                  <a:ext uri="{FF2B5EF4-FFF2-40B4-BE49-F238E27FC236}">
                    <a16:creationId xmlns:a16="http://schemas.microsoft.com/office/drawing/2014/main" id="{D05CC06B-C767-11E2-ECD3-69C759176F3F}"/>
                  </a:ext>
                </a:extLst>
              </p:cNvPr>
              <p:cNvGrpSpPr/>
              <p:nvPr/>
            </p:nvGrpSpPr>
            <p:grpSpPr>
              <a:xfrm>
                <a:off x="9224113" y="1199165"/>
                <a:ext cx="395335" cy="5396859"/>
                <a:chOff x="4270758" y="1193986"/>
                <a:chExt cx="395335" cy="5396859"/>
              </a:xfrm>
            </p:grpSpPr>
            <p:pic>
              <p:nvPicPr>
                <p:cNvPr id="26" name="Image 25">
                  <a:extLst>
                    <a:ext uri="{FF2B5EF4-FFF2-40B4-BE49-F238E27FC236}">
                      <a16:creationId xmlns:a16="http://schemas.microsoft.com/office/drawing/2014/main" id="{D8183E99-8DE7-4063-1F0D-4876D112BF62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285343" y="1193986"/>
                  <a:ext cx="344529" cy="344529"/>
                </a:xfrm>
                <a:prstGeom prst="rect">
                  <a:avLst/>
                </a:prstGeom>
              </p:spPr>
            </p:pic>
            <p:pic>
              <p:nvPicPr>
                <p:cNvPr id="27" name="Image 26">
                  <a:extLst>
                    <a:ext uri="{FF2B5EF4-FFF2-40B4-BE49-F238E27FC236}">
                      <a16:creationId xmlns:a16="http://schemas.microsoft.com/office/drawing/2014/main" id="{8A81B63C-7383-F791-0586-18793D890F7B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270758" y="2930834"/>
                  <a:ext cx="344529" cy="344529"/>
                </a:xfrm>
                <a:prstGeom prst="rect">
                  <a:avLst/>
                </a:prstGeom>
              </p:spPr>
            </p:pic>
            <p:pic>
              <p:nvPicPr>
                <p:cNvPr id="28" name="Image 27">
                  <a:extLst>
                    <a:ext uri="{FF2B5EF4-FFF2-40B4-BE49-F238E27FC236}">
                      <a16:creationId xmlns:a16="http://schemas.microsoft.com/office/drawing/2014/main" id="{CB9778CD-9813-BB87-B270-6840F1C9F2CF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278093" y="4596552"/>
                  <a:ext cx="344529" cy="344529"/>
                </a:xfrm>
                <a:prstGeom prst="rect">
                  <a:avLst/>
                </a:prstGeom>
              </p:spPr>
            </p:pic>
            <p:pic>
              <p:nvPicPr>
                <p:cNvPr id="29" name="Image 28">
                  <a:extLst>
                    <a:ext uri="{FF2B5EF4-FFF2-40B4-BE49-F238E27FC236}">
                      <a16:creationId xmlns:a16="http://schemas.microsoft.com/office/drawing/2014/main" id="{6B370F5F-DC79-8000-FB6E-781FB2A0426F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321564" y="6246316"/>
                  <a:ext cx="344529" cy="344529"/>
                </a:xfrm>
                <a:prstGeom prst="rect">
                  <a:avLst/>
                </a:prstGeom>
              </p:spPr>
            </p:pic>
          </p:grpSp>
        </p:grpSp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CA7CDB5E-16CD-3682-2CFD-3E994CE17CBA}"/>
                </a:ext>
              </a:extLst>
            </p:cNvPr>
            <p:cNvGrpSpPr/>
            <p:nvPr/>
          </p:nvGrpSpPr>
          <p:grpSpPr>
            <a:xfrm>
              <a:off x="300196" y="181851"/>
              <a:ext cx="430867" cy="5404468"/>
              <a:chOff x="300196" y="181851"/>
              <a:chExt cx="430867" cy="5404468"/>
            </a:xfrm>
          </p:grpSpPr>
          <p:pic>
            <p:nvPicPr>
              <p:cNvPr id="19" name="Image 18">
                <a:extLst>
                  <a:ext uri="{FF2B5EF4-FFF2-40B4-BE49-F238E27FC236}">
                    <a16:creationId xmlns:a16="http://schemas.microsoft.com/office/drawing/2014/main" id="{00F6C5F7-D166-8098-4739-0560BB0B82F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300196" y="181851"/>
                <a:ext cx="369454" cy="357240"/>
              </a:xfrm>
              <a:prstGeom prst="rect">
                <a:avLst/>
              </a:prstGeom>
            </p:spPr>
          </p:pic>
          <p:pic>
            <p:nvPicPr>
              <p:cNvPr id="20" name="Image 19">
                <a:extLst>
                  <a:ext uri="{FF2B5EF4-FFF2-40B4-BE49-F238E27FC236}">
                    <a16:creationId xmlns:a16="http://schemas.microsoft.com/office/drawing/2014/main" id="{A1AF716E-4146-990B-73F1-BB417F7C82D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339457" y="1857863"/>
                <a:ext cx="369454" cy="357240"/>
              </a:xfrm>
              <a:prstGeom prst="rect">
                <a:avLst/>
              </a:prstGeom>
            </p:spPr>
          </p:pic>
          <p:pic>
            <p:nvPicPr>
              <p:cNvPr id="21" name="Image 20">
                <a:extLst>
                  <a:ext uri="{FF2B5EF4-FFF2-40B4-BE49-F238E27FC236}">
                    <a16:creationId xmlns:a16="http://schemas.microsoft.com/office/drawing/2014/main" id="{57E6FBF1-0F57-71F3-6A39-BD338B41D70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361609" y="3533311"/>
                <a:ext cx="369454" cy="357240"/>
              </a:xfrm>
              <a:prstGeom prst="rect">
                <a:avLst/>
              </a:prstGeom>
            </p:spPr>
          </p:pic>
          <p:pic>
            <p:nvPicPr>
              <p:cNvPr id="23" name="Image 22">
                <a:extLst>
                  <a:ext uri="{FF2B5EF4-FFF2-40B4-BE49-F238E27FC236}">
                    <a16:creationId xmlns:a16="http://schemas.microsoft.com/office/drawing/2014/main" id="{2E587B28-B522-D727-3A47-EC2A06A0A59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337054" y="5229079"/>
                <a:ext cx="369454" cy="357240"/>
              </a:xfrm>
              <a:prstGeom prst="rect">
                <a:avLst/>
              </a:prstGeom>
            </p:spPr>
          </p:pic>
        </p:grpSp>
        <p:grpSp>
          <p:nvGrpSpPr>
            <p:cNvPr id="11" name="Groupe 10">
              <a:extLst>
                <a:ext uri="{FF2B5EF4-FFF2-40B4-BE49-F238E27FC236}">
                  <a16:creationId xmlns:a16="http://schemas.microsoft.com/office/drawing/2014/main" id="{CC6B9CD4-BF6B-07D1-8A79-C10F7D44CC44}"/>
                </a:ext>
              </a:extLst>
            </p:cNvPr>
            <p:cNvGrpSpPr/>
            <p:nvPr/>
          </p:nvGrpSpPr>
          <p:grpSpPr>
            <a:xfrm>
              <a:off x="5338228" y="181851"/>
              <a:ext cx="393256" cy="5423090"/>
              <a:chOff x="289648" y="181851"/>
              <a:chExt cx="393256" cy="5423090"/>
            </a:xfrm>
          </p:grpSpPr>
          <p:pic>
            <p:nvPicPr>
              <p:cNvPr id="12" name="Image 11">
                <a:extLst>
                  <a:ext uri="{FF2B5EF4-FFF2-40B4-BE49-F238E27FC236}">
                    <a16:creationId xmlns:a16="http://schemas.microsoft.com/office/drawing/2014/main" id="{37269595-2A13-1111-0402-FFFFE376023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300196" y="181851"/>
                <a:ext cx="369454" cy="357240"/>
              </a:xfrm>
              <a:prstGeom prst="rect">
                <a:avLst/>
              </a:prstGeom>
            </p:spPr>
          </p:pic>
          <p:pic>
            <p:nvPicPr>
              <p:cNvPr id="16" name="Image 15">
                <a:extLst>
                  <a:ext uri="{FF2B5EF4-FFF2-40B4-BE49-F238E27FC236}">
                    <a16:creationId xmlns:a16="http://schemas.microsoft.com/office/drawing/2014/main" id="{FB3C9DB3-9F04-0420-FBD5-E8FD6D2CB56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289648" y="1856987"/>
                <a:ext cx="369454" cy="357240"/>
              </a:xfrm>
              <a:prstGeom prst="rect">
                <a:avLst/>
              </a:prstGeom>
            </p:spPr>
          </p:pic>
          <p:pic>
            <p:nvPicPr>
              <p:cNvPr id="17" name="Image 16">
                <a:extLst>
                  <a:ext uri="{FF2B5EF4-FFF2-40B4-BE49-F238E27FC236}">
                    <a16:creationId xmlns:a16="http://schemas.microsoft.com/office/drawing/2014/main" id="{9D20A368-D8F7-2198-F3ED-3CE52BA88F6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313450" y="3571518"/>
                <a:ext cx="369454" cy="357240"/>
              </a:xfrm>
              <a:prstGeom prst="rect">
                <a:avLst/>
              </a:prstGeom>
            </p:spPr>
          </p:pic>
          <p:pic>
            <p:nvPicPr>
              <p:cNvPr id="18" name="Image 17">
                <a:extLst>
                  <a:ext uri="{FF2B5EF4-FFF2-40B4-BE49-F238E27FC236}">
                    <a16:creationId xmlns:a16="http://schemas.microsoft.com/office/drawing/2014/main" id="{39B67F2E-BD27-6A64-BF4E-CBDE6665CC2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289648" y="5247701"/>
                <a:ext cx="369454" cy="357240"/>
              </a:xfrm>
              <a:prstGeom prst="rect">
                <a:avLst/>
              </a:prstGeom>
            </p:spPr>
          </p:pic>
        </p:grpSp>
      </p:grpSp>
      <p:grpSp>
        <p:nvGrpSpPr>
          <p:cNvPr id="34" name="Groupe 33">
            <a:extLst>
              <a:ext uri="{FF2B5EF4-FFF2-40B4-BE49-F238E27FC236}">
                <a16:creationId xmlns:a16="http://schemas.microsoft.com/office/drawing/2014/main" id="{4F2BAE9A-7702-79EF-4A06-33DD54AA70AF}"/>
              </a:ext>
            </a:extLst>
          </p:cNvPr>
          <p:cNvGrpSpPr/>
          <p:nvPr/>
        </p:nvGrpSpPr>
        <p:grpSpPr>
          <a:xfrm>
            <a:off x="887964" y="126870"/>
            <a:ext cx="8717840" cy="5358649"/>
            <a:chOff x="887964" y="126870"/>
            <a:chExt cx="8717840" cy="5358649"/>
          </a:xfrm>
        </p:grpSpPr>
        <p:grpSp>
          <p:nvGrpSpPr>
            <p:cNvPr id="35" name="Groupe 34">
              <a:extLst>
                <a:ext uri="{FF2B5EF4-FFF2-40B4-BE49-F238E27FC236}">
                  <a16:creationId xmlns:a16="http://schemas.microsoft.com/office/drawing/2014/main" id="{AEDF1C1A-85AC-B869-34C9-20507E0991DA}"/>
                </a:ext>
              </a:extLst>
            </p:cNvPr>
            <p:cNvGrpSpPr/>
            <p:nvPr/>
          </p:nvGrpSpPr>
          <p:grpSpPr>
            <a:xfrm>
              <a:off x="905317" y="126870"/>
              <a:ext cx="3709970" cy="261610"/>
              <a:chOff x="905317" y="126870"/>
              <a:chExt cx="3709970" cy="261610"/>
            </a:xfrm>
          </p:grpSpPr>
          <p:sp>
            <p:nvSpPr>
              <p:cNvPr id="103" name="ZoneTexte 102">
                <a:extLst>
                  <a:ext uri="{FF2B5EF4-FFF2-40B4-BE49-F238E27FC236}">
                    <a16:creationId xmlns:a16="http://schemas.microsoft.com/office/drawing/2014/main" id="{8A470B63-0BCF-CC27-4A11-1D4D9BBB7D0F}"/>
                  </a:ext>
                </a:extLst>
              </p:cNvPr>
              <p:cNvSpPr txBox="1"/>
              <p:nvPr/>
            </p:nvSpPr>
            <p:spPr>
              <a:xfrm>
                <a:off x="905317" y="126870"/>
                <a:ext cx="1583130" cy="261610"/>
              </a:xfrm>
              <a:prstGeom prst="rect">
                <a:avLst/>
              </a:prstGeom>
              <a:noFill/>
            </p:spPr>
            <p:txBody>
              <a:bodyPr vert="horz" wrap="square" rtlCol="0">
                <a:spAutoFit/>
              </a:bodyPr>
              <a:lstStyle/>
              <a:p>
                <a:r>
                  <a:rPr lang="fr-FR" sz="1100" b="1" u="sng" dirty="0">
                    <a:latin typeface="Quicksand Bold" pitchFamily="50" charset="0"/>
                  </a:rPr>
                  <a:t>Calcule en colonne:</a:t>
                </a:r>
              </a:p>
            </p:txBody>
          </p:sp>
          <p:sp>
            <p:nvSpPr>
              <p:cNvPr id="108" name="ZoneTexte 107">
                <a:extLst>
                  <a:ext uri="{FF2B5EF4-FFF2-40B4-BE49-F238E27FC236}">
                    <a16:creationId xmlns:a16="http://schemas.microsoft.com/office/drawing/2014/main" id="{85137F1F-5065-158A-F9D3-74C2E8D619C8}"/>
                  </a:ext>
                </a:extLst>
              </p:cNvPr>
              <p:cNvSpPr txBox="1"/>
              <p:nvPr/>
            </p:nvSpPr>
            <p:spPr>
              <a:xfrm>
                <a:off x="2742980" y="126870"/>
                <a:ext cx="1872307" cy="261610"/>
              </a:xfrm>
              <a:prstGeom prst="rect">
                <a:avLst/>
              </a:prstGeom>
              <a:noFill/>
            </p:spPr>
            <p:txBody>
              <a:bodyPr vert="horz" wrap="square" rtlCol="0">
                <a:spAutoFit/>
              </a:bodyPr>
              <a:lstStyle/>
              <a:p>
                <a:r>
                  <a:rPr lang="fr-FR" sz="1100" b="1" u="sng" dirty="0">
                    <a:latin typeface="Quicksand Bold" pitchFamily="50" charset="0"/>
                  </a:rPr>
                  <a:t>Calcule comme tu veux:</a:t>
                </a:r>
              </a:p>
            </p:txBody>
          </p:sp>
          <p:sp>
            <p:nvSpPr>
              <p:cNvPr id="114" name="ZoneTexte 113">
                <a:extLst>
                  <a:ext uri="{FF2B5EF4-FFF2-40B4-BE49-F238E27FC236}">
                    <a16:creationId xmlns:a16="http://schemas.microsoft.com/office/drawing/2014/main" id="{A7ACD786-0FA2-1EFF-8906-86ABF3A5B521}"/>
                  </a:ext>
                </a:extLst>
              </p:cNvPr>
              <p:cNvSpPr txBox="1"/>
              <p:nvPr/>
            </p:nvSpPr>
            <p:spPr>
              <a:xfrm>
                <a:off x="2564821" y="163923"/>
                <a:ext cx="216000" cy="216396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contrasting" dir="t">
                  <a:rot lat="0" lon="0" rev="1500000"/>
                </a:lightRig>
              </a:scene3d>
              <a:sp3d prstMaterial="metal">
                <a:bevelT w="88900" h="88900"/>
              </a:sp3d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fr-FR" sz="1000" dirty="0">
                    <a:solidFill>
                      <a:schemeClr val="bg1"/>
                    </a:solidFill>
                    <a:latin typeface="Wolf Sans" panose="020F0704030504030204" pitchFamily="34" charset="0"/>
                  </a:rPr>
                  <a:t>2</a:t>
                </a:r>
              </a:p>
            </p:txBody>
          </p:sp>
        </p:grpSp>
        <p:grpSp>
          <p:nvGrpSpPr>
            <p:cNvPr id="36" name="Groupe 35">
              <a:extLst>
                <a:ext uri="{FF2B5EF4-FFF2-40B4-BE49-F238E27FC236}">
                  <a16:creationId xmlns:a16="http://schemas.microsoft.com/office/drawing/2014/main" id="{23841A68-6406-5B2F-15D9-59D22D824CAF}"/>
                </a:ext>
              </a:extLst>
            </p:cNvPr>
            <p:cNvGrpSpPr/>
            <p:nvPr/>
          </p:nvGrpSpPr>
          <p:grpSpPr>
            <a:xfrm>
              <a:off x="5895834" y="147113"/>
              <a:ext cx="3709970" cy="261610"/>
              <a:chOff x="905317" y="126870"/>
              <a:chExt cx="3709970" cy="261610"/>
            </a:xfrm>
          </p:grpSpPr>
          <p:sp>
            <p:nvSpPr>
              <p:cNvPr id="100" name="ZoneTexte 99">
                <a:extLst>
                  <a:ext uri="{FF2B5EF4-FFF2-40B4-BE49-F238E27FC236}">
                    <a16:creationId xmlns:a16="http://schemas.microsoft.com/office/drawing/2014/main" id="{A1C10778-74FB-FE8C-4456-B06FAD216476}"/>
                  </a:ext>
                </a:extLst>
              </p:cNvPr>
              <p:cNvSpPr txBox="1"/>
              <p:nvPr/>
            </p:nvSpPr>
            <p:spPr>
              <a:xfrm>
                <a:off x="905317" y="126870"/>
                <a:ext cx="1583130" cy="261610"/>
              </a:xfrm>
              <a:prstGeom prst="rect">
                <a:avLst/>
              </a:prstGeom>
              <a:noFill/>
            </p:spPr>
            <p:txBody>
              <a:bodyPr vert="horz" wrap="square" rtlCol="0">
                <a:spAutoFit/>
              </a:bodyPr>
              <a:lstStyle/>
              <a:p>
                <a:r>
                  <a:rPr lang="fr-FR" sz="1100" b="1" u="sng" dirty="0">
                    <a:latin typeface="Quicksand Bold" pitchFamily="50" charset="0"/>
                  </a:rPr>
                  <a:t>Calcule en colonne:</a:t>
                </a:r>
              </a:p>
            </p:txBody>
          </p:sp>
          <p:sp>
            <p:nvSpPr>
              <p:cNvPr id="101" name="ZoneTexte 100">
                <a:extLst>
                  <a:ext uri="{FF2B5EF4-FFF2-40B4-BE49-F238E27FC236}">
                    <a16:creationId xmlns:a16="http://schemas.microsoft.com/office/drawing/2014/main" id="{C766F5B2-1CAA-00C7-6868-D34B027EC32F}"/>
                  </a:ext>
                </a:extLst>
              </p:cNvPr>
              <p:cNvSpPr txBox="1"/>
              <p:nvPr/>
            </p:nvSpPr>
            <p:spPr>
              <a:xfrm>
                <a:off x="2742980" y="126870"/>
                <a:ext cx="1872307" cy="261610"/>
              </a:xfrm>
              <a:prstGeom prst="rect">
                <a:avLst/>
              </a:prstGeom>
              <a:noFill/>
            </p:spPr>
            <p:txBody>
              <a:bodyPr vert="horz" wrap="square" rtlCol="0">
                <a:spAutoFit/>
              </a:bodyPr>
              <a:lstStyle/>
              <a:p>
                <a:r>
                  <a:rPr lang="fr-FR" sz="1100" b="1" u="sng" dirty="0">
                    <a:latin typeface="Quicksand Bold" pitchFamily="50" charset="0"/>
                  </a:rPr>
                  <a:t>Calcule comme tu veux:</a:t>
                </a:r>
              </a:p>
            </p:txBody>
          </p:sp>
          <p:sp>
            <p:nvSpPr>
              <p:cNvPr id="102" name="ZoneTexte 101">
                <a:extLst>
                  <a:ext uri="{FF2B5EF4-FFF2-40B4-BE49-F238E27FC236}">
                    <a16:creationId xmlns:a16="http://schemas.microsoft.com/office/drawing/2014/main" id="{DCDD39B9-FE01-9986-E7A5-24E0978ADC31}"/>
                  </a:ext>
                </a:extLst>
              </p:cNvPr>
              <p:cNvSpPr txBox="1"/>
              <p:nvPr/>
            </p:nvSpPr>
            <p:spPr>
              <a:xfrm>
                <a:off x="2564821" y="163923"/>
                <a:ext cx="216000" cy="216396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contrasting" dir="t">
                  <a:rot lat="0" lon="0" rev="1500000"/>
                </a:lightRig>
              </a:scene3d>
              <a:sp3d prstMaterial="metal">
                <a:bevelT w="88900" h="88900"/>
              </a:sp3d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fr-FR" sz="1000" dirty="0">
                    <a:solidFill>
                      <a:schemeClr val="bg1"/>
                    </a:solidFill>
                    <a:latin typeface="Wolf Sans" panose="020F0704030504030204" pitchFamily="34" charset="0"/>
                  </a:rPr>
                  <a:t>2</a:t>
                </a:r>
              </a:p>
            </p:txBody>
          </p:sp>
        </p:grpSp>
        <p:grpSp>
          <p:nvGrpSpPr>
            <p:cNvPr id="37" name="Groupe 36">
              <a:extLst>
                <a:ext uri="{FF2B5EF4-FFF2-40B4-BE49-F238E27FC236}">
                  <a16:creationId xmlns:a16="http://schemas.microsoft.com/office/drawing/2014/main" id="{F1BB7C6A-39B8-FA19-2C02-0BA8E26EC015}"/>
                </a:ext>
              </a:extLst>
            </p:cNvPr>
            <p:cNvGrpSpPr/>
            <p:nvPr/>
          </p:nvGrpSpPr>
          <p:grpSpPr>
            <a:xfrm>
              <a:off x="887964" y="1831178"/>
              <a:ext cx="3709970" cy="261610"/>
              <a:chOff x="905317" y="126870"/>
              <a:chExt cx="3709970" cy="261610"/>
            </a:xfrm>
          </p:grpSpPr>
          <p:sp>
            <p:nvSpPr>
              <p:cNvPr id="86" name="ZoneTexte 85">
                <a:extLst>
                  <a:ext uri="{FF2B5EF4-FFF2-40B4-BE49-F238E27FC236}">
                    <a16:creationId xmlns:a16="http://schemas.microsoft.com/office/drawing/2014/main" id="{CF94684C-8E4F-5619-3A43-AEB894E01032}"/>
                  </a:ext>
                </a:extLst>
              </p:cNvPr>
              <p:cNvSpPr txBox="1"/>
              <p:nvPr/>
            </p:nvSpPr>
            <p:spPr>
              <a:xfrm>
                <a:off x="905317" y="126870"/>
                <a:ext cx="1583130" cy="261610"/>
              </a:xfrm>
              <a:prstGeom prst="rect">
                <a:avLst/>
              </a:prstGeom>
              <a:noFill/>
            </p:spPr>
            <p:txBody>
              <a:bodyPr vert="horz" wrap="square" rtlCol="0">
                <a:spAutoFit/>
              </a:bodyPr>
              <a:lstStyle/>
              <a:p>
                <a:r>
                  <a:rPr lang="fr-FR" sz="1100" b="1" u="sng" dirty="0">
                    <a:latin typeface="Quicksand Bold" pitchFamily="50" charset="0"/>
                  </a:rPr>
                  <a:t>Calcule en colonne:</a:t>
                </a:r>
              </a:p>
            </p:txBody>
          </p:sp>
          <p:sp>
            <p:nvSpPr>
              <p:cNvPr id="90" name="ZoneTexte 89">
                <a:extLst>
                  <a:ext uri="{FF2B5EF4-FFF2-40B4-BE49-F238E27FC236}">
                    <a16:creationId xmlns:a16="http://schemas.microsoft.com/office/drawing/2014/main" id="{C88A758D-A54C-E73D-CF0B-804097702A8C}"/>
                  </a:ext>
                </a:extLst>
              </p:cNvPr>
              <p:cNvSpPr txBox="1"/>
              <p:nvPr/>
            </p:nvSpPr>
            <p:spPr>
              <a:xfrm>
                <a:off x="2742980" y="126870"/>
                <a:ext cx="1872307" cy="261610"/>
              </a:xfrm>
              <a:prstGeom prst="rect">
                <a:avLst/>
              </a:prstGeom>
              <a:noFill/>
            </p:spPr>
            <p:txBody>
              <a:bodyPr vert="horz" wrap="square" rtlCol="0">
                <a:spAutoFit/>
              </a:bodyPr>
              <a:lstStyle/>
              <a:p>
                <a:r>
                  <a:rPr lang="fr-FR" sz="1100" b="1" u="sng" dirty="0">
                    <a:latin typeface="Quicksand Bold" pitchFamily="50" charset="0"/>
                  </a:rPr>
                  <a:t>Calcule comme tu veux:</a:t>
                </a:r>
              </a:p>
            </p:txBody>
          </p:sp>
          <p:sp>
            <p:nvSpPr>
              <p:cNvPr id="98" name="ZoneTexte 97">
                <a:extLst>
                  <a:ext uri="{FF2B5EF4-FFF2-40B4-BE49-F238E27FC236}">
                    <a16:creationId xmlns:a16="http://schemas.microsoft.com/office/drawing/2014/main" id="{187C5881-FCE8-69A5-5F53-571D6812DB7F}"/>
                  </a:ext>
                </a:extLst>
              </p:cNvPr>
              <p:cNvSpPr txBox="1"/>
              <p:nvPr/>
            </p:nvSpPr>
            <p:spPr>
              <a:xfrm>
                <a:off x="2564821" y="163923"/>
                <a:ext cx="216000" cy="216396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contrasting" dir="t">
                  <a:rot lat="0" lon="0" rev="1500000"/>
                </a:lightRig>
              </a:scene3d>
              <a:sp3d prstMaterial="metal">
                <a:bevelT w="88900" h="88900"/>
              </a:sp3d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fr-FR" sz="1000" dirty="0">
                    <a:solidFill>
                      <a:schemeClr val="bg1"/>
                    </a:solidFill>
                    <a:latin typeface="Wolf Sans" panose="020F0704030504030204" pitchFamily="34" charset="0"/>
                  </a:rPr>
                  <a:t>2</a:t>
                </a:r>
              </a:p>
            </p:txBody>
          </p:sp>
        </p:grpSp>
        <p:grpSp>
          <p:nvGrpSpPr>
            <p:cNvPr id="38" name="Groupe 37">
              <a:extLst>
                <a:ext uri="{FF2B5EF4-FFF2-40B4-BE49-F238E27FC236}">
                  <a16:creationId xmlns:a16="http://schemas.microsoft.com/office/drawing/2014/main" id="{972B7728-58C4-131C-0E52-E871DD7216F8}"/>
                </a:ext>
              </a:extLst>
            </p:cNvPr>
            <p:cNvGrpSpPr/>
            <p:nvPr/>
          </p:nvGrpSpPr>
          <p:grpSpPr>
            <a:xfrm>
              <a:off x="5907056" y="1851421"/>
              <a:ext cx="3681395" cy="261610"/>
              <a:chOff x="933892" y="126870"/>
              <a:chExt cx="3681395" cy="261610"/>
            </a:xfrm>
          </p:grpSpPr>
          <p:sp>
            <p:nvSpPr>
              <p:cNvPr id="76" name="ZoneTexte 75">
                <a:extLst>
                  <a:ext uri="{FF2B5EF4-FFF2-40B4-BE49-F238E27FC236}">
                    <a16:creationId xmlns:a16="http://schemas.microsoft.com/office/drawing/2014/main" id="{4B0786C9-7046-70C4-E676-C60AF476D7BA}"/>
                  </a:ext>
                </a:extLst>
              </p:cNvPr>
              <p:cNvSpPr txBox="1"/>
              <p:nvPr/>
            </p:nvSpPr>
            <p:spPr>
              <a:xfrm>
                <a:off x="933892" y="126870"/>
                <a:ext cx="1583130" cy="261610"/>
              </a:xfrm>
              <a:prstGeom prst="rect">
                <a:avLst/>
              </a:prstGeom>
              <a:noFill/>
            </p:spPr>
            <p:txBody>
              <a:bodyPr vert="horz" wrap="square" rtlCol="0">
                <a:spAutoFit/>
              </a:bodyPr>
              <a:lstStyle/>
              <a:p>
                <a:r>
                  <a:rPr lang="fr-FR" sz="1100" b="1" u="sng" dirty="0">
                    <a:latin typeface="Quicksand Bold" pitchFamily="50" charset="0"/>
                  </a:rPr>
                  <a:t>Calcule en colonne:</a:t>
                </a:r>
              </a:p>
            </p:txBody>
          </p:sp>
          <p:sp>
            <p:nvSpPr>
              <p:cNvPr id="80" name="ZoneTexte 79">
                <a:extLst>
                  <a:ext uri="{FF2B5EF4-FFF2-40B4-BE49-F238E27FC236}">
                    <a16:creationId xmlns:a16="http://schemas.microsoft.com/office/drawing/2014/main" id="{84835555-8082-64B1-9A47-9C089DD513AF}"/>
                  </a:ext>
                </a:extLst>
              </p:cNvPr>
              <p:cNvSpPr txBox="1"/>
              <p:nvPr/>
            </p:nvSpPr>
            <p:spPr>
              <a:xfrm>
                <a:off x="2742980" y="126870"/>
                <a:ext cx="1872307" cy="261610"/>
              </a:xfrm>
              <a:prstGeom prst="rect">
                <a:avLst/>
              </a:prstGeom>
              <a:noFill/>
            </p:spPr>
            <p:txBody>
              <a:bodyPr vert="horz" wrap="square" rtlCol="0">
                <a:spAutoFit/>
              </a:bodyPr>
              <a:lstStyle/>
              <a:p>
                <a:r>
                  <a:rPr lang="fr-FR" sz="1100" b="1" u="sng" dirty="0">
                    <a:latin typeface="Quicksand Bold" pitchFamily="50" charset="0"/>
                  </a:rPr>
                  <a:t>Calcule comme tu veux:</a:t>
                </a:r>
              </a:p>
            </p:txBody>
          </p:sp>
          <p:sp>
            <p:nvSpPr>
              <p:cNvPr id="84" name="ZoneTexte 83">
                <a:extLst>
                  <a:ext uri="{FF2B5EF4-FFF2-40B4-BE49-F238E27FC236}">
                    <a16:creationId xmlns:a16="http://schemas.microsoft.com/office/drawing/2014/main" id="{19123CAD-4114-8303-2B50-03F51B9928CC}"/>
                  </a:ext>
                </a:extLst>
              </p:cNvPr>
              <p:cNvSpPr txBox="1"/>
              <p:nvPr/>
            </p:nvSpPr>
            <p:spPr>
              <a:xfrm>
                <a:off x="2564821" y="163923"/>
                <a:ext cx="216000" cy="216396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contrasting" dir="t">
                  <a:rot lat="0" lon="0" rev="1500000"/>
                </a:lightRig>
              </a:scene3d>
              <a:sp3d prstMaterial="metal">
                <a:bevelT w="88900" h="88900"/>
              </a:sp3d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fr-FR" sz="1000" dirty="0">
                    <a:solidFill>
                      <a:schemeClr val="bg1"/>
                    </a:solidFill>
                    <a:latin typeface="Wolf Sans" panose="020F0704030504030204" pitchFamily="34" charset="0"/>
                  </a:rPr>
                  <a:t>2</a:t>
                </a:r>
              </a:p>
            </p:txBody>
          </p:sp>
        </p:grpSp>
        <p:grpSp>
          <p:nvGrpSpPr>
            <p:cNvPr id="40" name="Groupe 39">
              <a:extLst>
                <a:ext uri="{FF2B5EF4-FFF2-40B4-BE49-F238E27FC236}">
                  <a16:creationId xmlns:a16="http://schemas.microsoft.com/office/drawing/2014/main" id="{D4B5F92E-5CF3-E38B-6F15-7515E0E1F0C9}"/>
                </a:ext>
              </a:extLst>
            </p:cNvPr>
            <p:cNvGrpSpPr/>
            <p:nvPr/>
          </p:nvGrpSpPr>
          <p:grpSpPr>
            <a:xfrm>
              <a:off x="889292" y="3527211"/>
              <a:ext cx="3709970" cy="261610"/>
              <a:chOff x="905317" y="126870"/>
              <a:chExt cx="3709970" cy="261610"/>
            </a:xfrm>
          </p:grpSpPr>
          <p:sp>
            <p:nvSpPr>
              <p:cNvPr id="62" name="ZoneTexte 61">
                <a:extLst>
                  <a:ext uri="{FF2B5EF4-FFF2-40B4-BE49-F238E27FC236}">
                    <a16:creationId xmlns:a16="http://schemas.microsoft.com/office/drawing/2014/main" id="{CBD8F92E-0ACB-BA00-AF08-5E72544BE33F}"/>
                  </a:ext>
                </a:extLst>
              </p:cNvPr>
              <p:cNvSpPr txBox="1"/>
              <p:nvPr/>
            </p:nvSpPr>
            <p:spPr>
              <a:xfrm>
                <a:off x="905317" y="126870"/>
                <a:ext cx="1583130" cy="261610"/>
              </a:xfrm>
              <a:prstGeom prst="rect">
                <a:avLst/>
              </a:prstGeom>
              <a:noFill/>
            </p:spPr>
            <p:txBody>
              <a:bodyPr vert="horz" wrap="square" rtlCol="0">
                <a:spAutoFit/>
              </a:bodyPr>
              <a:lstStyle/>
              <a:p>
                <a:r>
                  <a:rPr lang="fr-FR" sz="1100" b="1" u="sng" dirty="0">
                    <a:latin typeface="Quicksand Bold" pitchFamily="50" charset="0"/>
                  </a:rPr>
                  <a:t>Calcule en colonne:</a:t>
                </a:r>
              </a:p>
            </p:txBody>
          </p:sp>
          <p:sp>
            <p:nvSpPr>
              <p:cNvPr id="65" name="ZoneTexte 64">
                <a:extLst>
                  <a:ext uri="{FF2B5EF4-FFF2-40B4-BE49-F238E27FC236}">
                    <a16:creationId xmlns:a16="http://schemas.microsoft.com/office/drawing/2014/main" id="{ABD2EE4B-F4F7-995A-8892-BAB33CA25A84}"/>
                  </a:ext>
                </a:extLst>
              </p:cNvPr>
              <p:cNvSpPr txBox="1"/>
              <p:nvPr/>
            </p:nvSpPr>
            <p:spPr>
              <a:xfrm>
                <a:off x="2742980" y="126870"/>
                <a:ext cx="1872307" cy="261610"/>
              </a:xfrm>
              <a:prstGeom prst="rect">
                <a:avLst/>
              </a:prstGeom>
              <a:noFill/>
            </p:spPr>
            <p:txBody>
              <a:bodyPr vert="horz" wrap="square" rtlCol="0">
                <a:spAutoFit/>
              </a:bodyPr>
              <a:lstStyle/>
              <a:p>
                <a:r>
                  <a:rPr lang="fr-FR" sz="1100" b="1" u="sng" dirty="0">
                    <a:latin typeface="Quicksand Bold" pitchFamily="50" charset="0"/>
                  </a:rPr>
                  <a:t>Calcule comme tu veux:</a:t>
                </a:r>
              </a:p>
            </p:txBody>
          </p:sp>
          <p:sp>
            <p:nvSpPr>
              <p:cNvPr id="72" name="ZoneTexte 71">
                <a:extLst>
                  <a:ext uri="{FF2B5EF4-FFF2-40B4-BE49-F238E27FC236}">
                    <a16:creationId xmlns:a16="http://schemas.microsoft.com/office/drawing/2014/main" id="{72F045AF-840C-B35F-6A57-30D580E11110}"/>
                  </a:ext>
                </a:extLst>
              </p:cNvPr>
              <p:cNvSpPr txBox="1"/>
              <p:nvPr/>
            </p:nvSpPr>
            <p:spPr>
              <a:xfrm>
                <a:off x="2564821" y="163923"/>
                <a:ext cx="216000" cy="216396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contrasting" dir="t">
                  <a:rot lat="0" lon="0" rev="1500000"/>
                </a:lightRig>
              </a:scene3d>
              <a:sp3d prstMaterial="metal">
                <a:bevelT w="88900" h="88900"/>
              </a:sp3d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fr-FR" sz="1000" dirty="0">
                    <a:solidFill>
                      <a:schemeClr val="bg1"/>
                    </a:solidFill>
                    <a:latin typeface="Wolf Sans" panose="020F0704030504030204" pitchFamily="34" charset="0"/>
                  </a:rPr>
                  <a:t>2</a:t>
                </a:r>
              </a:p>
            </p:txBody>
          </p:sp>
        </p:grpSp>
        <p:grpSp>
          <p:nvGrpSpPr>
            <p:cNvPr id="43" name="Groupe 42">
              <a:extLst>
                <a:ext uri="{FF2B5EF4-FFF2-40B4-BE49-F238E27FC236}">
                  <a16:creationId xmlns:a16="http://schemas.microsoft.com/office/drawing/2014/main" id="{DE265714-E614-85E1-4991-70671ECCEC4B}"/>
                </a:ext>
              </a:extLst>
            </p:cNvPr>
            <p:cNvGrpSpPr/>
            <p:nvPr/>
          </p:nvGrpSpPr>
          <p:grpSpPr>
            <a:xfrm>
              <a:off x="5889334" y="3547454"/>
              <a:ext cx="3700445" cy="261610"/>
              <a:chOff x="914842" y="126870"/>
              <a:chExt cx="3700445" cy="261610"/>
            </a:xfrm>
          </p:grpSpPr>
          <p:sp>
            <p:nvSpPr>
              <p:cNvPr id="56" name="ZoneTexte 55">
                <a:extLst>
                  <a:ext uri="{FF2B5EF4-FFF2-40B4-BE49-F238E27FC236}">
                    <a16:creationId xmlns:a16="http://schemas.microsoft.com/office/drawing/2014/main" id="{CD42DED1-F80B-66F4-2879-059A48E9C964}"/>
                  </a:ext>
                </a:extLst>
              </p:cNvPr>
              <p:cNvSpPr txBox="1"/>
              <p:nvPr/>
            </p:nvSpPr>
            <p:spPr>
              <a:xfrm>
                <a:off x="914842" y="126870"/>
                <a:ext cx="1583130" cy="261610"/>
              </a:xfrm>
              <a:prstGeom prst="rect">
                <a:avLst/>
              </a:prstGeom>
              <a:noFill/>
            </p:spPr>
            <p:txBody>
              <a:bodyPr vert="horz" wrap="square" rtlCol="0">
                <a:spAutoFit/>
              </a:bodyPr>
              <a:lstStyle/>
              <a:p>
                <a:r>
                  <a:rPr lang="fr-FR" sz="1100" b="1" u="sng" dirty="0">
                    <a:latin typeface="Quicksand Bold" pitchFamily="50" charset="0"/>
                  </a:rPr>
                  <a:t>Calcule en colonne:</a:t>
                </a:r>
              </a:p>
            </p:txBody>
          </p:sp>
          <p:sp>
            <p:nvSpPr>
              <p:cNvPr id="57" name="ZoneTexte 56">
                <a:extLst>
                  <a:ext uri="{FF2B5EF4-FFF2-40B4-BE49-F238E27FC236}">
                    <a16:creationId xmlns:a16="http://schemas.microsoft.com/office/drawing/2014/main" id="{3290F999-2A33-F616-44B2-3205E845CB9E}"/>
                  </a:ext>
                </a:extLst>
              </p:cNvPr>
              <p:cNvSpPr txBox="1"/>
              <p:nvPr/>
            </p:nvSpPr>
            <p:spPr>
              <a:xfrm>
                <a:off x="2742980" y="126870"/>
                <a:ext cx="1872307" cy="261610"/>
              </a:xfrm>
              <a:prstGeom prst="rect">
                <a:avLst/>
              </a:prstGeom>
              <a:noFill/>
            </p:spPr>
            <p:txBody>
              <a:bodyPr vert="horz" wrap="square" rtlCol="0">
                <a:spAutoFit/>
              </a:bodyPr>
              <a:lstStyle/>
              <a:p>
                <a:r>
                  <a:rPr lang="fr-FR" sz="1100" b="1" u="sng" dirty="0">
                    <a:latin typeface="Quicksand Bold" pitchFamily="50" charset="0"/>
                  </a:rPr>
                  <a:t>Calcule comme tu veux:</a:t>
                </a:r>
              </a:p>
            </p:txBody>
          </p:sp>
          <p:sp>
            <p:nvSpPr>
              <p:cNvPr id="58" name="ZoneTexte 57">
                <a:extLst>
                  <a:ext uri="{FF2B5EF4-FFF2-40B4-BE49-F238E27FC236}">
                    <a16:creationId xmlns:a16="http://schemas.microsoft.com/office/drawing/2014/main" id="{1BB2CB1C-478D-0A23-7487-A6DBB15C3EC3}"/>
                  </a:ext>
                </a:extLst>
              </p:cNvPr>
              <p:cNvSpPr txBox="1"/>
              <p:nvPr/>
            </p:nvSpPr>
            <p:spPr>
              <a:xfrm>
                <a:off x="2564821" y="163923"/>
                <a:ext cx="216000" cy="216396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contrasting" dir="t">
                  <a:rot lat="0" lon="0" rev="1500000"/>
                </a:lightRig>
              </a:scene3d>
              <a:sp3d prstMaterial="metal">
                <a:bevelT w="88900" h="88900"/>
              </a:sp3d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fr-FR" sz="1000" dirty="0">
                    <a:solidFill>
                      <a:schemeClr val="bg1"/>
                    </a:solidFill>
                    <a:latin typeface="Wolf Sans" panose="020F0704030504030204" pitchFamily="34" charset="0"/>
                  </a:rPr>
                  <a:t>2</a:t>
                </a:r>
              </a:p>
            </p:txBody>
          </p:sp>
        </p:grpSp>
        <p:grpSp>
          <p:nvGrpSpPr>
            <p:cNvPr id="44" name="Groupe 43">
              <a:extLst>
                <a:ext uri="{FF2B5EF4-FFF2-40B4-BE49-F238E27FC236}">
                  <a16:creationId xmlns:a16="http://schemas.microsoft.com/office/drawing/2014/main" id="{5AAB9543-E10C-385D-6918-13A0B5AB9A2C}"/>
                </a:ext>
              </a:extLst>
            </p:cNvPr>
            <p:cNvGrpSpPr/>
            <p:nvPr/>
          </p:nvGrpSpPr>
          <p:grpSpPr>
            <a:xfrm>
              <a:off x="887995" y="5203771"/>
              <a:ext cx="3709970" cy="261610"/>
              <a:chOff x="905317" y="126870"/>
              <a:chExt cx="3709970" cy="261610"/>
            </a:xfrm>
          </p:grpSpPr>
          <p:sp>
            <p:nvSpPr>
              <p:cNvPr id="49" name="ZoneTexte 48">
                <a:extLst>
                  <a:ext uri="{FF2B5EF4-FFF2-40B4-BE49-F238E27FC236}">
                    <a16:creationId xmlns:a16="http://schemas.microsoft.com/office/drawing/2014/main" id="{1F5677D5-8BE1-E117-6143-BA1DEF489C8C}"/>
                  </a:ext>
                </a:extLst>
              </p:cNvPr>
              <p:cNvSpPr txBox="1"/>
              <p:nvPr/>
            </p:nvSpPr>
            <p:spPr>
              <a:xfrm>
                <a:off x="905317" y="126870"/>
                <a:ext cx="1583130" cy="261610"/>
              </a:xfrm>
              <a:prstGeom prst="rect">
                <a:avLst/>
              </a:prstGeom>
              <a:noFill/>
            </p:spPr>
            <p:txBody>
              <a:bodyPr vert="horz" wrap="square" rtlCol="0">
                <a:spAutoFit/>
              </a:bodyPr>
              <a:lstStyle/>
              <a:p>
                <a:r>
                  <a:rPr lang="fr-FR" sz="1100" b="1" u="sng" dirty="0">
                    <a:latin typeface="Quicksand Bold" pitchFamily="50" charset="0"/>
                  </a:rPr>
                  <a:t>Calcule en colonne:</a:t>
                </a:r>
              </a:p>
            </p:txBody>
          </p:sp>
          <p:sp>
            <p:nvSpPr>
              <p:cNvPr id="54" name="ZoneTexte 53">
                <a:extLst>
                  <a:ext uri="{FF2B5EF4-FFF2-40B4-BE49-F238E27FC236}">
                    <a16:creationId xmlns:a16="http://schemas.microsoft.com/office/drawing/2014/main" id="{84334264-B948-B23D-4CF1-C887E9CE9166}"/>
                  </a:ext>
                </a:extLst>
              </p:cNvPr>
              <p:cNvSpPr txBox="1"/>
              <p:nvPr/>
            </p:nvSpPr>
            <p:spPr>
              <a:xfrm>
                <a:off x="2742980" y="126870"/>
                <a:ext cx="1872307" cy="261610"/>
              </a:xfrm>
              <a:prstGeom prst="rect">
                <a:avLst/>
              </a:prstGeom>
              <a:noFill/>
            </p:spPr>
            <p:txBody>
              <a:bodyPr vert="horz" wrap="square" rtlCol="0">
                <a:spAutoFit/>
              </a:bodyPr>
              <a:lstStyle/>
              <a:p>
                <a:r>
                  <a:rPr lang="fr-FR" sz="1100" b="1" u="sng" dirty="0">
                    <a:latin typeface="Quicksand Bold" pitchFamily="50" charset="0"/>
                  </a:rPr>
                  <a:t>Calcule comme tu veux:</a:t>
                </a:r>
              </a:p>
            </p:txBody>
          </p:sp>
          <p:sp>
            <p:nvSpPr>
              <p:cNvPr id="55" name="ZoneTexte 54">
                <a:extLst>
                  <a:ext uri="{FF2B5EF4-FFF2-40B4-BE49-F238E27FC236}">
                    <a16:creationId xmlns:a16="http://schemas.microsoft.com/office/drawing/2014/main" id="{8F5EA43F-5B1F-9CF3-E0AA-4667F9AE26F8}"/>
                  </a:ext>
                </a:extLst>
              </p:cNvPr>
              <p:cNvSpPr txBox="1"/>
              <p:nvPr/>
            </p:nvSpPr>
            <p:spPr>
              <a:xfrm>
                <a:off x="2564821" y="163923"/>
                <a:ext cx="216000" cy="216396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contrasting" dir="t">
                  <a:rot lat="0" lon="0" rev="1500000"/>
                </a:lightRig>
              </a:scene3d>
              <a:sp3d prstMaterial="metal">
                <a:bevelT w="88900" h="88900"/>
              </a:sp3d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fr-FR" sz="1000" dirty="0">
                    <a:solidFill>
                      <a:schemeClr val="bg1"/>
                    </a:solidFill>
                    <a:latin typeface="Wolf Sans" panose="020F0704030504030204" pitchFamily="34" charset="0"/>
                  </a:rPr>
                  <a:t>2</a:t>
                </a:r>
              </a:p>
            </p:txBody>
          </p:sp>
        </p:grpSp>
        <p:grpSp>
          <p:nvGrpSpPr>
            <p:cNvPr id="45" name="Groupe 44">
              <a:extLst>
                <a:ext uri="{FF2B5EF4-FFF2-40B4-BE49-F238E27FC236}">
                  <a16:creationId xmlns:a16="http://schemas.microsoft.com/office/drawing/2014/main" id="{8C3E0FAE-B5C7-3C97-A295-E66AB5BE1987}"/>
                </a:ext>
              </a:extLst>
            </p:cNvPr>
            <p:cNvGrpSpPr/>
            <p:nvPr/>
          </p:nvGrpSpPr>
          <p:grpSpPr>
            <a:xfrm>
              <a:off x="5896260" y="5223909"/>
              <a:ext cx="3700445" cy="261610"/>
              <a:chOff x="914842" y="126870"/>
              <a:chExt cx="3700445" cy="261610"/>
            </a:xfrm>
          </p:grpSpPr>
          <p:sp>
            <p:nvSpPr>
              <p:cNvPr id="46" name="ZoneTexte 45">
                <a:extLst>
                  <a:ext uri="{FF2B5EF4-FFF2-40B4-BE49-F238E27FC236}">
                    <a16:creationId xmlns:a16="http://schemas.microsoft.com/office/drawing/2014/main" id="{37120C7F-7B57-1CF8-CBDE-CA19574992E8}"/>
                  </a:ext>
                </a:extLst>
              </p:cNvPr>
              <p:cNvSpPr txBox="1"/>
              <p:nvPr/>
            </p:nvSpPr>
            <p:spPr>
              <a:xfrm>
                <a:off x="914842" y="126870"/>
                <a:ext cx="1583130" cy="261610"/>
              </a:xfrm>
              <a:prstGeom prst="rect">
                <a:avLst/>
              </a:prstGeom>
              <a:noFill/>
            </p:spPr>
            <p:txBody>
              <a:bodyPr vert="horz" wrap="square" rtlCol="0">
                <a:spAutoFit/>
              </a:bodyPr>
              <a:lstStyle/>
              <a:p>
                <a:r>
                  <a:rPr lang="fr-FR" sz="1100" b="1" u="sng" dirty="0">
                    <a:latin typeface="Quicksand Bold" pitchFamily="50" charset="0"/>
                  </a:rPr>
                  <a:t>Calcule en colonne:</a:t>
                </a:r>
              </a:p>
            </p:txBody>
          </p:sp>
          <p:sp>
            <p:nvSpPr>
              <p:cNvPr id="47" name="ZoneTexte 46">
                <a:extLst>
                  <a:ext uri="{FF2B5EF4-FFF2-40B4-BE49-F238E27FC236}">
                    <a16:creationId xmlns:a16="http://schemas.microsoft.com/office/drawing/2014/main" id="{AE75055A-98F7-0302-0173-BFFA32C7DD32}"/>
                  </a:ext>
                </a:extLst>
              </p:cNvPr>
              <p:cNvSpPr txBox="1"/>
              <p:nvPr/>
            </p:nvSpPr>
            <p:spPr>
              <a:xfrm>
                <a:off x="2742980" y="126870"/>
                <a:ext cx="1872307" cy="261610"/>
              </a:xfrm>
              <a:prstGeom prst="rect">
                <a:avLst/>
              </a:prstGeom>
              <a:noFill/>
            </p:spPr>
            <p:txBody>
              <a:bodyPr vert="horz" wrap="square" rtlCol="0">
                <a:spAutoFit/>
              </a:bodyPr>
              <a:lstStyle/>
              <a:p>
                <a:r>
                  <a:rPr lang="fr-FR" sz="1100" b="1" u="sng" dirty="0">
                    <a:latin typeface="Quicksand Bold" pitchFamily="50" charset="0"/>
                  </a:rPr>
                  <a:t>Calcule comme tu veux:</a:t>
                </a:r>
              </a:p>
            </p:txBody>
          </p:sp>
          <p:sp>
            <p:nvSpPr>
              <p:cNvPr id="48" name="ZoneTexte 47">
                <a:extLst>
                  <a:ext uri="{FF2B5EF4-FFF2-40B4-BE49-F238E27FC236}">
                    <a16:creationId xmlns:a16="http://schemas.microsoft.com/office/drawing/2014/main" id="{A1F73BEA-CF37-3069-69EB-9675223D15CE}"/>
                  </a:ext>
                </a:extLst>
              </p:cNvPr>
              <p:cNvSpPr txBox="1"/>
              <p:nvPr/>
            </p:nvSpPr>
            <p:spPr>
              <a:xfrm>
                <a:off x="2564821" y="163923"/>
                <a:ext cx="216000" cy="216396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contrasting" dir="t">
                  <a:rot lat="0" lon="0" rev="1500000"/>
                </a:lightRig>
              </a:scene3d>
              <a:sp3d prstMaterial="metal">
                <a:bevelT w="88900" h="88900"/>
              </a:sp3d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fr-FR" sz="1000" dirty="0">
                    <a:solidFill>
                      <a:schemeClr val="bg1"/>
                    </a:solidFill>
                    <a:latin typeface="Wolf Sans" panose="020F0704030504030204" pitchFamily="34" charset="0"/>
                  </a:rPr>
                  <a:t>2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75945854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e 9">
            <a:extLst>
              <a:ext uri="{FF2B5EF4-FFF2-40B4-BE49-F238E27FC236}">
                <a16:creationId xmlns:a16="http://schemas.microsoft.com/office/drawing/2014/main" id="{F894A4E0-EB6E-44FA-9FA6-DEDA02A5C384}"/>
              </a:ext>
            </a:extLst>
          </p:cNvPr>
          <p:cNvGrpSpPr/>
          <p:nvPr/>
        </p:nvGrpSpPr>
        <p:grpSpPr>
          <a:xfrm>
            <a:off x="91038" y="106555"/>
            <a:ext cx="5876091" cy="6636651"/>
            <a:chOff x="91038" y="106555"/>
            <a:chExt cx="5876091" cy="6636651"/>
          </a:xfrm>
        </p:grpSpPr>
        <p:grpSp>
          <p:nvGrpSpPr>
            <p:cNvPr id="7" name="Groupe 6">
              <a:extLst>
                <a:ext uri="{FF2B5EF4-FFF2-40B4-BE49-F238E27FC236}">
                  <a16:creationId xmlns:a16="http://schemas.microsoft.com/office/drawing/2014/main" id="{AB681B0F-5E66-4E60-AA19-1D81F546D9FA}"/>
                </a:ext>
              </a:extLst>
            </p:cNvPr>
            <p:cNvGrpSpPr/>
            <p:nvPr/>
          </p:nvGrpSpPr>
          <p:grpSpPr>
            <a:xfrm>
              <a:off x="91038" y="106555"/>
              <a:ext cx="871271" cy="6636651"/>
              <a:chOff x="91038" y="106555"/>
              <a:chExt cx="871271" cy="6636651"/>
            </a:xfrm>
          </p:grpSpPr>
          <p:sp>
            <p:nvSpPr>
              <p:cNvPr id="22" name="ZoneTexte 21">
                <a:extLst>
                  <a:ext uri="{FF2B5EF4-FFF2-40B4-BE49-F238E27FC236}">
                    <a16:creationId xmlns:a16="http://schemas.microsoft.com/office/drawing/2014/main" id="{373570C6-6256-4994-86BC-94289C184DA6}"/>
                  </a:ext>
                </a:extLst>
              </p:cNvPr>
              <p:cNvSpPr txBox="1"/>
              <p:nvPr/>
            </p:nvSpPr>
            <p:spPr>
              <a:xfrm>
                <a:off x="188821" y="616005"/>
                <a:ext cx="461665" cy="1072122"/>
              </a:xfrm>
              <a:prstGeom prst="rect">
                <a:avLst/>
              </a:prstGeom>
              <a:noFill/>
            </p:spPr>
            <p:txBody>
              <a:bodyPr vert="vert270" wrap="square" rtlCol="0">
                <a:spAutoFit/>
              </a:bodyPr>
              <a:lstStyle/>
              <a:p>
                <a:pPr algn="ctr"/>
                <a:r>
                  <a:rPr lang="fr-FR" sz="900" dirty="0">
                    <a:latin typeface="Quicksand Bold" pitchFamily="50" charset="0"/>
                  </a:rPr>
                  <a:t>CALCUL POSE</a:t>
                </a:r>
              </a:p>
              <a:p>
                <a:r>
                  <a:rPr lang="fr-FR" sz="900" dirty="0">
                    <a:latin typeface="Quicksand Bold" pitchFamily="50" charset="0"/>
                  </a:rPr>
                  <a:t>Etoile bleu foncé</a:t>
                </a:r>
              </a:p>
            </p:txBody>
          </p:sp>
          <p:sp>
            <p:nvSpPr>
              <p:cNvPr id="39" name="ZoneTexte 38">
                <a:extLst>
                  <a:ext uri="{FF2B5EF4-FFF2-40B4-BE49-F238E27FC236}">
                    <a16:creationId xmlns:a16="http://schemas.microsoft.com/office/drawing/2014/main" id="{BB105B0C-16CC-459B-9249-BBC97A20360D}"/>
                  </a:ext>
                </a:extLst>
              </p:cNvPr>
              <p:cNvSpPr txBox="1"/>
              <p:nvPr/>
            </p:nvSpPr>
            <p:spPr>
              <a:xfrm>
                <a:off x="91038" y="515576"/>
                <a:ext cx="871271" cy="200055"/>
              </a:xfrm>
              <a:prstGeom prst="rect">
                <a:avLst/>
              </a:prstGeom>
              <a:noFill/>
            </p:spPr>
            <p:txBody>
              <a:bodyPr vert="horz" wrap="square" rtlCol="0">
                <a:spAutoFit/>
              </a:bodyPr>
              <a:lstStyle/>
              <a:p>
                <a:pPr algn="ctr"/>
                <a:r>
                  <a:rPr lang="fr-FR" sz="700" dirty="0">
                    <a:latin typeface="Script Ecole 2" panose="02000400000000000000" pitchFamily="2" charset="0"/>
                    <a:ea typeface="Script Ecole 2" panose="02000400000000000000" pitchFamily="2" charset="0"/>
                  </a:rPr>
                  <a:t>Objectif 8/10</a:t>
                </a:r>
              </a:p>
            </p:txBody>
          </p:sp>
          <p:sp>
            <p:nvSpPr>
              <p:cNvPr id="60" name="ZoneTexte 59">
                <a:extLst>
                  <a:ext uri="{FF2B5EF4-FFF2-40B4-BE49-F238E27FC236}">
                    <a16:creationId xmlns:a16="http://schemas.microsoft.com/office/drawing/2014/main" id="{29295F59-DE2C-4817-9907-97AE040A2DF7}"/>
                  </a:ext>
                </a:extLst>
              </p:cNvPr>
              <p:cNvSpPr txBox="1"/>
              <p:nvPr/>
            </p:nvSpPr>
            <p:spPr>
              <a:xfrm>
                <a:off x="214221" y="2279106"/>
                <a:ext cx="461665" cy="1073170"/>
              </a:xfrm>
              <a:prstGeom prst="rect">
                <a:avLst/>
              </a:prstGeom>
              <a:noFill/>
            </p:spPr>
            <p:txBody>
              <a:bodyPr vert="vert270" wrap="square" rtlCol="0">
                <a:spAutoFit/>
              </a:bodyPr>
              <a:lstStyle/>
              <a:p>
                <a:pPr algn="ctr"/>
                <a:r>
                  <a:rPr lang="fr-FR" sz="900" dirty="0">
                    <a:latin typeface="Quicksand Bold" pitchFamily="50" charset="0"/>
                  </a:rPr>
                  <a:t>CALCUL POSE</a:t>
                </a:r>
              </a:p>
              <a:p>
                <a:r>
                  <a:rPr lang="fr-FR" sz="900" dirty="0">
                    <a:latin typeface="Quicksand Bold" pitchFamily="50" charset="0"/>
                  </a:rPr>
                  <a:t>Etoile bleu foncé</a:t>
                </a:r>
              </a:p>
            </p:txBody>
          </p:sp>
          <p:sp>
            <p:nvSpPr>
              <p:cNvPr id="61" name="ZoneTexte 60">
                <a:extLst>
                  <a:ext uri="{FF2B5EF4-FFF2-40B4-BE49-F238E27FC236}">
                    <a16:creationId xmlns:a16="http://schemas.microsoft.com/office/drawing/2014/main" id="{D0FC2495-9D52-4CCD-91BB-BF70940EB5F3}"/>
                  </a:ext>
                </a:extLst>
              </p:cNvPr>
              <p:cNvSpPr txBox="1"/>
              <p:nvPr/>
            </p:nvSpPr>
            <p:spPr>
              <a:xfrm>
                <a:off x="91038" y="2176025"/>
                <a:ext cx="871271" cy="200055"/>
              </a:xfrm>
              <a:prstGeom prst="rect">
                <a:avLst/>
              </a:prstGeom>
              <a:noFill/>
            </p:spPr>
            <p:txBody>
              <a:bodyPr vert="horz" wrap="square" rtlCol="0">
                <a:spAutoFit/>
              </a:bodyPr>
              <a:lstStyle/>
              <a:p>
                <a:pPr algn="ctr"/>
                <a:r>
                  <a:rPr lang="fr-FR" sz="700" dirty="0">
                    <a:latin typeface="Script Ecole 2" panose="02000400000000000000" pitchFamily="2" charset="0"/>
                    <a:ea typeface="Script Ecole 2" panose="02000400000000000000" pitchFamily="2" charset="0"/>
                  </a:rPr>
                  <a:t>Objectif 8/10</a:t>
                </a:r>
              </a:p>
            </p:txBody>
          </p:sp>
          <p:sp>
            <p:nvSpPr>
              <p:cNvPr id="74" name="ZoneTexte 73">
                <a:extLst>
                  <a:ext uri="{FF2B5EF4-FFF2-40B4-BE49-F238E27FC236}">
                    <a16:creationId xmlns:a16="http://schemas.microsoft.com/office/drawing/2014/main" id="{1A12775D-5ED8-4EF0-87EB-BC22700E5C81}"/>
                  </a:ext>
                </a:extLst>
              </p:cNvPr>
              <p:cNvSpPr txBox="1"/>
              <p:nvPr/>
            </p:nvSpPr>
            <p:spPr>
              <a:xfrm>
                <a:off x="214221" y="3960674"/>
                <a:ext cx="461665" cy="1108254"/>
              </a:xfrm>
              <a:prstGeom prst="rect">
                <a:avLst/>
              </a:prstGeom>
              <a:noFill/>
            </p:spPr>
            <p:txBody>
              <a:bodyPr vert="vert270" wrap="square" rtlCol="0">
                <a:spAutoFit/>
              </a:bodyPr>
              <a:lstStyle/>
              <a:p>
                <a:pPr algn="ctr"/>
                <a:r>
                  <a:rPr lang="fr-FR" sz="900" dirty="0">
                    <a:latin typeface="Quicksand Bold" pitchFamily="50" charset="0"/>
                  </a:rPr>
                  <a:t>CALCUL POSE</a:t>
                </a:r>
              </a:p>
              <a:p>
                <a:r>
                  <a:rPr lang="fr-FR" sz="900" dirty="0">
                    <a:latin typeface="Quicksand Bold" pitchFamily="50" charset="0"/>
                  </a:rPr>
                  <a:t>Etoile bleu foncé</a:t>
                </a:r>
              </a:p>
            </p:txBody>
          </p:sp>
          <p:sp>
            <p:nvSpPr>
              <p:cNvPr id="75" name="ZoneTexte 74">
                <a:extLst>
                  <a:ext uri="{FF2B5EF4-FFF2-40B4-BE49-F238E27FC236}">
                    <a16:creationId xmlns:a16="http://schemas.microsoft.com/office/drawing/2014/main" id="{C5DDEEB1-7A13-4898-A119-485898BBC0EE}"/>
                  </a:ext>
                </a:extLst>
              </p:cNvPr>
              <p:cNvSpPr txBox="1"/>
              <p:nvPr/>
            </p:nvSpPr>
            <p:spPr>
              <a:xfrm>
                <a:off x="91038" y="3881172"/>
                <a:ext cx="871271" cy="200055"/>
              </a:xfrm>
              <a:prstGeom prst="rect">
                <a:avLst/>
              </a:prstGeom>
              <a:noFill/>
            </p:spPr>
            <p:txBody>
              <a:bodyPr vert="horz" wrap="square" rtlCol="0">
                <a:spAutoFit/>
              </a:bodyPr>
              <a:lstStyle/>
              <a:p>
                <a:pPr algn="ctr"/>
                <a:r>
                  <a:rPr lang="fr-FR" sz="700" dirty="0">
                    <a:latin typeface="Script Ecole 2" panose="02000400000000000000" pitchFamily="2" charset="0"/>
                    <a:ea typeface="Script Ecole 2" panose="02000400000000000000" pitchFamily="2" charset="0"/>
                  </a:rPr>
                  <a:t>Objectif 8/10</a:t>
                </a:r>
              </a:p>
            </p:txBody>
          </p:sp>
          <p:sp>
            <p:nvSpPr>
              <p:cNvPr id="88" name="ZoneTexte 87">
                <a:extLst>
                  <a:ext uri="{FF2B5EF4-FFF2-40B4-BE49-F238E27FC236}">
                    <a16:creationId xmlns:a16="http://schemas.microsoft.com/office/drawing/2014/main" id="{24E6A81C-94EB-410F-A0C3-C6FF04EA6C51}"/>
                  </a:ext>
                </a:extLst>
              </p:cNvPr>
              <p:cNvSpPr txBox="1"/>
              <p:nvPr/>
            </p:nvSpPr>
            <p:spPr>
              <a:xfrm>
                <a:off x="214221" y="5612649"/>
                <a:ext cx="461665" cy="1130557"/>
              </a:xfrm>
              <a:prstGeom prst="rect">
                <a:avLst/>
              </a:prstGeom>
              <a:noFill/>
            </p:spPr>
            <p:txBody>
              <a:bodyPr vert="vert270" wrap="square" rtlCol="0">
                <a:spAutoFit/>
              </a:bodyPr>
              <a:lstStyle/>
              <a:p>
                <a:pPr algn="ctr"/>
                <a:r>
                  <a:rPr lang="fr-FR" sz="900" dirty="0">
                    <a:latin typeface="Quicksand Bold" pitchFamily="50" charset="0"/>
                  </a:rPr>
                  <a:t>CALCUL POSE</a:t>
                </a:r>
              </a:p>
              <a:p>
                <a:r>
                  <a:rPr lang="fr-FR" sz="900" dirty="0">
                    <a:latin typeface="Quicksand Bold" pitchFamily="50" charset="0"/>
                  </a:rPr>
                  <a:t>Etoile bleu foncé</a:t>
                </a:r>
              </a:p>
            </p:txBody>
          </p:sp>
          <p:sp>
            <p:nvSpPr>
              <p:cNvPr id="89" name="ZoneTexte 88">
                <a:extLst>
                  <a:ext uri="{FF2B5EF4-FFF2-40B4-BE49-F238E27FC236}">
                    <a16:creationId xmlns:a16="http://schemas.microsoft.com/office/drawing/2014/main" id="{9B7E541D-3520-4A2B-8C61-C2295D32BEF3}"/>
                  </a:ext>
                </a:extLst>
              </p:cNvPr>
              <p:cNvSpPr txBox="1"/>
              <p:nvPr/>
            </p:nvSpPr>
            <p:spPr>
              <a:xfrm>
                <a:off x="91038" y="5564893"/>
                <a:ext cx="871271" cy="200055"/>
              </a:xfrm>
              <a:prstGeom prst="rect">
                <a:avLst/>
              </a:prstGeom>
              <a:noFill/>
            </p:spPr>
            <p:txBody>
              <a:bodyPr vert="horz" wrap="square" rtlCol="0">
                <a:spAutoFit/>
              </a:bodyPr>
              <a:lstStyle/>
              <a:p>
                <a:pPr algn="ctr"/>
                <a:r>
                  <a:rPr lang="fr-FR" sz="700" dirty="0">
                    <a:latin typeface="Script Ecole 2" panose="02000400000000000000" pitchFamily="2" charset="0"/>
                    <a:ea typeface="Script Ecole 2" panose="02000400000000000000" pitchFamily="2" charset="0"/>
                  </a:rPr>
                  <a:t>Objectif 8/10</a:t>
                </a:r>
              </a:p>
            </p:txBody>
          </p:sp>
          <p:sp>
            <p:nvSpPr>
              <p:cNvPr id="85" name="ZoneTexte 84">
                <a:extLst>
                  <a:ext uri="{FF2B5EF4-FFF2-40B4-BE49-F238E27FC236}">
                    <a16:creationId xmlns:a16="http://schemas.microsoft.com/office/drawing/2014/main" id="{2A68718A-9F14-4CD3-805D-9535D520E6BE}"/>
                  </a:ext>
                </a:extLst>
              </p:cNvPr>
              <p:cNvSpPr txBox="1"/>
              <p:nvPr/>
            </p:nvSpPr>
            <p:spPr>
              <a:xfrm>
                <a:off x="166687" y="106555"/>
                <a:ext cx="264838" cy="2539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1050" dirty="0">
                    <a:solidFill>
                      <a:schemeClr val="bg1">
                        <a:lumMod val="50000"/>
                      </a:schemeClr>
                    </a:solidFill>
                  </a:rPr>
                  <a:t>A</a:t>
                </a:r>
              </a:p>
            </p:txBody>
          </p:sp>
          <p:sp>
            <p:nvSpPr>
              <p:cNvPr id="93" name="ZoneTexte 92">
                <a:extLst>
                  <a:ext uri="{FF2B5EF4-FFF2-40B4-BE49-F238E27FC236}">
                    <a16:creationId xmlns:a16="http://schemas.microsoft.com/office/drawing/2014/main" id="{88EDD358-E943-4280-8D29-E5147AF3AF39}"/>
                  </a:ext>
                </a:extLst>
              </p:cNvPr>
              <p:cNvSpPr txBox="1"/>
              <p:nvPr/>
            </p:nvSpPr>
            <p:spPr>
              <a:xfrm>
                <a:off x="180127" y="1804311"/>
                <a:ext cx="262368" cy="2539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1050" dirty="0">
                    <a:solidFill>
                      <a:schemeClr val="bg1">
                        <a:lumMod val="50000"/>
                      </a:schemeClr>
                    </a:solidFill>
                  </a:rPr>
                  <a:t>B</a:t>
                </a:r>
              </a:p>
            </p:txBody>
          </p:sp>
          <p:sp>
            <p:nvSpPr>
              <p:cNvPr id="94" name="ZoneTexte 93">
                <a:extLst>
                  <a:ext uri="{FF2B5EF4-FFF2-40B4-BE49-F238E27FC236}">
                    <a16:creationId xmlns:a16="http://schemas.microsoft.com/office/drawing/2014/main" id="{C2474558-BE69-4D70-9C3D-90E29BC44F47}"/>
                  </a:ext>
                </a:extLst>
              </p:cNvPr>
              <p:cNvSpPr txBox="1"/>
              <p:nvPr/>
            </p:nvSpPr>
            <p:spPr>
              <a:xfrm>
                <a:off x="188191" y="3479911"/>
                <a:ext cx="281291" cy="2539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1050" dirty="0">
                    <a:solidFill>
                      <a:schemeClr val="bg1">
                        <a:lumMod val="50000"/>
                      </a:schemeClr>
                    </a:solidFill>
                  </a:rPr>
                  <a:t>C</a:t>
                </a:r>
              </a:p>
            </p:txBody>
          </p:sp>
          <p:sp>
            <p:nvSpPr>
              <p:cNvPr id="95" name="ZoneTexte 94">
                <a:extLst>
                  <a:ext uri="{FF2B5EF4-FFF2-40B4-BE49-F238E27FC236}">
                    <a16:creationId xmlns:a16="http://schemas.microsoft.com/office/drawing/2014/main" id="{667205AB-4197-4CBF-9824-744DCF8EDD78}"/>
                  </a:ext>
                </a:extLst>
              </p:cNvPr>
              <p:cNvSpPr txBox="1"/>
              <p:nvPr/>
            </p:nvSpPr>
            <p:spPr>
              <a:xfrm>
                <a:off x="169941" y="5178590"/>
                <a:ext cx="245818" cy="2539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1050" dirty="0">
                    <a:solidFill>
                      <a:schemeClr val="bg1">
                        <a:lumMod val="50000"/>
                      </a:schemeClr>
                    </a:solidFill>
                  </a:rPr>
                  <a:t>D</a:t>
                </a:r>
              </a:p>
            </p:txBody>
          </p:sp>
        </p:grpSp>
        <p:grpSp>
          <p:nvGrpSpPr>
            <p:cNvPr id="8" name="Groupe 7">
              <a:extLst>
                <a:ext uri="{FF2B5EF4-FFF2-40B4-BE49-F238E27FC236}">
                  <a16:creationId xmlns:a16="http://schemas.microsoft.com/office/drawing/2014/main" id="{B28C5285-4F64-432F-AF67-4637CC83337B}"/>
                </a:ext>
              </a:extLst>
            </p:cNvPr>
            <p:cNvGrpSpPr/>
            <p:nvPr/>
          </p:nvGrpSpPr>
          <p:grpSpPr>
            <a:xfrm>
              <a:off x="5080173" y="119738"/>
              <a:ext cx="871271" cy="6623322"/>
              <a:chOff x="5080173" y="119738"/>
              <a:chExt cx="871271" cy="6623322"/>
            </a:xfrm>
          </p:grpSpPr>
          <p:sp>
            <p:nvSpPr>
              <p:cNvPr id="112" name="ZoneTexte 111">
                <a:extLst>
                  <a:ext uri="{FF2B5EF4-FFF2-40B4-BE49-F238E27FC236}">
                    <a16:creationId xmlns:a16="http://schemas.microsoft.com/office/drawing/2014/main" id="{0EA8E86C-18BC-4EA4-8844-C297957D2F40}"/>
                  </a:ext>
                </a:extLst>
              </p:cNvPr>
              <p:cNvSpPr txBox="1"/>
              <p:nvPr/>
            </p:nvSpPr>
            <p:spPr>
              <a:xfrm>
                <a:off x="5203356" y="648478"/>
                <a:ext cx="461665" cy="1039503"/>
              </a:xfrm>
              <a:prstGeom prst="rect">
                <a:avLst/>
              </a:prstGeom>
              <a:noFill/>
            </p:spPr>
            <p:txBody>
              <a:bodyPr vert="vert270" wrap="square" rtlCol="0">
                <a:spAutoFit/>
              </a:bodyPr>
              <a:lstStyle/>
              <a:p>
                <a:pPr algn="ctr"/>
                <a:r>
                  <a:rPr lang="fr-FR" sz="900" dirty="0">
                    <a:latin typeface="Quicksand Bold" pitchFamily="50" charset="0"/>
                  </a:rPr>
                  <a:t>CALCUL POSE</a:t>
                </a:r>
              </a:p>
              <a:p>
                <a:r>
                  <a:rPr lang="fr-FR" sz="900" dirty="0">
                    <a:latin typeface="Quicksand Bold" pitchFamily="50" charset="0"/>
                  </a:rPr>
                  <a:t>Etoile bleu foncé</a:t>
                </a:r>
              </a:p>
            </p:txBody>
          </p:sp>
          <p:sp>
            <p:nvSpPr>
              <p:cNvPr id="113" name="ZoneTexte 112">
                <a:extLst>
                  <a:ext uri="{FF2B5EF4-FFF2-40B4-BE49-F238E27FC236}">
                    <a16:creationId xmlns:a16="http://schemas.microsoft.com/office/drawing/2014/main" id="{C563DD2B-E1B1-4FA8-85DC-410047F87D4A}"/>
                  </a:ext>
                </a:extLst>
              </p:cNvPr>
              <p:cNvSpPr txBox="1"/>
              <p:nvPr/>
            </p:nvSpPr>
            <p:spPr>
              <a:xfrm>
                <a:off x="5080173" y="518605"/>
                <a:ext cx="871271" cy="200055"/>
              </a:xfrm>
              <a:prstGeom prst="rect">
                <a:avLst/>
              </a:prstGeom>
              <a:noFill/>
            </p:spPr>
            <p:txBody>
              <a:bodyPr vert="horz" wrap="square" rtlCol="0">
                <a:spAutoFit/>
              </a:bodyPr>
              <a:lstStyle/>
              <a:p>
                <a:pPr algn="ctr"/>
                <a:r>
                  <a:rPr lang="fr-FR" sz="700" dirty="0">
                    <a:latin typeface="Script Ecole 2" panose="02000400000000000000" pitchFamily="2" charset="0"/>
                    <a:ea typeface="Script Ecole 2" panose="02000400000000000000" pitchFamily="2" charset="0"/>
                  </a:rPr>
                  <a:t>Objectif 8/10</a:t>
                </a:r>
              </a:p>
            </p:txBody>
          </p:sp>
          <p:sp>
            <p:nvSpPr>
              <p:cNvPr id="106" name="ZoneTexte 105">
                <a:extLst>
                  <a:ext uri="{FF2B5EF4-FFF2-40B4-BE49-F238E27FC236}">
                    <a16:creationId xmlns:a16="http://schemas.microsoft.com/office/drawing/2014/main" id="{C85E0CC2-F232-4A21-A83A-38ABF3225DF7}"/>
                  </a:ext>
                </a:extLst>
              </p:cNvPr>
              <p:cNvSpPr txBox="1"/>
              <p:nvPr/>
            </p:nvSpPr>
            <p:spPr>
              <a:xfrm>
                <a:off x="5203356" y="2269544"/>
                <a:ext cx="461665" cy="1101635"/>
              </a:xfrm>
              <a:prstGeom prst="rect">
                <a:avLst/>
              </a:prstGeom>
              <a:noFill/>
            </p:spPr>
            <p:txBody>
              <a:bodyPr vert="vert270" wrap="square" rtlCol="0">
                <a:spAutoFit/>
              </a:bodyPr>
              <a:lstStyle/>
              <a:p>
                <a:pPr algn="ctr"/>
                <a:r>
                  <a:rPr lang="fr-FR" sz="900" dirty="0">
                    <a:latin typeface="Quicksand Bold" pitchFamily="50" charset="0"/>
                  </a:rPr>
                  <a:t>CALCUL POSE</a:t>
                </a:r>
              </a:p>
              <a:p>
                <a:r>
                  <a:rPr lang="fr-FR" sz="900" dirty="0">
                    <a:latin typeface="Quicksand Bold" pitchFamily="50" charset="0"/>
                  </a:rPr>
                  <a:t>Etoile bleu foncé</a:t>
                </a:r>
              </a:p>
            </p:txBody>
          </p:sp>
          <p:sp>
            <p:nvSpPr>
              <p:cNvPr id="107" name="ZoneTexte 106">
                <a:extLst>
                  <a:ext uri="{FF2B5EF4-FFF2-40B4-BE49-F238E27FC236}">
                    <a16:creationId xmlns:a16="http://schemas.microsoft.com/office/drawing/2014/main" id="{DA6EB7F6-C522-40D4-BD5F-BD15C5F73412}"/>
                  </a:ext>
                </a:extLst>
              </p:cNvPr>
              <p:cNvSpPr txBox="1"/>
              <p:nvPr/>
            </p:nvSpPr>
            <p:spPr>
              <a:xfrm>
                <a:off x="5080173" y="2194929"/>
                <a:ext cx="871271" cy="200055"/>
              </a:xfrm>
              <a:prstGeom prst="rect">
                <a:avLst/>
              </a:prstGeom>
              <a:noFill/>
            </p:spPr>
            <p:txBody>
              <a:bodyPr vert="horz" wrap="square" rtlCol="0">
                <a:spAutoFit/>
              </a:bodyPr>
              <a:lstStyle/>
              <a:p>
                <a:pPr algn="ctr"/>
                <a:r>
                  <a:rPr lang="fr-FR" sz="700" dirty="0">
                    <a:latin typeface="Script Ecole 2" panose="02000400000000000000" pitchFamily="2" charset="0"/>
                    <a:ea typeface="Script Ecole 2" panose="02000400000000000000" pitchFamily="2" charset="0"/>
                  </a:rPr>
                  <a:t>Objectif 8/10</a:t>
                </a:r>
              </a:p>
            </p:txBody>
          </p:sp>
          <p:sp>
            <p:nvSpPr>
              <p:cNvPr id="96" name="ZoneTexte 95">
                <a:extLst>
                  <a:ext uri="{FF2B5EF4-FFF2-40B4-BE49-F238E27FC236}">
                    <a16:creationId xmlns:a16="http://schemas.microsoft.com/office/drawing/2014/main" id="{BC3486C4-64A0-495F-8769-533075FBEE12}"/>
                  </a:ext>
                </a:extLst>
              </p:cNvPr>
              <p:cNvSpPr txBox="1"/>
              <p:nvPr/>
            </p:nvSpPr>
            <p:spPr>
              <a:xfrm>
                <a:off x="5203356" y="3991180"/>
                <a:ext cx="461665" cy="1058552"/>
              </a:xfrm>
              <a:prstGeom prst="rect">
                <a:avLst/>
              </a:prstGeom>
              <a:noFill/>
            </p:spPr>
            <p:txBody>
              <a:bodyPr vert="vert270" wrap="square" rtlCol="0">
                <a:spAutoFit/>
              </a:bodyPr>
              <a:lstStyle/>
              <a:p>
                <a:pPr algn="ctr"/>
                <a:r>
                  <a:rPr lang="fr-FR" sz="900" dirty="0">
                    <a:latin typeface="Quicksand Bold" pitchFamily="50" charset="0"/>
                  </a:rPr>
                  <a:t>CALCUL POSE</a:t>
                </a:r>
              </a:p>
              <a:p>
                <a:r>
                  <a:rPr lang="fr-FR" sz="900" dirty="0">
                    <a:latin typeface="Quicksand Bold" pitchFamily="50" charset="0"/>
                  </a:rPr>
                  <a:t>Etoile bleu foncé</a:t>
                </a:r>
              </a:p>
            </p:txBody>
          </p:sp>
          <p:sp>
            <p:nvSpPr>
              <p:cNvPr id="97" name="ZoneTexte 96">
                <a:extLst>
                  <a:ext uri="{FF2B5EF4-FFF2-40B4-BE49-F238E27FC236}">
                    <a16:creationId xmlns:a16="http://schemas.microsoft.com/office/drawing/2014/main" id="{FE5D0B3E-5B4E-4E72-A73C-AA112FBECAD1}"/>
                  </a:ext>
                </a:extLst>
              </p:cNvPr>
              <p:cNvSpPr txBox="1"/>
              <p:nvPr/>
            </p:nvSpPr>
            <p:spPr>
              <a:xfrm>
                <a:off x="5080173" y="3890551"/>
                <a:ext cx="871271" cy="200055"/>
              </a:xfrm>
              <a:prstGeom prst="rect">
                <a:avLst/>
              </a:prstGeom>
              <a:noFill/>
            </p:spPr>
            <p:txBody>
              <a:bodyPr vert="horz" wrap="square" rtlCol="0">
                <a:spAutoFit/>
              </a:bodyPr>
              <a:lstStyle/>
              <a:p>
                <a:pPr algn="ctr"/>
                <a:r>
                  <a:rPr lang="fr-FR" sz="700" dirty="0">
                    <a:latin typeface="Script Ecole 2" panose="02000400000000000000" pitchFamily="2" charset="0"/>
                    <a:ea typeface="Script Ecole 2" panose="02000400000000000000" pitchFamily="2" charset="0"/>
                  </a:rPr>
                  <a:t>Objectif 8/10</a:t>
                </a:r>
              </a:p>
            </p:txBody>
          </p:sp>
          <p:sp>
            <p:nvSpPr>
              <p:cNvPr id="71" name="ZoneTexte 70">
                <a:extLst>
                  <a:ext uri="{FF2B5EF4-FFF2-40B4-BE49-F238E27FC236}">
                    <a16:creationId xmlns:a16="http://schemas.microsoft.com/office/drawing/2014/main" id="{FC91964E-D301-41AD-BA06-22AD06BD5C05}"/>
                  </a:ext>
                </a:extLst>
              </p:cNvPr>
              <p:cNvSpPr txBox="1"/>
              <p:nvPr/>
            </p:nvSpPr>
            <p:spPr>
              <a:xfrm>
                <a:off x="5203356" y="5679416"/>
                <a:ext cx="461665" cy="1063644"/>
              </a:xfrm>
              <a:prstGeom prst="rect">
                <a:avLst/>
              </a:prstGeom>
              <a:noFill/>
            </p:spPr>
            <p:txBody>
              <a:bodyPr vert="vert270" wrap="square" rtlCol="0">
                <a:spAutoFit/>
              </a:bodyPr>
              <a:lstStyle/>
              <a:p>
                <a:pPr algn="ctr"/>
                <a:r>
                  <a:rPr lang="fr-FR" sz="900" dirty="0">
                    <a:latin typeface="Quicksand Bold" pitchFamily="50" charset="0"/>
                  </a:rPr>
                  <a:t>CALCUL POSE</a:t>
                </a:r>
              </a:p>
              <a:p>
                <a:r>
                  <a:rPr lang="fr-FR" sz="900" dirty="0">
                    <a:latin typeface="Quicksand Bold" pitchFamily="50" charset="0"/>
                  </a:rPr>
                  <a:t>Etoile bleu foncé</a:t>
                </a:r>
              </a:p>
            </p:txBody>
          </p:sp>
          <p:sp>
            <p:nvSpPr>
              <p:cNvPr id="79" name="ZoneTexte 78">
                <a:extLst>
                  <a:ext uri="{FF2B5EF4-FFF2-40B4-BE49-F238E27FC236}">
                    <a16:creationId xmlns:a16="http://schemas.microsoft.com/office/drawing/2014/main" id="{932B3740-7DB0-4FDE-AC97-4C6AB1C3B4D5}"/>
                  </a:ext>
                </a:extLst>
              </p:cNvPr>
              <p:cNvSpPr txBox="1"/>
              <p:nvPr/>
            </p:nvSpPr>
            <p:spPr>
              <a:xfrm>
                <a:off x="5080173" y="5574272"/>
                <a:ext cx="871271" cy="200055"/>
              </a:xfrm>
              <a:prstGeom prst="rect">
                <a:avLst/>
              </a:prstGeom>
              <a:noFill/>
            </p:spPr>
            <p:txBody>
              <a:bodyPr vert="horz" wrap="square" rtlCol="0">
                <a:spAutoFit/>
              </a:bodyPr>
              <a:lstStyle/>
              <a:p>
                <a:pPr algn="ctr"/>
                <a:r>
                  <a:rPr lang="fr-FR" sz="700" dirty="0">
                    <a:latin typeface="Script Ecole 2" panose="02000400000000000000" pitchFamily="2" charset="0"/>
                    <a:ea typeface="Script Ecole 2" panose="02000400000000000000" pitchFamily="2" charset="0"/>
                  </a:rPr>
                  <a:t>Objectif 8/10</a:t>
                </a:r>
              </a:p>
            </p:txBody>
          </p:sp>
          <p:sp>
            <p:nvSpPr>
              <p:cNvPr id="66" name="ZoneTexte 65">
                <a:extLst>
                  <a:ext uri="{FF2B5EF4-FFF2-40B4-BE49-F238E27FC236}">
                    <a16:creationId xmlns:a16="http://schemas.microsoft.com/office/drawing/2014/main" id="{24DEEACD-6396-4512-BA5B-04AF9919DBD1}"/>
                  </a:ext>
                </a:extLst>
              </p:cNvPr>
              <p:cNvSpPr txBox="1"/>
              <p:nvPr/>
            </p:nvSpPr>
            <p:spPr>
              <a:xfrm>
                <a:off x="5151456" y="119738"/>
                <a:ext cx="248173" cy="2539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1050" dirty="0">
                    <a:solidFill>
                      <a:schemeClr val="bg1">
                        <a:lumMod val="50000"/>
                      </a:schemeClr>
                    </a:solidFill>
                  </a:rPr>
                  <a:t>A</a:t>
                </a:r>
              </a:p>
            </p:txBody>
          </p:sp>
          <p:sp>
            <p:nvSpPr>
              <p:cNvPr id="67" name="ZoneTexte 66">
                <a:extLst>
                  <a:ext uri="{FF2B5EF4-FFF2-40B4-BE49-F238E27FC236}">
                    <a16:creationId xmlns:a16="http://schemas.microsoft.com/office/drawing/2014/main" id="{8B369335-F6A1-4247-AD73-0F183F87D18B}"/>
                  </a:ext>
                </a:extLst>
              </p:cNvPr>
              <p:cNvSpPr txBox="1"/>
              <p:nvPr/>
            </p:nvSpPr>
            <p:spPr>
              <a:xfrm>
                <a:off x="5186478" y="1790161"/>
                <a:ext cx="273892" cy="2539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1050" dirty="0">
                    <a:solidFill>
                      <a:schemeClr val="bg1">
                        <a:lumMod val="50000"/>
                      </a:schemeClr>
                    </a:solidFill>
                  </a:rPr>
                  <a:t>B</a:t>
                </a:r>
              </a:p>
            </p:txBody>
          </p:sp>
          <p:sp>
            <p:nvSpPr>
              <p:cNvPr id="68" name="ZoneTexte 67">
                <a:extLst>
                  <a:ext uri="{FF2B5EF4-FFF2-40B4-BE49-F238E27FC236}">
                    <a16:creationId xmlns:a16="http://schemas.microsoft.com/office/drawing/2014/main" id="{7F8A876C-3C37-4ED7-89A7-12C1D3CA7186}"/>
                  </a:ext>
                </a:extLst>
              </p:cNvPr>
              <p:cNvSpPr txBox="1"/>
              <p:nvPr/>
            </p:nvSpPr>
            <p:spPr>
              <a:xfrm>
                <a:off x="5175437" y="3487978"/>
                <a:ext cx="256419" cy="2539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1050" dirty="0">
                    <a:solidFill>
                      <a:schemeClr val="bg1">
                        <a:lumMod val="50000"/>
                      </a:schemeClr>
                    </a:solidFill>
                  </a:rPr>
                  <a:t>C</a:t>
                </a:r>
              </a:p>
            </p:txBody>
          </p:sp>
          <p:sp>
            <p:nvSpPr>
              <p:cNvPr id="69" name="ZoneTexte 68">
                <a:extLst>
                  <a:ext uri="{FF2B5EF4-FFF2-40B4-BE49-F238E27FC236}">
                    <a16:creationId xmlns:a16="http://schemas.microsoft.com/office/drawing/2014/main" id="{A52E9AE9-E537-4B55-8DEB-4BB1B016FB39}"/>
                  </a:ext>
                </a:extLst>
              </p:cNvPr>
              <p:cNvSpPr txBox="1"/>
              <p:nvPr/>
            </p:nvSpPr>
            <p:spPr>
              <a:xfrm>
                <a:off x="5175081" y="5177963"/>
                <a:ext cx="257133" cy="2539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1050" dirty="0">
                    <a:solidFill>
                      <a:schemeClr val="bg1">
                        <a:lumMod val="50000"/>
                      </a:schemeClr>
                    </a:solidFill>
                  </a:rPr>
                  <a:t>D</a:t>
                </a:r>
              </a:p>
            </p:txBody>
          </p:sp>
        </p:grpSp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66685697-FF77-403E-909C-DDBD63357933}"/>
                </a:ext>
              </a:extLst>
            </p:cNvPr>
            <p:cNvGrpSpPr/>
            <p:nvPr/>
          </p:nvGrpSpPr>
          <p:grpSpPr>
            <a:xfrm>
              <a:off x="732566" y="159220"/>
              <a:ext cx="5234563" cy="5297170"/>
              <a:chOff x="732566" y="159220"/>
              <a:chExt cx="5234563" cy="5297170"/>
            </a:xfrm>
          </p:grpSpPr>
          <p:grpSp>
            <p:nvGrpSpPr>
              <p:cNvPr id="5" name="Groupe 4">
                <a:extLst>
                  <a:ext uri="{FF2B5EF4-FFF2-40B4-BE49-F238E27FC236}">
                    <a16:creationId xmlns:a16="http://schemas.microsoft.com/office/drawing/2014/main" id="{F7723E97-529F-4919-941B-1E0E6DBE6F1D}"/>
                  </a:ext>
                </a:extLst>
              </p:cNvPr>
              <p:cNvGrpSpPr/>
              <p:nvPr/>
            </p:nvGrpSpPr>
            <p:grpSpPr>
              <a:xfrm>
                <a:off x="735748" y="159220"/>
                <a:ext cx="5231381" cy="221099"/>
                <a:chOff x="686996" y="178347"/>
                <a:chExt cx="5231381" cy="221099"/>
              </a:xfrm>
            </p:grpSpPr>
            <p:sp>
              <p:nvSpPr>
                <p:cNvPr id="128" name="ZoneTexte 127">
                  <a:extLst>
                    <a:ext uri="{FF2B5EF4-FFF2-40B4-BE49-F238E27FC236}">
                      <a16:creationId xmlns:a16="http://schemas.microsoft.com/office/drawing/2014/main" id="{F866B112-3A20-471E-8533-34340EEE7A93}"/>
                    </a:ext>
                  </a:extLst>
                </p:cNvPr>
                <p:cNvSpPr txBox="1"/>
                <p:nvPr/>
              </p:nvSpPr>
              <p:spPr>
                <a:xfrm>
                  <a:off x="686996" y="178347"/>
                  <a:ext cx="216000" cy="216396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scene3d>
                  <a:camera prst="orthographicFront">
                    <a:rot lat="0" lon="0" rev="0"/>
                  </a:camera>
                  <a:lightRig rig="contrasting" dir="t">
                    <a:rot lat="0" lon="0" rev="1500000"/>
                  </a:lightRig>
                </a:scene3d>
                <a:sp3d prstMaterial="metal">
                  <a:bevelT w="88900" h="88900"/>
                </a:sp3d>
              </p:spPr>
              <p:txBody>
                <a:bodyPr wrap="square" lIns="0" tIns="0" rIns="0" bIns="0" rtlCol="0">
                  <a:spAutoFit/>
                </a:bodyPr>
                <a:lstStyle/>
                <a:p>
                  <a:pPr algn="ctr"/>
                  <a:r>
                    <a:rPr lang="fr-FR" sz="1000" dirty="0">
                      <a:solidFill>
                        <a:schemeClr val="bg1"/>
                      </a:solidFill>
                      <a:latin typeface="Wolf Sans" panose="020F0704030504030204" pitchFamily="34" charset="0"/>
                    </a:rPr>
                    <a:t>1</a:t>
                  </a:r>
                </a:p>
              </p:txBody>
            </p:sp>
            <p:sp>
              <p:nvSpPr>
                <p:cNvPr id="131" name="ZoneTexte 130">
                  <a:extLst>
                    <a:ext uri="{FF2B5EF4-FFF2-40B4-BE49-F238E27FC236}">
                      <a16:creationId xmlns:a16="http://schemas.microsoft.com/office/drawing/2014/main" id="{5DA1F892-18D9-435C-9C71-1ED84F4C51FB}"/>
                    </a:ext>
                  </a:extLst>
                </p:cNvPr>
                <p:cNvSpPr txBox="1"/>
                <p:nvPr/>
              </p:nvSpPr>
              <p:spPr>
                <a:xfrm>
                  <a:off x="5702377" y="183050"/>
                  <a:ext cx="216000" cy="216396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scene3d>
                  <a:camera prst="orthographicFront">
                    <a:rot lat="0" lon="0" rev="0"/>
                  </a:camera>
                  <a:lightRig rig="contrasting" dir="t">
                    <a:rot lat="0" lon="0" rev="1500000"/>
                  </a:lightRig>
                </a:scene3d>
                <a:sp3d prstMaterial="metal">
                  <a:bevelT w="88900" h="88900"/>
                </a:sp3d>
              </p:spPr>
              <p:txBody>
                <a:bodyPr wrap="square" lIns="0" tIns="0" rIns="0" bIns="0" rtlCol="0">
                  <a:spAutoFit/>
                </a:bodyPr>
                <a:lstStyle/>
                <a:p>
                  <a:pPr algn="ctr"/>
                  <a:r>
                    <a:rPr lang="fr-FR" sz="1000" dirty="0">
                      <a:solidFill>
                        <a:schemeClr val="bg1"/>
                      </a:solidFill>
                      <a:latin typeface="Wolf Sans" panose="020F0704030504030204" pitchFamily="34" charset="0"/>
                    </a:rPr>
                    <a:t>1</a:t>
                  </a:r>
                </a:p>
              </p:txBody>
            </p:sp>
          </p:grpSp>
          <p:grpSp>
            <p:nvGrpSpPr>
              <p:cNvPr id="133" name="Groupe 132">
                <a:extLst>
                  <a:ext uri="{FF2B5EF4-FFF2-40B4-BE49-F238E27FC236}">
                    <a16:creationId xmlns:a16="http://schemas.microsoft.com/office/drawing/2014/main" id="{D5B56201-082F-4EB8-A567-4D50372BEB2F}"/>
                  </a:ext>
                </a:extLst>
              </p:cNvPr>
              <p:cNvGrpSpPr/>
              <p:nvPr/>
            </p:nvGrpSpPr>
            <p:grpSpPr>
              <a:xfrm>
                <a:off x="735748" y="1864168"/>
                <a:ext cx="5231381" cy="221099"/>
                <a:chOff x="686996" y="178347"/>
                <a:chExt cx="5231381" cy="221099"/>
              </a:xfrm>
            </p:grpSpPr>
            <p:sp>
              <p:nvSpPr>
                <p:cNvPr id="142" name="ZoneTexte 141">
                  <a:extLst>
                    <a:ext uri="{FF2B5EF4-FFF2-40B4-BE49-F238E27FC236}">
                      <a16:creationId xmlns:a16="http://schemas.microsoft.com/office/drawing/2014/main" id="{448CDF7B-2164-4AF8-B1D6-F3BD4EE200A3}"/>
                    </a:ext>
                  </a:extLst>
                </p:cNvPr>
                <p:cNvSpPr txBox="1"/>
                <p:nvPr/>
              </p:nvSpPr>
              <p:spPr>
                <a:xfrm>
                  <a:off x="686996" y="178347"/>
                  <a:ext cx="216000" cy="216396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scene3d>
                  <a:camera prst="orthographicFront">
                    <a:rot lat="0" lon="0" rev="0"/>
                  </a:camera>
                  <a:lightRig rig="contrasting" dir="t">
                    <a:rot lat="0" lon="0" rev="1500000"/>
                  </a:lightRig>
                </a:scene3d>
                <a:sp3d prstMaterial="metal">
                  <a:bevelT w="88900" h="88900"/>
                </a:sp3d>
              </p:spPr>
              <p:txBody>
                <a:bodyPr wrap="square" lIns="0" tIns="0" rIns="0" bIns="0" rtlCol="0">
                  <a:spAutoFit/>
                </a:bodyPr>
                <a:lstStyle/>
                <a:p>
                  <a:pPr algn="ctr"/>
                  <a:r>
                    <a:rPr lang="fr-FR" sz="1000" dirty="0">
                      <a:solidFill>
                        <a:schemeClr val="bg1"/>
                      </a:solidFill>
                      <a:latin typeface="Wolf Sans" panose="020F0704030504030204" pitchFamily="34" charset="0"/>
                    </a:rPr>
                    <a:t>1</a:t>
                  </a:r>
                </a:p>
              </p:txBody>
            </p:sp>
            <p:sp>
              <p:nvSpPr>
                <p:cNvPr id="140" name="ZoneTexte 139">
                  <a:extLst>
                    <a:ext uri="{FF2B5EF4-FFF2-40B4-BE49-F238E27FC236}">
                      <a16:creationId xmlns:a16="http://schemas.microsoft.com/office/drawing/2014/main" id="{058C3005-E835-4287-BE8E-023C14B12C85}"/>
                    </a:ext>
                  </a:extLst>
                </p:cNvPr>
                <p:cNvSpPr txBox="1"/>
                <p:nvPr/>
              </p:nvSpPr>
              <p:spPr>
                <a:xfrm>
                  <a:off x="5702377" y="183050"/>
                  <a:ext cx="216000" cy="216396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scene3d>
                  <a:camera prst="orthographicFront">
                    <a:rot lat="0" lon="0" rev="0"/>
                  </a:camera>
                  <a:lightRig rig="contrasting" dir="t">
                    <a:rot lat="0" lon="0" rev="1500000"/>
                  </a:lightRig>
                </a:scene3d>
                <a:sp3d prstMaterial="metal">
                  <a:bevelT w="88900" h="88900"/>
                </a:sp3d>
              </p:spPr>
              <p:txBody>
                <a:bodyPr wrap="square" lIns="0" tIns="0" rIns="0" bIns="0" rtlCol="0">
                  <a:spAutoFit/>
                </a:bodyPr>
                <a:lstStyle/>
                <a:p>
                  <a:pPr algn="ctr"/>
                  <a:r>
                    <a:rPr lang="fr-FR" sz="1000" dirty="0">
                      <a:solidFill>
                        <a:schemeClr val="bg1"/>
                      </a:solidFill>
                      <a:latin typeface="Wolf Sans" panose="020F0704030504030204" pitchFamily="34" charset="0"/>
                    </a:rPr>
                    <a:t>1</a:t>
                  </a:r>
                </a:p>
              </p:txBody>
            </p:sp>
          </p:grpSp>
          <p:grpSp>
            <p:nvGrpSpPr>
              <p:cNvPr id="144" name="Groupe 143">
                <a:extLst>
                  <a:ext uri="{FF2B5EF4-FFF2-40B4-BE49-F238E27FC236}">
                    <a16:creationId xmlns:a16="http://schemas.microsoft.com/office/drawing/2014/main" id="{7E23E42D-6FDE-4B29-A8AF-DDC5B55C3CDC}"/>
                  </a:ext>
                </a:extLst>
              </p:cNvPr>
              <p:cNvGrpSpPr/>
              <p:nvPr/>
            </p:nvGrpSpPr>
            <p:grpSpPr>
              <a:xfrm>
                <a:off x="735748" y="3549794"/>
                <a:ext cx="5231381" cy="221099"/>
                <a:chOff x="686996" y="178347"/>
                <a:chExt cx="5231381" cy="221099"/>
              </a:xfrm>
            </p:grpSpPr>
            <p:sp>
              <p:nvSpPr>
                <p:cNvPr id="153" name="ZoneTexte 152">
                  <a:extLst>
                    <a:ext uri="{FF2B5EF4-FFF2-40B4-BE49-F238E27FC236}">
                      <a16:creationId xmlns:a16="http://schemas.microsoft.com/office/drawing/2014/main" id="{A8019667-442B-4377-A654-F46707D4DD66}"/>
                    </a:ext>
                  </a:extLst>
                </p:cNvPr>
                <p:cNvSpPr txBox="1"/>
                <p:nvPr/>
              </p:nvSpPr>
              <p:spPr>
                <a:xfrm>
                  <a:off x="686996" y="178347"/>
                  <a:ext cx="216000" cy="216396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scene3d>
                  <a:camera prst="orthographicFront">
                    <a:rot lat="0" lon="0" rev="0"/>
                  </a:camera>
                  <a:lightRig rig="contrasting" dir="t">
                    <a:rot lat="0" lon="0" rev="1500000"/>
                  </a:lightRig>
                </a:scene3d>
                <a:sp3d prstMaterial="metal">
                  <a:bevelT w="88900" h="88900"/>
                </a:sp3d>
              </p:spPr>
              <p:txBody>
                <a:bodyPr wrap="square" lIns="0" tIns="0" rIns="0" bIns="0" rtlCol="0">
                  <a:spAutoFit/>
                </a:bodyPr>
                <a:lstStyle/>
                <a:p>
                  <a:pPr algn="ctr"/>
                  <a:r>
                    <a:rPr lang="fr-FR" sz="1000" dirty="0">
                      <a:solidFill>
                        <a:schemeClr val="bg1"/>
                      </a:solidFill>
                      <a:latin typeface="Wolf Sans" panose="020F0704030504030204" pitchFamily="34" charset="0"/>
                    </a:rPr>
                    <a:t>1</a:t>
                  </a:r>
                </a:p>
              </p:txBody>
            </p:sp>
            <p:sp>
              <p:nvSpPr>
                <p:cNvPr id="151" name="ZoneTexte 150">
                  <a:extLst>
                    <a:ext uri="{FF2B5EF4-FFF2-40B4-BE49-F238E27FC236}">
                      <a16:creationId xmlns:a16="http://schemas.microsoft.com/office/drawing/2014/main" id="{3FEFA5CB-0E3D-4828-9AF1-59460A8E53FD}"/>
                    </a:ext>
                  </a:extLst>
                </p:cNvPr>
                <p:cNvSpPr txBox="1"/>
                <p:nvPr/>
              </p:nvSpPr>
              <p:spPr>
                <a:xfrm>
                  <a:off x="5702377" y="183050"/>
                  <a:ext cx="216000" cy="216396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scene3d>
                  <a:camera prst="orthographicFront">
                    <a:rot lat="0" lon="0" rev="0"/>
                  </a:camera>
                  <a:lightRig rig="contrasting" dir="t">
                    <a:rot lat="0" lon="0" rev="1500000"/>
                  </a:lightRig>
                </a:scene3d>
                <a:sp3d prstMaterial="metal">
                  <a:bevelT w="88900" h="88900"/>
                </a:sp3d>
              </p:spPr>
              <p:txBody>
                <a:bodyPr wrap="square" lIns="0" tIns="0" rIns="0" bIns="0" rtlCol="0">
                  <a:spAutoFit/>
                </a:bodyPr>
                <a:lstStyle/>
                <a:p>
                  <a:pPr algn="ctr"/>
                  <a:r>
                    <a:rPr lang="fr-FR" sz="1000" dirty="0">
                      <a:solidFill>
                        <a:schemeClr val="bg1"/>
                      </a:solidFill>
                      <a:latin typeface="Wolf Sans" panose="020F0704030504030204" pitchFamily="34" charset="0"/>
                    </a:rPr>
                    <a:t>1</a:t>
                  </a:r>
                </a:p>
              </p:txBody>
            </p:sp>
          </p:grpSp>
          <p:grpSp>
            <p:nvGrpSpPr>
              <p:cNvPr id="155" name="Groupe 154">
                <a:extLst>
                  <a:ext uri="{FF2B5EF4-FFF2-40B4-BE49-F238E27FC236}">
                    <a16:creationId xmlns:a16="http://schemas.microsoft.com/office/drawing/2014/main" id="{C37B1C61-CD61-4A4A-A0C2-77B7054D6700}"/>
                  </a:ext>
                </a:extLst>
              </p:cNvPr>
              <p:cNvGrpSpPr/>
              <p:nvPr/>
            </p:nvGrpSpPr>
            <p:grpSpPr>
              <a:xfrm>
                <a:off x="732566" y="5235291"/>
                <a:ext cx="5231381" cy="221099"/>
                <a:chOff x="686996" y="178347"/>
                <a:chExt cx="5231381" cy="221099"/>
              </a:xfrm>
            </p:grpSpPr>
            <p:sp>
              <p:nvSpPr>
                <p:cNvPr id="164" name="ZoneTexte 163">
                  <a:extLst>
                    <a:ext uri="{FF2B5EF4-FFF2-40B4-BE49-F238E27FC236}">
                      <a16:creationId xmlns:a16="http://schemas.microsoft.com/office/drawing/2014/main" id="{249D69EB-1104-4EAF-97E0-3328ABE1DC1A}"/>
                    </a:ext>
                  </a:extLst>
                </p:cNvPr>
                <p:cNvSpPr txBox="1"/>
                <p:nvPr/>
              </p:nvSpPr>
              <p:spPr>
                <a:xfrm>
                  <a:off x="686996" y="178347"/>
                  <a:ext cx="216000" cy="216396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scene3d>
                  <a:camera prst="orthographicFront">
                    <a:rot lat="0" lon="0" rev="0"/>
                  </a:camera>
                  <a:lightRig rig="contrasting" dir="t">
                    <a:rot lat="0" lon="0" rev="1500000"/>
                  </a:lightRig>
                </a:scene3d>
                <a:sp3d prstMaterial="metal">
                  <a:bevelT w="88900" h="88900"/>
                </a:sp3d>
              </p:spPr>
              <p:txBody>
                <a:bodyPr wrap="square" lIns="0" tIns="0" rIns="0" bIns="0" rtlCol="0">
                  <a:spAutoFit/>
                </a:bodyPr>
                <a:lstStyle/>
                <a:p>
                  <a:pPr algn="ctr"/>
                  <a:r>
                    <a:rPr lang="fr-FR" sz="1000" dirty="0">
                      <a:solidFill>
                        <a:schemeClr val="bg1"/>
                      </a:solidFill>
                      <a:latin typeface="Wolf Sans" panose="020F0704030504030204" pitchFamily="34" charset="0"/>
                    </a:rPr>
                    <a:t>1</a:t>
                  </a:r>
                </a:p>
              </p:txBody>
            </p:sp>
            <p:sp>
              <p:nvSpPr>
                <p:cNvPr id="162" name="ZoneTexte 161">
                  <a:extLst>
                    <a:ext uri="{FF2B5EF4-FFF2-40B4-BE49-F238E27FC236}">
                      <a16:creationId xmlns:a16="http://schemas.microsoft.com/office/drawing/2014/main" id="{357877A5-02DF-432C-AC9C-590A5F23F1C7}"/>
                    </a:ext>
                  </a:extLst>
                </p:cNvPr>
                <p:cNvSpPr txBox="1"/>
                <p:nvPr/>
              </p:nvSpPr>
              <p:spPr>
                <a:xfrm>
                  <a:off x="5702377" y="183050"/>
                  <a:ext cx="216000" cy="216396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scene3d>
                  <a:camera prst="orthographicFront">
                    <a:rot lat="0" lon="0" rev="0"/>
                  </a:camera>
                  <a:lightRig rig="contrasting" dir="t">
                    <a:rot lat="0" lon="0" rev="1500000"/>
                  </a:lightRig>
                </a:scene3d>
                <a:sp3d prstMaterial="metal">
                  <a:bevelT w="88900" h="88900"/>
                </a:sp3d>
              </p:spPr>
              <p:txBody>
                <a:bodyPr wrap="square" lIns="0" tIns="0" rIns="0" bIns="0" rtlCol="0">
                  <a:spAutoFit/>
                </a:bodyPr>
                <a:lstStyle/>
                <a:p>
                  <a:pPr algn="ctr"/>
                  <a:r>
                    <a:rPr lang="fr-FR" sz="1000" dirty="0">
                      <a:solidFill>
                        <a:schemeClr val="bg1"/>
                      </a:solidFill>
                      <a:latin typeface="Wolf Sans" panose="020F0704030504030204" pitchFamily="34" charset="0"/>
                    </a:rPr>
                    <a:t>1</a:t>
                  </a:r>
                </a:p>
              </p:txBody>
            </p:sp>
          </p:grpSp>
        </p:grpSp>
      </p:grpSp>
      <p:sp>
        <p:nvSpPr>
          <p:cNvPr id="41" name="ZoneTexte 40">
            <a:extLst>
              <a:ext uri="{FF2B5EF4-FFF2-40B4-BE49-F238E27FC236}">
                <a16:creationId xmlns:a16="http://schemas.microsoft.com/office/drawing/2014/main" id="{7F09AD4A-D2C0-45D8-B520-9A27AE61D800}"/>
              </a:ext>
            </a:extLst>
          </p:cNvPr>
          <p:cNvSpPr txBox="1"/>
          <p:nvPr/>
        </p:nvSpPr>
        <p:spPr>
          <a:xfrm>
            <a:off x="854938" y="331909"/>
            <a:ext cx="1663711" cy="1361911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marL="228600" indent="-228600">
              <a:lnSpc>
                <a:spcPct val="150000"/>
              </a:lnSpc>
              <a:buFont typeface="+mj-lt"/>
              <a:buAutoNum type="alphaLcParenR"/>
            </a:pPr>
            <a:r>
              <a:rPr lang="fr-FR" sz="1100" dirty="0">
                <a:latin typeface="Script cole" panose="00000400000000000000" pitchFamily="2" charset="0"/>
              </a:rPr>
              <a:t>22 × 3</a:t>
            </a:r>
          </a:p>
          <a:p>
            <a:pPr marL="228600" indent="-228600">
              <a:lnSpc>
                <a:spcPct val="150000"/>
              </a:lnSpc>
              <a:buAutoNum type="alphaLcParenR"/>
            </a:pPr>
            <a:r>
              <a:rPr lang="fr-FR" sz="1100" dirty="0">
                <a:latin typeface="Script cole" panose="00000400000000000000" pitchFamily="2" charset="0"/>
              </a:rPr>
              <a:t>31 × 2</a:t>
            </a:r>
          </a:p>
          <a:p>
            <a:pPr marL="228600" indent="-228600">
              <a:lnSpc>
                <a:spcPct val="150000"/>
              </a:lnSpc>
              <a:buAutoNum type="alphaLcParenR"/>
            </a:pPr>
            <a:r>
              <a:rPr lang="fr-FR" sz="1100" dirty="0">
                <a:latin typeface="Script cole" panose="00000400000000000000" pitchFamily="2" charset="0"/>
              </a:rPr>
              <a:t>13 × 5</a:t>
            </a:r>
          </a:p>
          <a:p>
            <a:pPr marL="228600" indent="-228600">
              <a:lnSpc>
                <a:spcPct val="150000"/>
              </a:lnSpc>
              <a:buAutoNum type="alphaLcParenR"/>
            </a:pPr>
            <a:r>
              <a:rPr lang="fr-FR" sz="1100" dirty="0">
                <a:latin typeface="Script cole" panose="00000400000000000000" pitchFamily="2" charset="0"/>
              </a:rPr>
              <a:t>26 × 2</a:t>
            </a:r>
          </a:p>
          <a:p>
            <a:pPr marL="228600" indent="-228600">
              <a:lnSpc>
                <a:spcPct val="150000"/>
              </a:lnSpc>
              <a:buAutoNum type="alphaLcParenR"/>
            </a:pPr>
            <a:r>
              <a:rPr lang="fr-FR" sz="1100" dirty="0">
                <a:latin typeface="Script cole" panose="00000400000000000000" pitchFamily="2" charset="0"/>
              </a:rPr>
              <a:t>15 × 4</a:t>
            </a:r>
          </a:p>
        </p:txBody>
      </p:sp>
      <p:sp>
        <p:nvSpPr>
          <p:cNvPr id="42" name="ZoneTexte 41">
            <a:extLst>
              <a:ext uri="{FF2B5EF4-FFF2-40B4-BE49-F238E27FC236}">
                <a16:creationId xmlns:a16="http://schemas.microsoft.com/office/drawing/2014/main" id="{80C0BF7E-2B3B-4701-A51E-59024CB42AF4}"/>
              </a:ext>
            </a:extLst>
          </p:cNvPr>
          <p:cNvSpPr txBox="1"/>
          <p:nvPr/>
        </p:nvSpPr>
        <p:spPr>
          <a:xfrm>
            <a:off x="2531389" y="353936"/>
            <a:ext cx="1530539" cy="1336841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marL="228600" indent="-228600">
              <a:lnSpc>
                <a:spcPct val="150000"/>
              </a:lnSpc>
              <a:buFont typeface="+mj-lt"/>
              <a:buAutoNum type="alphaLcParenR" startAt="6"/>
            </a:pPr>
            <a:r>
              <a:rPr lang="fr-FR" sz="1100" dirty="0">
                <a:latin typeface="Script cole" panose="00000400000000000000" pitchFamily="2" charset="0"/>
              </a:rPr>
              <a:t>928 – 426 </a:t>
            </a:r>
          </a:p>
          <a:p>
            <a:pPr marL="228600" indent="-228600">
              <a:lnSpc>
                <a:spcPct val="150000"/>
              </a:lnSpc>
              <a:buAutoNum type="alphaLcParenR" startAt="6"/>
            </a:pPr>
            <a:r>
              <a:rPr lang="fr-FR" sz="1100" dirty="0">
                <a:latin typeface="Script cole" panose="00000400000000000000" pitchFamily="2" charset="0"/>
              </a:rPr>
              <a:t>691 + 37</a:t>
            </a:r>
          </a:p>
          <a:p>
            <a:pPr marL="228600" indent="-228600">
              <a:lnSpc>
                <a:spcPct val="150000"/>
              </a:lnSpc>
              <a:buFontTx/>
              <a:buAutoNum type="alphaLcParenR" startAt="6"/>
            </a:pPr>
            <a:r>
              <a:rPr lang="fr-FR" sz="1100" dirty="0">
                <a:latin typeface="Script cole" panose="00000400000000000000" pitchFamily="2" charset="0"/>
              </a:rPr>
              <a:t>708 – 325 </a:t>
            </a:r>
          </a:p>
          <a:p>
            <a:pPr marL="228600" indent="-228600">
              <a:lnSpc>
                <a:spcPct val="150000"/>
              </a:lnSpc>
              <a:buAutoNum type="alphaLcParenR" startAt="6"/>
            </a:pPr>
            <a:r>
              <a:rPr lang="fr-FR" sz="1100" dirty="0">
                <a:latin typeface="Script cole" panose="00000400000000000000" pitchFamily="2" charset="0"/>
              </a:rPr>
              <a:t>33 + 218 + 114</a:t>
            </a:r>
          </a:p>
          <a:p>
            <a:pPr marL="228600" indent="-228600">
              <a:lnSpc>
                <a:spcPct val="150000"/>
              </a:lnSpc>
              <a:buAutoNum type="alphaLcParenR" startAt="6"/>
            </a:pPr>
            <a:r>
              <a:rPr lang="fr-FR" sz="1100" dirty="0">
                <a:latin typeface="Script cole" panose="00000400000000000000" pitchFamily="2" charset="0"/>
              </a:rPr>
              <a:t>61 + … = 107</a:t>
            </a:r>
          </a:p>
        </p:txBody>
      </p:sp>
      <p:sp>
        <p:nvSpPr>
          <p:cNvPr id="63" name="ZoneTexte 62">
            <a:extLst>
              <a:ext uri="{FF2B5EF4-FFF2-40B4-BE49-F238E27FC236}">
                <a16:creationId xmlns:a16="http://schemas.microsoft.com/office/drawing/2014/main" id="{B140D717-9D75-4111-9A68-DE76DE5D66CC}"/>
              </a:ext>
            </a:extLst>
          </p:cNvPr>
          <p:cNvSpPr txBox="1"/>
          <p:nvPr/>
        </p:nvSpPr>
        <p:spPr>
          <a:xfrm>
            <a:off x="854939" y="2015108"/>
            <a:ext cx="1663710" cy="1336841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marL="228600" indent="-228600">
              <a:lnSpc>
                <a:spcPct val="150000"/>
              </a:lnSpc>
              <a:buFont typeface="+mj-lt"/>
              <a:buAutoNum type="alphaLcParenR"/>
            </a:pPr>
            <a:r>
              <a:rPr lang="fr-FR" sz="1100" dirty="0">
                <a:latin typeface="Script cole" panose="00000400000000000000" pitchFamily="2" charset="0"/>
              </a:rPr>
              <a:t>12 × 4</a:t>
            </a:r>
          </a:p>
          <a:p>
            <a:pPr marL="228600" indent="-228600">
              <a:lnSpc>
                <a:spcPct val="150000"/>
              </a:lnSpc>
              <a:buAutoNum type="alphaLcParenR"/>
            </a:pPr>
            <a:r>
              <a:rPr lang="fr-FR" sz="1100" dirty="0">
                <a:latin typeface="Script cole" panose="00000400000000000000" pitchFamily="2" charset="0"/>
              </a:rPr>
              <a:t>39 × 2</a:t>
            </a:r>
          </a:p>
          <a:p>
            <a:pPr marL="228600" indent="-228600">
              <a:lnSpc>
                <a:spcPct val="150000"/>
              </a:lnSpc>
              <a:buAutoNum type="alphaLcParenR"/>
            </a:pPr>
            <a:r>
              <a:rPr lang="fr-FR" sz="1100" dirty="0">
                <a:latin typeface="Script cole" panose="00000400000000000000" pitchFamily="2" charset="0"/>
              </a:rPr>
              <a:t>13 × 3</a:t>
            </a:r>
          </a:p>
          <a:p>
            <a:pPr marL="228600" indent="-228600">
              <a:lnSpc>
                <a:spcPct val="150000"/>
              </a:lnSpc>
              <a:buAutoNum type="alphaLcParenR"/>
            </a:pPr>
            <a:r>
              <a:rPr lang="fr-FR" sz="1100" dirty="0">
                <a:latin typeface="Script cole" panose="00000400000000000000" pitchFamily="2" charset="0"/>
              </a:rPr>
              <a:t>27 × 5</a:t>
            </a:r>
          </a:p>
          <a:p>
            <a:pPr marL="228600" indent="-228600">
              <a:lnSpc>
                <a:spcPct val="150000"/>
              </a:lnSpc>
              <a:buAutoNum type="alphaLcParenR"/>
            </a:pPr>
            <a:r>
              <a:rPr lang="fr-FR" sz="1100" dirty="0">
                <a:latin typeface="Script cole" panose="00000400000000000000" pitchFamily="2" charset="0"/>
              </a:rPr>
              <a:t>23 × 4</a:t>
            </a:r>
          </a:p>
        </p:txBody>
      </p:sp>
      <p:sp>
        <p:nvSpPr>
          <p:cNvPr id="64" name="ZoneTexte 63">
            <a:extLst>
              <a:ext uri="{FF2B5EF4-FFF2-40B4-BE49-F238E27FC236}">
                <a16:creationId xmlns:a16="http://schemas.microsoft.com/office/drawing/2014/main" id="{9ED966DB-94D7-45A1-B827-FA10A299B302}"/>
              </a:ext>
            </a:extLst>
          </p:cNvPr>
          <p:cNvSpPr txBox="1"/>
          <p:nvPr/>
        </p:nvSpPr>
        <p:spPr>
          <a:xfrm>
            <a:off x="2531389" y="2037135"/>
            <a:ext cx="1663710" cy="1336841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marL="228600" indent="-228600">
              <a:lnSpc>
                <a:spcPct val="150000"/>
              </a:lnSpc>
              <a:buFont typeface="+mj-lt"/>
              <a:buAutoNum type="alphaLcParenR" startAt="6"/>
            </a:pPr>
            <a:r>
              <a:rPr lang="fr-FR" sz="1100" dirty="0">
                <a:latin typeface="Script cole" panose="00000400000000000000" pitchFamily="2" charset="0"/>
              </a:rPr>
              <a:t>451 – 315 </a:t>
            </a:r>
          </a:p>
          <a:p>
            <a:pPr marL="228600" indent="-228600">
              <a:lnSpc>
                <a:spcPct val="150000"/>
              </a:lnSpc>
              <a:buAutoNum type="alphaLcParenR" startAt="6"/>
            </a:pPr>
            <a:r>
              <a:rPr lang="fr-FR" sz="1100" dirty="0">
                <a:latin typeface="Script cole" panose="00000400000000000000" pitchFamily="2" charset="0"/>
              </a:rPr>
              <a:t>860 – 457 </a:t>
            </a:r>
          </a:p>
          <a:p>
            <a:pPr marL="228600" indent="-228600">
              <a:lnSpc>
                <a:spcPct val="150000"/>
              </a:lnSpc>
              <a:buAutoNum type="alphaLcParenR" startAt="6"/>
            </a:pPr>
            <a:r>
              <a:rPr lang="fr-FR" sz="1100" dirty="0">
                <a:latin typeface="Script cole" panose="00000400000000000000" pitchFamily="2" charset="0"/>
              </a:rPr>
              <a:t>682 + 29</a:t>
            </a:r>
          </a:p>
          <a:p>
            <a:pPr marL="228600" indent="-228600">
              <a:lnSpc>
                <a:spcPct val="150000"/>
              </a:lnSpc>
              <a:buAutoNum type="alphaLcParenR" startAt="6"/>
            </a:pPr>
            <a:r>
              <a:rPr lang="fr-FR" sz="1100" dirty="0">
                <a:latin typeface="Script cole" panose="00000400000000000000" pitchFamily="2" charset="0"/>
              </a:rPr>
              <a:t>35 + 155 + 702</a:t>
            </a:r>
          </a:p>
          <a:p>
            <a:pPr marL="228600" indent="-228600">
              <a:lnSpc>
                <a:spcPct val="150000"/>
              </a:lnSpc>
              <a:buAutoNum type="alphaLcParenR" startAt="6"/>
            </a:pPr>
            <a:r>
              <a:rPr lang="fr-FR" sz="1100" dirty="0">
                <a:latin typeface="Script cole" panose="00000400000000000000" pitchFamily="2" charset="0"/>
              </a:rPr>
              <a:t>64 + … = 143</a:t>
            </a:r>
          </a:p>
        </p:txBody>
      </p:sp>
      <p:sp>
        <p:nvSpPr>
          <p:cNvPr id="77" name="ZoneTexte 76">
            <a:extLst>
              <a:ext uri="{FF2B5EF4-FFF2-40B4-BE49-F238E27FC236}">
                <a16:creationId xmlns:a16="http://schemas.microsoft.com/office/drawing/2014/main" id="{F44C4B0C-0D1A-4597-97F2-54EEF396F5A1}"/>
              </a:ext>
            </a:extLst>
          </p:cNvPr>
          <p:cNvSpPr txBox="1"/>
          <p:nvPr/>
        </p:nvSpPr>
        <p:spPr>
          <a:xfrm>
            <a:off x="854939" y="3712710"/>
            <a:ext cx="1691399" cy="1336841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marL="228600" indent="-228600">
              <a:lnSpc>
                <a:spcPct val="150000"/>
              </a:lnSpc>
              <a:buFont typeface="+mj-lt"/>
              <a:buAutoNum type="alphaLcParenR"/>
            </a:pPr>
            <a:r>
              <a:rPr lang="fr-FR" sz="1100" dirty="0">
                <a:latin typeface="Script cole" panose="00000400000000000000" pitchFamily="2" charset="0"/>
              </a:rPr>
              <a:t>14 × 5</a:t>
            </a:r>
          </a:p>
          <a:p>
            <a:pPr marL="228600" indent="-228600">
              <a:lnSpc>
                <a:spcPct val="150000"/>
              </a:lnSpc>
              <a:buAutoNum type="alphaLcParenR"/>
            </a:pPr>
            <a:r>
              <a:rPr lang="fr-FR" sz="1100" dirty="0">
                <a:latin typeface="Script cole" panose="00000400000000000000" pitchFamily="2" charset="0"/>
              </a:rPr>
              <a:t>38 × 2</a:t>
            </a:r>
          </a:p>
          <a:p>
            <a:pPr marL="228600" indent="-228600">
              <a:lnSpc>
                <a:spcPct val="150000"/>
              </a:lnSpc>
              <a:buAutoNum type="alphaLcParenR"/>
            </a:pPr>
            <a:r>
              <a:rPr lang="fr-FR" sz="1100" dirty="0">
                <a:latin typeface="Script cole" panose="00000400000000000000" pitchFamily="2" charset="0"/>
              </a:rPr>
              <a:t>13 × 4</a:t>
            </a:r>
          </a:p>
          <a:p>
            <a:pPr marL="228600" indent="-228600">
              <a:lnSpc>
                <a:spcPct val="150000"/>
              </a:lnSpc>
              <a:buAutoNum type="alphaLcParenR"/>
            </a:pPr>
            <a:r>
              <a:rPr lang="fr-FR" sz="1100" dirty="0">
                <a:latin typeface="Script cole" panose="00000400000000000000" pitchFamily="2" charset="0"/>
              </a:rPr>
              <a:t>27 × 3</a:t>
            </a:r>
          </a:p>
          <a:p>
            <a:pPr marL="228600" indent="-228600">
              <a:lnSpc>
                <a:spcPct val="150000"/>
              </a:lnSpc>
              <a:buAutoNum type="alphaLcParenR"/>
            </a:pPr>
            <a:r>
              <a:rPr lang="fr-FR" sz="1100" dirty="0">
                <a:latin typeface="Script cole" panose="00000400000000000000" pitchFamily="2" charset="0"/>
              </a:rPr>
              <a:t>12 × 4</a:t>
            </a:r>
          </a:p>
        </p:txBody>
      </p:sp>
      <p:sp>
        <p:nvSpPr>
          <p:cNvPr id="78" name="ZoneTexte 77">
            <a:extLst>
              <a:ext uri="{FF2B5EF4-FFF2-40B4-BE49-F238E27FC236}">
                <a16:creationId xmlns:a16="http://schemas.microsoft.com/office/drawing/2014/main" id="{3D9E14BC-A4B3-426A-81E0-8EF9604BCB87}"/>
              </a:ext>
            </a:extLst>
          </p:cNvPr>
          <p:cNvSpPr txBox="1"/>
          <p:nvPr/>
        </p:nvSpPr>
        <p:spPr>
          <a:xfrm>
            <a:off x="2531389" y="3734737"/>
            <a:ext cx="1691399" cy="1336841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marL="228600" indent="-228600">
              <a:lnSpc>
                <a:spcPct val="150000"/>
              </a:lnSpc>
              <a:buAutoNum type="alphaLcParenR"/>
            </a:pPr>
            <a:r>
              <a:rPr lang="fr-FR" sz="1100" dirty="0">
                <a:latin typeface="Script cole" panose="00000400000000000000" pitchFamily="2" charset="0"/>
              </a:rPr>
              <a:t>921 – 426 </a:t>
            </a:r>
          </a:p>
          <a:p>
            <a:pPr marL="228600" indent="-228600">
              <a:lnSpc>
                <a:spcPct val="150000"/>
              </a:lnSpc>
              <a:buAutoNum type="alphaLcParenR"/>
            </a:pPr>
            <a:r>
              <a:rPr lang="fr-FR" sz="1100" dirty="0">
                <a:latin typeface="Script cole" panose="00000400000000000000" pitchFamily="2" charset="0"/>
              </a:rPr>
              <a:t>692 + 37</a:t>
            </a:r>
          </a:p>
          <a:p>
            <a:pPr marL="228600" indent="-228600">
              <a:lnSpc>
                <a:spcPct val="150000"/>
              </a:lnSpc>
              <a:buFontTx/>
              <a:buAutoNum type="alphaLcParenR"/>
            </a:pPr>
            <a:r>
              <a:rPr lang="fr-FR" sz="1100" dirty="0">
                <a:latin typeface="Script cole" panose="00000400000000000000" pitchFamily="2" charset="0"/>
              </a:rPr>
              <a:t>706 – 238 </a:t>
            </a:r>
          </a:p>
          <a:p>
            <a:pPr marL="228600" indent="-228600">
              <a:lnSpc>
                <a:spcPct val="150000"/>
              </a:lnSpc>
              <a:buAutoNum type="alphaLcParenR"/>
            </a:pPr>
            <a:r>
              <a:rPr lang="fr-FR" sz="1100" dirty="0">
                <a:latin typeface="Script cole" panose="00000400000000000000" pitchFamily="2" charset="0"/>
              </a:rPr>
              <a:t>33 + 218 + 114</a:t>
            </a:r>
          </a:p>
          <a:p>
            <a:pPr marL="228600" indent="-228600">
              <a:lnSpc>
                <a:spcPct val="150000"/>
              </a:lnSpc>
              <a:buAutoNum type="alphaLcParenR"/>
            </a:pPr>
            <a:r>
              <a:rPr lang="fr-FR" sz="1100" dirty="0">
                <a:latin typeface="Script cole" panose="00000400000000000000" pitchFamily="2" charset="0"/>
              </a:rPr>
              <a:t>91 + … = 178</a:t>
            </a:r>
          </a:p>
        </p:txBody>
      </p:sp>
      <p:sp>
        <p:nvSpPr>
          <p:cNvPr id="91" name="ZoneTexte 90">
            <a:extLst>
              <a:ext uri="{FF2B5EF4-FFF2-40B4-BE49-F238E27FC236}">
                <a16:creationId xmlns:a16="http://schemas.microsoft.com/office/drawing/2014/main" id="{BA4AE28D-3720-4F35-8F3A-D13C86D721A7}"/>
              </a:ext>
            </a:extLst>
          </p:cNvPr>
          <p:cNvSpPr txBox="1"/>
          <p:nvPr/>
        </p:nvSpPr>
        <p:spPr>
          <a:xfrm>
            <a:off x="854939" y="5386988"/>
            <a:ext cx="1691399" cy="1336841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marL="228600" indent="-228600">
              <a:lnSpc>
                <a:spcPct val="150000"/>
              </a:lnSpc>
              <a:buFont typeface="+mj-lt"/>
              <a:buAutoNum type="alphaLcParenR"/>
            </a:pPr>
            <a:r>
              <a:rPr lang="fr-FR" sz="1100" dirty="0">
                <a:latin typeface="Script cole" panose="00000400000000000000" pitchFamily="2" charset="0"/>
              </a:rPr>
              <a:t>11 × 6</a:t>
            </a:r>
          </a:p>
          <a:p>
            <a:pPr marL="228600" indent="-228600">
              <a:lnSpc>
                <a:spcPct val="150000"/>
              </a:lnSpc>
              <a:buAutoNum type="alphaLcParenR"/>
            </a:pPr>
            <a:r>
              <a:rPr lang="fr-FR" sz="1100" dirty="0">
                <a:latin typeface="Script cole" panose="00000400000000000000" pitchFamily="2" charset="0"/>
              </a:rPr>
              <a:t>12 × 5</a:t>
            </a:r>
          </a:p>
          <a:p>
            <a:pPr marL="228600" indent="-228600">
              <a:lnSpc>
                <a:spcPct val="150000"/>
              </a:lnSpc>
              <a:buAutoNum type="alphaLcParenR"/>
            </a:pPr>
            <a:r>
              <a:rPr lang="fr-FR" sz="1100" dirty="0">
                <a:latin typeface="Script cole" panose="00000400000000000000" pitchFamily="2" charset="0"/>
              </a:rPr>
              <a:t>23 × 3</a:t>
            </a:r>
          </a:p>
          <a:p>
            <a:pPr marL="228600" indent="-228600">
              <a:lnSpc>
                <a:spcPct val="150000"/>
              </a:lnSpc>
              <a:buAutoNum type="alphaLcParenR"/>
            </a:pPr>
            <a:r>
              <a:rPr lang="fr-FR" sz="1100" dirty="0">
                <a:latin typeface="Script cole" panose="00000400000000000000" pitchFamily="2" charset="0"/>
              </a:rPr>
              <a:t>27 × 2</a:t>
            </a:r>
          </a:p>
          <a:p>
            <a:pPr marL="228600" indent="-228600">
              <a:lnSpc>
                <a:spcPct val="150000"/>
              </a:lnSpc>
              <a:buAutoNum type="alphaLcParenR"/>
            </a:pPr>
            <a:r>
              <a:rPr lang="fr-FR" sz="1100" dirty="0">
                <a:latin typeface="Script cole" panose="00000400000000000000" pitchFamily="2" charset="0"/>
              </a:rPr>
              <a:t>16 × 4</a:t>
            </a:r>
          </a:p>
        </p:txBody>
      </p:sp>
      <p:sp>
        <p:nvSpPr>
          <p:cNvPr id="92" name="ZoneTexte 91">
            <a:extLst>
              <a:ext uri="{FF2B5EF4-FFF2-40B4-BE49-F238E27FC236}">
                <a16:creationId xmlns:a16="http://schemas.microsoft.com/office/drawing/2014/main" id="{0FCC247E-55E1-4CF4-A726-82A1729F64EC}"/>
              </a:ext>
            </a:extLst>
          </p:cNvPr>
          <p:cNvSpPr txBox="1"/>
          <p:nvPr/>
        </p:nvSpPr>
        <p:spPr>
          <a:xfrm>
            <a:off x="2531389" y="5409015"/>
            <a:ext cx="1825390" cy="1336841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marL="228600" indent="-228600">
              <a:lnSpc>
                <a:spcPct val="150000"/>
              </a:lnSpc>
              <a:buAutoNum type="alphaLcParenR"/>
            </a:pPr>
            <a:r>
              <a:rPr lang="fr-FR" sz="1100" dirty="0">
                <a:latin typeface="Script cole" panose="00000400000000000000" pitchFamily="2" charset="0"/>
              </a:rPr>
              <a:t>859 – 312 </a:t>
            </a:r>
          </a:p>
          <a:p>
            <a:pPr marL="228600" indent="-228600">
              <a:lnSpc>
                <a:spcPct val="150000"/>
              </a:lnSpc>
              <a:buAutoNum type="alphaLcParenR"/>
            </a:pPr>
            <a:r>
              <a:rPr lang="fr-FR" sz="1100" dirty="0">
                <a:latin typeface="Script cole" panose="00000400000000000000" pitchFamily="2" charset="0"/>
              </a:rPr>
              <a:t>483 + 256</a:t>
            </a:r>
          </a:p>
          <a:p>
            <a:pPr marL="228600" indent="-228600">
              <a:lnSpc>
                <a:spcPct val="150000"/>
              </a:lnSpc>
              <a:buFontTx/>
              <a:buAutoNum type="alphaLcParenR"/>
            </a:pPr>
            <a:r>
              <a:rPr lang="fr-FR" sz="1100" dirty="0">
                <a:latin typeface="Script cole" panose="00000400000000000000" pitchFamily="2" charset="0"/>
              </a:rPr>
              <a:t>690 – 627 </a:t>
            </a:r>
          </a:p>
          <a:p>
            <a:pPr marL="228600" indent="-228600">
              <a:lnSpc>
                <a:spcPct val="150000"/>
              </a:lnSpc>
              <a:buFontTx/>
              <a:buAutoNum type="alphaLcParenR"/>
            </a:pPr>
            <a:r>
              <a:rPr lang="fr-FR" sz="1100" dirty="0">
                <a:latin typeface="Script cole" panose="00000400000000000000" pitchFamily="2" charset="0"/>
              </a:rPr>
              <a:t>467 + 165 + 69</a:t>
            </a:r>
          </a:p>
          <a:p>
            <a:pPr marL="228600" indent="-228600">
              <a:lnSpc>
                <a:spcPct val="150000"/>
              </a:lnSpc>
              <a:buFontTx/>
              <a:buAutoNum type="alphaLcParenR"/>
            </a:pPr>
            <a:r>
              <a:rPr lang="fr-FR" sz="1100" dirty="0">
                <a:latin typeface="Script cole" panose="00000400000000000000" pitchFamily="2" charset="0"/>
              </a:rPr>
              <a:t>75 + … = 127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890B2251-20CD-495E-805D-B8E01305E813}"/>
              </a:ext>
            </a:extLst>
          </p:cNvPr>
          <p:cNvSpPr/>
          <p:nvPr/>
        </p:nvSpPr>
        <p:spPr>
          <a:xfrm>
            <a:off x="138021" y="112144"/>
            <a:ext cx="4597880" cy="1578634"/>
          </a:xfrm>
          <a:prstGeom prst="round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0D8FE4D9-3B2A-4BD8-AD2C-FDF19D801096}"/>
              </a:ext>
            </a:extLst>
          </p:cNvPr>
          <p:cNvSpPr/>
          <p:nvPr/>
        </p:nvSpPr>
        <p:spPr>
          <a:xfrm>
            <a:off x="138021" y="1798607"/>
            <a:ext cx="4597880" cy="1578634"/>
          </a:xfrm>
          <a:prstGeom prst="round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5B349983-8D3F-4406-9529-537108E9CE7D}"/>
              </a:ext>
            </a:extLst>
          </p:cNvPr>
          <p:cNvSpPr/>
          <p:nvPr/>
        </p:nvSpPr>
        <p:spPr>
          <a:xfrm>
            <a:off x="138021" y="3485071"/>
            <a:ext cx="4597880" cy="1578634"/>
          </a:xfrm>
          <a:prstGeom prst="round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97FA7496-88C5-40AF-9707-81AC92F18350}"/>
              </a:ext>
            </a:extLst>
          </p:cNvPr>
          <p:cNvSpPr/>
          <p:nvPr/>
        </p:nvSpPr>
        <p:spPr>
          <a:xfrm>
            <a:off x="138021" y="5171535"/>
            <a:ext cx="4597880" cy="1578634"/>
          </a:xfrm>
          <a:prstGeom prst="round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5" name="ZoneTexte 114">
            <a:extLst>
              <a:ext uri="{FF2B5EF4-FFF2-40B4-BE49-F238E27FC236}">
                <a16:creationId xmlns:a16="http://schemas.microsoft.com/office/drawing/2014/main" id="{9A2C31B0-0819-41D7-B035-BCBBA86D502B}"/>
              </a:ext>
            </a:extLst>
          </p:cNvPr>
          <p:cNvSpPr txBox="1"/>
          <p:nvPr/>
        </p:nvSpPr>
        <p:spPr>
          <a:xfrm>
            <a:off x="5844073" y="341288"/>
            <a:ext cx="1663711" cy="1361911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marL="228600" indent="-228600">
              <a:lnSpc>
                <a:spcPct val="150000"/>
              </a:lnSpc>
              <a:buFont typeface="+mj-lt"/>
              <a:buAutoNum type="alphaLcParenR"/>
            </a:pPr>
            <a:r>
              <a:rPr lang="fr-FR" sz="1100" dirty="0">
                <a:latin typeface="Script cole" panose="00000400000000000000" pitchFamily="2" charset="0"/>
              </a:rPr>
              <a:t>22 × 3</a:t>
            </a:r>
          </a:p>
          <a:p>
            <a:pPr marL="228600" indent="-228600">
              <a:lnSpc>
                <a:spcPct val="150000"/>
              </a:lnSpc>
              <a:buAutoNum type="alphaLcParenR"/>
            </a:pPr>
            <a:r>
              <a:rPr lang="fr-FR" sz="1100" dirty="0">
                <a:latin typeface="Script cole" panose="00000400000000000000" pitchFamily="2" charset="0"/>
              </a:rPr>
              <a:t>31 × 2</a:t>
            </a:r>
          </a:p>
          <a:p>
            <a:pPr marL="228600" indent="-228600">
              <a:lnSpc>
                <a:spcPct val="150000"/>
              </a:lnSpc>
              <a:buAutoNum type="alphaLcParenR"/>
            </a:pPr>
            <a:r>
              <a:rPr lang="fr-FR" sz="1100" dirty="0">
                <a:latin typeface="Script cole" panose="00000400000000000000" pitchFamily="2" charset="0"/>
              </a:rPr>
              <a:t>13 × 5</a:t>
            </a:r>
          </a:p>
          <a:p>
            <a:pPr marL="228600" indent="-228600">
              <a:lnSpc>
                <a:spcPct val="150000"/>
              </a:lnSpc>
              <a:buAutoNum type="alphaLcParenR"/>
            </a:pPr>
            <a:r>
              <a:rPr lang="fr-FR" sz="1100" dirty="0">
                <a:latin typeface="Script cole" panose="00000400000000000000" pitchFamily="2" charset="0"/>
              </a:rPr>
              <a:t>26 × 2</a:t>
            </a:r>
          </a:p>
          <a:p>
            <a:pPr marL="228600" indent="-228600">
              <a:lnSpc>
                <a:spcPct val="150000"/>
              </a:lnSpc>
              <a:buAutoNum type="alphaLcParenR"/>
            </a:pPr>
            <a:r>
              <a:rPr lang="fr-FR" sz="1100" dirty="0">
                <a:latin typeface="Script cole" panose="00000400000000000000" pitchFamily="2" charset="0"/>
              </a:rPr>
              <a:t>15 × 4</a:t>
            </a:r>
          </a:p>
        </p:txBody>
      </p:sp>
      <p:sp>
        <p:nvSpPr>
          <p:cNvPr id="116" name="ZoneTexte 115">
            <a:extLst>
              <a:ext uri="{FF2B5EF4-FFF2-40B4-BE49-F238E27FC236}">
                <a16:creationId xmlns:a16="http://schemas.microsoft.com/office/drawing/2014/main" id="{9629813E-FFAA-4365-B468-647138A22485}"/>
              </a:ext>
            </a:extLst>
          </p:cNvPr>
          <p:cNvSpPr txBox="1"/>
          <p:nvPr/>
        </p:nvSpPr>
        <p:spPr>
          <a:xfrm>
            <a:off x="7520524" y="363315"/>
            <a:ext cx="1663711" cy="1336841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marL="228600" indent="-228600">
              <a:lnSpc>
                <a:spcPct val="150000"/>
              </a:lnSpc>
              <a:buFont typeface="+mj-lt"/>
              <a:buAutoNum type="alphaLcParenR" startAt="6"/>
            </a:pPr>
            <a:r>
              <a:rPr lang="fr-FR" sz="1100" dirty="0">
                <a:latin typeface="Script cole" panose="00000400000000000000" pitchFamily="2" charset="0"/>
              </a:rPr>
              <a:t>928 – 426 </a:t>
            </a:r>
          </a:p>
          <a:p>
            <a:pPr marL="228600" indent="-228600">
              <a:lnSpc>
                <a:spcPct val="150000"/>
              </a:lnSpc>
              <a:buAutoNum type="alphaLcParenR" startAt="6"/>
            </a:pPr>
            <a:r>
              <a:rPr lang="fr-FR" sz="1100" dirty="0">
                <a:latin typeface="Script cole" panose="00000400000000000000" pitchFamily="2" charset="0"/>
              </a:rPr>
              <a:t>691 + 37</a:t>
            </a:r>
          </a:p>
          <a:p>
            <a:pPr marL="228600" indent="-228600">
              <a:lnSpc>
                <a:spcPct val="150000"/>
              </a:lnSpc>
              <a:buFontTx/>
              <a:buAutoNum type="alphaLcParenR" startAt="6"/>
            </a:pPr>
            <a:r>
              <a:rPr lang="fr-FR" sz="1100" dirty="0">
                <a:latin typeface="Script cole" panose="00000400000000000000" pitchFamily="2" charset="0"/>
              </a:rPr>
              <a:t>708 – 325 </a:t>
            </a:r>
          </a:p>
          <a:p>
            <a:pPr marL="228600" indent="-228600">
              <a:lnSpc>
                <a:spcPct val="150000"/>
              </a:lnSpc>
              <a:buAutoNum type="alphaLcParenR" startAt="6"/>
            </a:pPr>
            <a:r>
              <a:rPr lang="fr-FR" sz="1100" dirty="0">
                <a:latin typeface="Script cole" panose="00000400000000000000" pitchFamily="2" charset="0"/>
              </a:rPr>
              <a:t>33 + 218 + 114</a:t>
            </a:r>
          </a:p>
          <a:p>
            <a:pPr marL="228600" indent="-228600">
              <a:lnSpc>
                <a:spcPct val="150000"/>
              </a:lnSpc>
              <a:buAutoNum type="alphaLcParenR" startAt="6"/>
            </a:pPr>
            <a:r>
              <a:rPr lang="fr-FR" sz="1100" dirty="0">
                <a:latin typeface="Script cole" panose="00000400000000000000" pitchFamily="2" charset="0"/>
              </a:rPr>
              <a:t>61 + … = 107</a:t>
            </a:r>
          </a:p>
        </p:txBody>
      </p:sp>
      <p:sp>
        <p:nvSpPr>
          <p:cNvPr id="109" name="ZoneTexte 108">
            <a:extLst>
              <a:ext uri="{FF2B5EF4-FFF2-40B4-BE49-F238E27FC236}">
                <a16:creationId xmlns:a16="http://schemas.microsoft.com/office/drawing/2014/main" id="{C2809DA2-2F26-48E8-B9FE-E087E94C2E19}"/>
              </a:ext>
            </a:extLst>
          </p:cNvPr>
          <p:cNvSpPr txBox="1"/>
          <p:nvPr/>
        </p:nvSpPr>
        <p:spPr>
          <a:xfrm>
            <a:off x="5844074" y="2024487"/>
            <a:ext cx="1663710" cy="1336841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marL="228600" indent="-228600">
              <a:lnSpc>
                <a:spcPct val="150000"/>
              </a:lnSpc>
              <a:buFont typeface="+mj-lt"/>
              <a:buAutoNum type="alphaLcParenR"/>
            </a:pPr>
            <a:r>
              <a:rPr lang="fr-FR" sz="1100" dirty="0">
                <a:latin typeface="Script cole" panose="00000400000000000000" pitchFamily="2" charset="0"/>
              </a:rPr>
              <a:t>12 × 4</a:t>
            </a:r>
          </a:p>
          <a:p>
            <a:pPr marL="228600" indent="-228600">
              <a:lnSpc>
                <a:spcPct val="150000"/>
              </a:lnSpc>
              <a:buAutoNum type="alphaLcParenR"/>
            </a:pPr>
            <a:r>
              <a:rPr lang="fr-FR" sz="1100" dirty="0">
                <a:latin typeface="Script cole" panose="00000400000000000000" pitchFamily="2" charset="0"/>
              </a:rPr>
              <a:t>39 × 2</a:t>
            </a:r>
          </a:p>
          <a:p>
            <a:pPr marL="228600" indent="-228600">
              <a:lnSpc>
                <a:spcPct val="150000"/>
              </a:lnSpc>
              <a:buAutoNum type="alphaLcParenR"/>
            </a:pPr>
            <a:r>
              <a:rPr lang="fr-FR" sz="1100" dirty="0">
                <a:latin typeface="Script cole" panose="00000400000000000000" pitchFamily="2" charset="0"/>
              </a:rPr>
              <a:t>13 × 3</a:t>
            </a:r>
          </a:p>
          <a:p>
            <a:pPr marL="228600" indent="-228600">
              <a:lnSpc>
                <a:spcPct val="150000"/>
              </a:lnSpc>
              <a:buAutoNum type="alphaLcParenR"/>
            </a:pPr>
            <a:r>
              <a:rPr lang="fr-FR" sz="1100" dirty="0">
                <a:latin typeface="Script cole" panose="00000400000000000000" pitchFamily="2" charset="0"/>
              </a:rPr>
              <a:t>27 × 5</a:t>
            </a:r>
          </a:p>
          <a:p>
            <a:pPr marL="228600" indent="-228600">
              <a:lnSpc>
                <a:spcPct val="150000"/>
              </a:lnSpc>
              <a:buAutoNum type="alphaLcParenR"/>
            </a:pPr>
            <a:r>
              <a:rPr lang="fr-FR" sz="1100" dirty="0">
                <a:latin typeface="Script cole" panose="00000400000000000000" pitchFamily="2" charset="0"/>
              </a:rPr>
              <a:t>23 × 4</a:t>
            </a:r>
          </a:p>
        </p:txBody>
      </p:sp>
      <p:sp>
        <p:nvSpPr>
          <p:cNvPr id="110" name="ZoneTexte 109">
            <a:extLst>
              <a:ext uri="{FF2B5EF4-FFF2-40B4-BE49-F238E27FC236}">
                <a16:creationId xmlns:a16="http://schemas.microsoft.com/office/drawing/2014/main" id="{B9F5B0EF-63E7-4D86-8311-5E65C2300A55}"/>
              </a:ext>
            </a:extLst>
          </p:cNvPr>
          <p:cNvSpPr txBox="1"/>
          <p:nvPr/>
        </p:nvSpPr>
        <p:spPr>
          <a:xfrm>
            <a:off x="7520524" y="2046514"/>
            <a:ext cx="1691399" cy="1336841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marL="228600" indent="-228600">
              <a:lnSpc>
                <a:spcPct val="150000"/>
              </a:lnSpc>
              <a:buFont typeface="+mj-lt"/>
              <a:buAutoNum type="alphaLcParenR" startAt="6"/>
            </a:pPr>
            <a:r>
              <a:rPr lang="fr-FR" sz="1100" dirty="0">
                <a:latin typeface="Script cole" panose="00000400000000000000" pitchFamily="2" charset="0"/>
              </a:rPr>
              <a:t>451 – 315 </a:t>
            </a:r>
          </a:p>
          <a:p>
            <a:pPr marL="228600" indent="-228600">
              <a:lnSpc>
                <a:spcPct val="150000"/>
              </a:lnSpc>
              <a:buAutoNum type="alphaLcParenR" startAt="6"/>
            </a:pPr>
            <a:r>
              <a:rPr lang="fr-FR" sz="1100" dirty="0">
                <a:latin typeface="Script cole" panose="00000400000000000000" pitchFamily="2" charset="0"/>
              </a:rPr>
              <a:t>860 – 457 </a:t>
            </a:r>
          </a:p>
          <a:p>
            <a:pPr marL="228600" indent="-228600">
              <a:lnSpc>
                <a:spcPct val="150000"/>
              </a:lnSpc>
              <a:buAutoNum type="alphaLcParenR" startAt="6"/>
            </a:pPr>
            <a:r>
              <a:rPr lang="fr-FR" sz="1100" dirty="0">
                <a:latin typeface="Script cole" panose="00000400000000000000" pitchFamily="2" charset="0"/>
              </a:rPr>
              <a:t>682 + 29</a:t>
            </a:r>
          </a:p>
          <a:p>
            <a:pPr marL="228600" indent="-228600">
              <a:lnSpc>
                <a:spcPct val="150000"/>
              </a:lnSpc>
              <a:buAutoNum type="alphaLcParenR" startAt="6"/>
            </a:pPr>
            <a:r>
              <a:rPr lang="fr-FR" sz="1100" dirty="0">
                <a:latin typeface="Script cole" panose="00000400000000000000" pitchFamily="2" charset="0"/>
              </a:rPr>
              <a:t>35 + 155 + 702</a:t>
            </a:r>
          </a:p>
          <a:p>
            <a:pPr marL="228600" indent="-228600">
              <a:lnSpc>
                <a:spcPct val="150000"/>
              </a:lnSpc>
              <a:buAutoNum type="alphaLcParenR" startAt="6"/>
            </a:pPr>
            <a:r>
              <a:rPr lang="fr-FR" sz="1100" dirty="0">
                <a:latin typeface="Script cole" panose="00000400000000000000" pitchFamily="2" charset="0"/>
              </a:rPr>
              <a:t>64 + … = 143</a:t>
            </a:r>
          </a:p>
        </p:txBody>
      </p:sp>
      <p:sp>
        <p:nvSpPr>
          <p:cNvPr id="99" name="ZoneTexte 98">
            <a:extLst>
              <a:ext uri="{FF2B5EF4-FFF2-40B4-BE49-F238E27FC236}">
                <a16:creationId xmlns:a16="http://schemas.microsoft.com/office/drawing/2014/main" id="{A3203D8A-1126-46D2-BAE7-CC716F339BB6}"/>
              </a:ext>
            </a:extLst>
          </p:cNvPr>
          <p:cNvSpPr txBox="1"/>
          <p:nvPr/>
        </p:nvSpPr>
        <p:spPr>
          <a:xfrm>
            <a:off x="5844074" y="3722089"/>
            <a:ext cx="1691399" cy="1361911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marL="228600" indent="-228600">
              <a:lnSpc>
                <a:spcPct val="150000"/>
              </a:lnSpc>
              <a:buFont typeface="+mj-lt"/>
              <a:buAutoNum type="alphaLcParenR"/>
            </a:pPr>
            <a:r>
              <a:rPr lang="fr-FR" sz="1100" dirty="0">
                <a:latin typeface="Script cole" panose="00000400000000000000" pitchFamily="2" charset="0"/>
              </a:rPr>
              <a:t>14 × 5</a:t>
            </a:r>
          </a:p>
          <a:p>
            <a:pPr marL="228600" indent="-228600">
              <a:lnSpc>
                <a:spcPct val="150000"/>
              </a:lnSpc>
              <a:buAutoNum type="alphaLcParenR"/>
            </a:pPr>
            <a:r>
              <a:rPr lang="fr-FR" sz="1100" dirty="0">
                <a:latin typeface="Script cole" panose="00000400000000000000" pitchFamily="2" charset="0"/>
              </a:rPr>
              <a:t>38 × 2</a:t>
            </a:r>
          </a:p>
          <a:p>
            <a:pPr marL="228600" indent="-228600">
              <a:lnSpc>
                <a:spcPct val="150000"/>
              </a:lnSpc>
              <a:buAutoNum type="alphaLcParenR"/>
            </a:pPr>
            <a:r>
              <a:rPr lang="fr-FR" sz="1100" dirty="0">
                <a:latin typeface="Script cole" panose="00000400000000000000" pitchFamily="2" charset="0"/>
              </a:rPr>
              <a:t>13 × 4</a:t>
            </a:r>
          </a:p>
          <a:p>
            <a:pPr marL="228600" indent="-228600">
              <a:lnSpc>
                <a:spcPct val="150000"/>
              </a:lnSpc>
              <a:buAutoNum type="alphaLcParenR"/>
            </a:pPr>
            <a:r>
              <a:rPr lang="fr-FR" sz="1100" dirty="0">
                <a:latin typeface="Script cole" panose="00000400000000000000" pitchFamily="2" charset="0"/>
              </a:rPr>
              <a:t>27 × 3</a:t>
            </a:r>
          </a:p>
          <a:p>
            <a:pPr marL="228600" indent="-228600">
              <a:lnSpc>
                <a:spcPct val="150000"/>
              </a:lnSpc>
              <a:buAutoNum type="alphaLcParenR"/>
            </a:pPr>
            <a:r>
              <a:rPr lang="fr-FR" sz="1100" dirty="0">
                <a:latin typeface="Script cole" panose="00000400000000000000" pitchFamily="2" charset="0"/>
              </a:rPr>
              <a:t>12 × 4</a:t>
            </a:r>
          </a:p>
        </p:txBody>
      </p:sp>
      <p:sp>
        <p:nvSpPr>
          <p:cNvPr id="104" name="ZoneTexte 103">
            <a:extLst>
              <a:ext uri="{FF2B5EF4-FFF2-40B4-BE49-F238E27FC236}">
                <a16:creationId xmlns:a16="http://schemas.microsoft.com/office/drawing/2014/main" id="{A4CA8485-3ACA-41DD-A641-B87C920CDCE6}"/>
              </a:ext>
            </a:extLst>
          </p:cNvPr>
          <p:cNvSpPr txBox="1"/>
          <p:nvPr/>
        </p:nvSpPr>
        <p:spPr>
          <a:xfrm>
            <a:off x="7520524" y="3744116"/>
            <a:ext cx="1691399" cy="1336841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marL="228600" indent="-228600">
              <a:lnSpc>
                <a:spcPct val="150000"/>
              </a:lnSpc>
              <a:buAutoNum type="alphaLcParenR"/>
            </a:pPr>
            <a:r>
              <a:rPr lang="fr-FR" sz="1100" dirty="0">
                <a:latin typeface="Script cole" panose="00000400000000000000" pitchFamily="2" charset="0"/>
              </a:rPr>
              <a:t>921 – 426 </a:t>
            </a:r>
          </a:p>
          <a:p>
            <a:pPr marL="228600" indent="-228600">
              <a:lnSpc>
                <a:spcPct val="150000"/>
              </a:lnSpc>
              <a:buAutoNum type="alphaLcParenR"/>
            </a:pPr>
            <a:r>
              <a:rPr lang="fr-FR" sz="1100" dirty="0">
                <a:latin typeface="Script cole" panose="00000400000000000000" pitchFamily="2" charset="0"/>
              </a:rPr>
              <a:t>692 + 37</a:t>
            </a:r>
          </a:p>
          <a:p>
            <a:pPr marL="228600" indent="-228600">
              <a:lnSpc>
                <a:spcPct val="150000"/>
              </a:lnSpc>
              <a:buFontTx/>
              <a:buAutoNum type="alphaLcParenR"/>
            </a:pPr>
            <a:r>
              <a:rPr lang="fr-FR" sz="1100" dirty="0">
                <a:latin typeface="Script cole" panose="00000400000000000000" pitchFamily="2" charset="0"/>
              </a:rPr>
              <a:t>706 – 238 </a:t>
            </a:r>
          </a:p>
          <a:p>
            <a:pPr marL="228600" indent="-228600">
              <a:lnSpc>
                <a:spcPct val="150000"/>
              </a:lnSpc>
              <a:buAutoNum type="alphaLcParenR"/>
            </a:pPr>
            <a:r>
              <a:rPr lang="fr-FR" sz="1100" dirty="0">
                <a:latin typeface="Script cole" panose="00000400000000000000" pitchFamily="2" charset="0"/>
              </a:rPr>
              <a:t>33 + 218 + 114</a:t>
            </a:r>
          </a:p>
          <a:p>
            <a:pPr marL="228600" indent="-228600">
              <a:lnSpc>
                <a:spcPct val="150000"/>
              </a:lnSpc>
              <a:buAutoNum type="alphaLcParenR"/>
            </a:pPr>
            <a:r>
              <a:rPr lang="fr-FR" sz="1100" dirty="0">
                <a:latin typeface="Script cole" panose="00000400000000000000" pitchFamily="2" charset="0"/>
              </a:rPr>
              <a:t>91 + … = 178</a:t>
            </a:r>
          </a:p>
        </p:txBody>
      </p:sp>
      <p:sp>
        <p:nvSpPr>
          <p:cNvPr id="81" name="ZoneTexte 80">
            <a:extLst>
              <a:ext uri="{FF2B5EF4-FFF2-40B4-BE49-F238E27FC236}">
                <a16:creationId xmlns:a16="http://schemas.microsoft.com/office/drawing/2014/main" id="{24A4BE77-3E23-4A41-8A05-06C3DD005492}"/>
              </a:ext>
            </a:extLst>
          </p:cNvPr>
          <p:cNvSpPr txBox="1"/>
          <p:nvPr/>
        </p:nvSpPr>
        <p:spPr>
          <a:xfrm>
            <a:off x="5844074" y="5396367"/>
            <a:ext cx="1691399" cy="1336841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marL="228600" indent="-228600">
              <a:lnSpc>
                <a:spcPct val="150000"/>
              </a:lnSpc>
              <a:buFont typeface="+mj-lt"/>
              <a:buAutoNum type="alphaLcParenR"/>
            </a:pPr>
            <a:r>
              <a:rPr lang="fr-FR" sz="1100" dirty="0">
                <a:latin typeface="Script cole" panose="00000400000000000000" pitchFamily="2" charset="0"/>
              </a:rPr>
              <a:t>11 × 6</a:t>
            </a:r>
          </a:p>
          <a:p>
            <a:pPr marL="228600" indent="-228600">
              <a:lnSpc>
                <a:spcPct val="150000"/>
              </a:lnSpc>
              <a:buAutoNum type="alphaLcParenR"/>
            </a:pPr>
            <a:r>
              <a:rPr lang="fr-FR" sz="1100" dirty="0">
                <a:latin typeface="Script cole" panose="00000400000000000000" pitchFamily="2" charset="0"/>
              </a:rPr>
              <a:t>12 × 5</a:t>
            </a:r>
          </a:p>
          <a:p>
            <a:pPr marL="228600" indent="-228600">
              <a:lnSpc>
                <a:spcPct val="150000"/>
              </a:lnSpc>
              <a:buAutoNum type="alphaLcParenR"/>
            </a:pPr>
            <a:r>
              <a:rPr lang="fr-FR" sz="1100" dirty="0">
                <a:latin typeface="Script cole" panose="00000400000000000000" pitchFamily="2" charset="0"/>
              </a:rPr>
              <a:t>23 × 3</a:t>
            </a:r>
          </a:p>
          <a:p>
            <a:pPr marL="228600" indent="-228600">
              <a:lnSpc>
                <a:spcPct val="150000"/>
              </a:lnSpc>
              <a:buAutoNum type="alphaLcParenR"/>
            </a:pPr>
            <a:r>
              <a:rPr lang="fr-FR" sz="1100" dirty="0">
                <a:latin typeface="Script cole" panose="00000400000000000000" pitchFamily="2" charset="0"/>
              </a:rPr>
              <a:t>27 × 2</a:t>
            </a:r>
          </a:p>
          <a:p>
            <a:pPr marL="228600" indent="-228600">
              <a:lnSpc>
                <a:spcPct val="150000"/>
              </a:lnSpc>
              <a:buAutoNum type="alphaLcParenR"/>
            </a:pPr>
            <a:r>
              <a:rPr lang="fr-FR" sz="1100" dirty="0">
                <a:latin typeface="Script cole" panose="00000400000000000000" pitchFamily="2" charset="0"/>
              </a:rPr>
              <a:t>16 × 4</a:t>
            </a:r>
          </a:p>
        </p:txBody>
      </p:sp>
      <p:sp>
        <p:nvSpPr>
          <p:cNvPr id="82" name="ZoneTexte 81">
            <a:extLst>
              <a:ext uri="{FF2B5EF4-FFF2-40B4-BE49-F238E27FC236}">
                <a16:creationId xmlns:a16="http://schemas.microsoft.com/office/drawing/2014/main" id="{C44B83B9-C393-4931-A56C-B15FFBDB4219}"/>
              </a:ext>
            </a:extLst>
          </p:cNvPr>
          <p:cNvSpPr txBox="1"/>
          <p:nvPr/>
        </p:nvSpPr>
        <p:spPr>
          <a:xfrm>
            <a:off x="7520524" y="5418394"/>
            <a:ext cx="2080676" cy="1336841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marL="228600" indent="-228600">
              <a:lnSpc>
                <a:spcPct val="150000"/>
              </a:lnSpc>
              <a:buAutoNum type="alphaLcParenR"/>
            </a:pPr>
            <a:r>
              <a:rPr lang="fr-FR" sz="1100" dirty="0">
                <a:latin typeface="Script cole" panose="00000400000000000000" pitchFamily="2" charset="0"/>
              </a:rPr>
              <a:t>859 – 312 </a:t>
            </a:r>
          </a:p>
          <a:p>
            <a:pPr marL="228600" indent="-228600">
              <a:lnSpc>
                <a:spcPct val="150000"/>
              </a:lnSpc>
              <a:buAutoNum type="alphaLcParenR"/>
            </a:pPr>
            <a:r>
              <a:rPr lang="fr-FR" sz="1100" dirty="0">
                <a:latin typeface="Script cole" panose="00000400000000000000" pitchFamily="2" charset="0"/>
              </a:rPr>
              <a:t>483 + 256</a:t>
            </a:r>
          </a:p>
          <a:p>
            <a:pPr marL="228600" indent="-228600">
              <a:lnSpc>
                <a:spcPct val="150000"/>
              </a:lnSpc>
              <a:buFontTx/>
              <a:buAutoNum type="alphaLcParenR"/>
            </a:pPr>
            <a:r>
              <a:rPr lang="fr-FR" sz="1100" dirty="0">
                <a:latin typeface="Script cole" panose="00000400000000000000" pitchFamily="2" charset="0"/>
              </a:rPr>
              <a:t>690 – 627 </a:t>
            </a:r>
          </a:p>
          <a:p>
            <a:pPr marL="228600" indent="-228600">
              <a:lnSpc>
                <a:spcPct val="150000"/>
              </a:lnSpc>
              <a:buFontTx/>
              <a:buAutoNum type="alphaLcParenR"/>
            </a:pPr>
            <a:r>
              <a:rPr lang="fr-FR" sz="1100" dirty="0">
                <a:latin typeface="Script cole" panose="00000400000000000000" pitchFamily="2" charset="0"/>
              </a:rPr>
              <a:t>467 + 165 + 69</a:t>
            </a:r>
          </a:p>
          <a:p>
            <a:pPr marL="228600" indent="-228600">
              <a:lnSpc>
                <a:spcPct val="150000"/>
              </a:lnSpc>
              <a:buFontTx/>
              <a:buAutoNum type="alphaLcParenR"/>
            </a:pPr>
            <a:r>
              <a:rPr lang="fr-FR" sz="1100" dirty="0">
                <a:latin typeface="Script cole" panose="00000400000000000000" pitchFamily="2" charset="0"/>
              </a:rPr>
              <a:t>75 + … = 127</a:t>
            </a:r>
          </a:p>
        </p:txBody>
      </p:sp>
      <p:sp>
        <p:nvSpPr>
          <p:cNvPr id="50" name="Rectangle : coins arrondis 49">
            <a:extLst>
              <a:ext uri="{FF2B5EF4-FFF2-40B4-BE49-F238E27FC236}">
                <a16:creationId xmlns:a16="http://schemas.microsoft.com/office/drawing/2014/main" id="{3FF520BD-263E-48CF-9CE4-C6ECD2A60084}"/>
              </a:ext>
            </a:extLst>
          </p:cNvPr>
          <p:cNvSpPr/>
          <p:nvPr/>
        </p:nvSpPr>
        <p:spPr>
          <a:xfrm>
            <a:off x="5127156" y="121523"/>
            <a:ext cx="4597880" cy="1578634"/>
          </a:xfrm>
          <a:prstGeom prst="round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D3D1024A-BD00-46FB-B9FC-A282F63F3A06}"/>
              </a:ext>
            </a:extLst>
          </p:cNvPr>
          <p:cNvSpPr/>
          <p:nvPr/>
        </p:nvSpPr>
        <p:spPr>
          <a:xfrm>
            <a:off x="5127156" y="1807986"/>
            <a:ext cx="4597880" cy="1578634"/>
          </a:xfrm>
          <a:prstGeom prst="round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2" name="Rectangle : coins arrondis 51">
            <a:extLst>
              <a:ext uri="{FF2B5EF4-FFF2-40B4-BE49-F238E27FC236}">
                <a16:creationId xmlns:a16="http://schemas.microsoft.com/office/drawing/2014/main" id="{60957A5B-1C15-44C3-A5E1-6466F29515EB}"/>
              </a:ext>
            </a:extLst>
          </p:cNvPr>
          <p:cNvSpPr/>
          <p:nvPr/>
        </p:nvSpPr>
        <p:spPr>
          <a:xfrm>
            <a:off x="5127156" y="3494450"/>
            <a:ext cx="4597880" cy="1578634"/>
          </a:xfrm>
          <a:prstGeom prst="round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3" name="Rectangle : coins arrondis 52">
            <a:extLst>
              <a:ext uri="{FF2B5EF4-FFF2-40B4-BE49-F238E27FC236}">
                <a16:creationId xmlns:a16="http://schemas.microsoft.com/office/drawing/2014/main" id="{B4197ADC-FEBD-439C-BC58-F5964A21A5BF}"/>
              </a:ext>
            </a:extLst>
          </p:cNvPr>
          <p:cNvSpPr/>
          <p:nvPr/>
        </p:nvSpPr>
        <p:spPr>
          <a:xfrm>
            <a:off x="5127156" y="5180914"/>
            <a:ext cx="4597880" cy="1578634"/>
          </a:xfrm>
          <a:prstGeom prst="round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91CED728-A44B-5DAB-7DF4-AD79A70FF217}"/>
              </a:ext>
            </a:extLst>
          </p:cNvPr>
          <p:cNvGrpSpPr/>
          <p:nvPr/>
        </p:nvGrpSpPr>
        <p:grpSpPr>
          <a:xfrm>
            <a:off x="300196" y="181851"/>
            <a:ext cx="9319252" cy="6414173"/>
            <a:chOff x="300196" y="181851"/>
            <a:chExt cx="9319252" cy="6414173"/>
          </a:xfrm>
        </p:grpSpPr>
        <p:grpSp>
          <p:nvGrpSpPr>
            <p:cNvPr id="3" name="Groupe 2">
              <a:extLst>
                <a:ext uri="{FF2B5EF4-FFF2-40B4-BE49-F238E27FC236}">
                  <a16:creationId xmlns:a16="http://schemas.microsoft.com/office/drawing/2014/main" id="{9B7768B0-AE43-CE7B-2DC4-585731F21E49}"/>
                </a:ext>
              </a:extLst>
            </p:cNvPr>
            <p:cNvGrpSpPr/>
            <p:nvPr/>
          </p:nvGrpSpPr>
          <p:grpSpPr>
            <a:xfrm>
              <a:off x="4270758" y="1193986"/>
              <a:ext cx="5348690" cy="5402038"/>
              <a:chOff x="4270758" y="1193986"/>
              <a:chExt cx="5348690" cy="5402038"/>
            </a:xfrm>
          </p:grpSpPr>
          <p:grpSp>
            <p:nvGrpSpPr>
              <p:cNvPr id="24" name="Groupe 23">
                <a:extLst>
                  <a:ext uri="{FF2B5EF4-FFF2-40B4-BE49-F238E27FC236}">
                    <a16:creationId xmlns:a16="http://schemas.microsoft.com/office/drawing/2014/main" id="{7FB78BCB-F660-5C93-82B2-DAC08E16803C}"/>
                  </a:ext>
                </a:extLst>
              </p:cNvPr>
              <p:cNvGrpSpPr/>
              <p:nvPr/>
            </p:nvGrpSpPr>
            <p:grpSpPr>
              <a:xfrm>
                <a:off x="4270758" y="1193986"/>
                <a:ext cx="395335" cy="5396859"/>
                <a:chOff x="4270758" y="1193986"/>
                <a:chExt cx="395335" cy="5396859"/>
              </a:xfrm>
            </p:grpSpPr>
            <p:pic>
              <p:nvPicPr>
                <p:cNvPr id="30" name="Image 29">
                  <a:extLst>
                    <a:ext uri="{FF2B5EF4-FFF2-40B4-BE49-F238E27FC236}">
                      <a16:creationId xmlns:a16="http://schemas.microsoft.com/office/drawing/2014/main" id="{951B52F8-7134-8065-B51E-571BB1D4ABAD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285343" y="1193986"/>
                  <a:ext cx="344529" cy="344529"/>
                </a:xfrm>
                <a:prstGeom prst="rect">
                  <a:avLst/>
                </a:prstGeom>
              </p:spPr>
            </p:pic>
            <p:pic>
              <p:nvPicPr>
                <p:cNvPr id="31" name="Image 30">
                  <a:extLst>
                    <a:ext uri="{FF2B5EF4-FFF2-40B4-BE49-F238E27FC236}">
                      <a16:creationId xmlns:a16="http://schemas.microsoft.com/office/drawing/2014/main" id="{0A6E0876-C741-7B69-CB38-958648FAA8BE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270758" y="2930834"/>
                  <a:ext cx="344529" cy="344529"/>
                </a:xfrm>
                <a:prstGeom prst="rect">
                  <a:avLst/>
                </a:prstGeom>
              </p:spPr>
            </p:pic>
            <p:pic>
              <p:nvPicPr>
                <p:cNvPr id="32" name="Image 31">
                  <a:extLst>
                    <a:ext uri="{FF2B5EF4-FFF2-40B4-BE49-F238E27FC236}">
                      <a16:creationId xmlns:a16="http://schemas.microsoft.com/office/drawing/2014/main" id="{6DBEE34A-96CD-35BE-B601-79ECFCBE2091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278093" y="4596552"/>
                  <a:ext cx="344529" cy="344529"/>
                </a:xfrm>
                <a:prstGeom prst="rect">
                  <a:avLst/>
                </a:prstGeom>
              </p:spPr>
            </p:pic>
            <p:pic>
              <p:nvPicPr>
                <p:cNvPr id="33" name="Image 32">
                  <a:extLst>
                    <a:ext uri="{FF2B5EF4-FFF2-40B4-BE49-F238E27FC236}">
                      <a16:creationId xmlns:a16="http://schemas.microsoft.com/office/drawing/2014/main" id="{A394143A-471B-0B7E-C75C-3A0532482834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321564" y="6246316"/>
                  <a:ext cx="344529" cy="344529"/>
                </a:xfrm>
                <a:prstGeom prst="rect">
                  <a:avLst/>
                </a:prstGeom>
              </p:spPr>
            </p:pic>
          </p:grpSp>
          <p:grpSp>
            <p:nvGrpSpPr>
              <p:cNvPr id="25" name="Groupe 24">
                <a:extLst>
                  <a:ext uri="{FF2B5EF4-FFF2-40B4-BE49-F238E27FC236}">
                    <a16:creationId xmlns:a16="http://schemas.microsoft.com/office/drawing/2014/main" id="{5C41AA6E-6246-8C96-E582-ADBBF66B3FB2}"/>
                  </a:ext>
                </a:extLst>
              </p:cNvPr>
              <p:cNvGrpSpPr/>
              <p:nvPr/>
            </p:nvGrpSpPr>
            <p:grpSpPr>
              <a:xfrm>
                <a:off x="9224113" y="1199165"/>
                <a:ext cx="395335" cy="5396859"/>
                <a:chOff x="4270758" y="1193986"/>
                <a:chExt cx="395335" cy="5396859"/>
              </a:xfrm>
            </p:grpSpPr>
            <p:pic>
              <p:nvPicPr>
                <p:cNvPr id="26" name="Image 25">
                  <a:extLst>
                    <a:ext uri="{FF2B5EF4-FFF2-40B4-BE49-F238E27FC236}">
                      <a16:creationId xmlns:a16="http://schemas.microsoft.com/office/drawing/2014/main" id="{1EE921CC-7E31-3C8B-FAFB-C05E838D62DB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285343" y="1193986"/>
                  <a:ext cx="344529" cy="344529"/>
                </a:xfrm>
                <a:prstGeom prst="rect">
                  <a:avLst/>
                </a:prstGeom>
              </p:spPr>
            </p:pic>
            <p:pic>
              <p:nvPicPr>
                <p:cNvPr id="27" name="Image 26">
                  <a:extLst>
                    <a:ext uri="{FF2B5EF4-FFF2-40B4-BE49-F238E27FC236}">
                      <a16:creationId xmlns:a16="http://schemas.microsoft.com/office/drawing/2014/main" id="{937E3931-3D2C-BE1E-7AD6-0274BFE7AE2B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270758" y="2930834"/>
                  <a:ext cx="344529" cy="344529"/>
                </a:xfrm>
                <a:prstGeom prst="rect">
                  <a:avLst/>
                </a:prstGeom>
              </p:spPr>
            </p:pic>
            <p:pic>
              <p:nvPicPr>
                <p:cNvPr id="28" name="Image 27">
                  <a:extLst>
                    <a:ext uri="{FF2B5EF4-FFF2-40B4-BE49-F238E27FC236}">
                      <a16:creationId xmlns:a16="http://schemas.microsoft.com/office/drawing/2014/main" id="{304A7602-DC47-B453-3D5D-4E629A576E89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278093" y="4596552"/>
                  <a:ext cx="344529" cy="344529"/>
                </a:xfrm>
                <a:prstGeom prst="rect">
                  <a:avLst/>
                </a:prstGeom>
              </p:spPr>
            </p:pic>
            <p:pic>
              <p:nvPicPr>
                <p:cNvPr id="29" name="Image 28">
                  <a:extLst>
                    <a:ext uri="{FF2B5EF4-FFF2-40B4-BE49-F238E27FC236}">
                      <a16:creationId xmlns:a16="http://schemas.microsoft.com/office/drawing/2014/main" id="{B243E747-5954-2569-4FE7-1AF6C7C1A8AB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321564" y="6246316"/>
                  <a:ext cx="344529" cy="344529"/>
                </a:xfrm>
                <a:prstGeom prst="rect">
                  <a:avLst/>
                </a:prstGeom>
              </p:spPr>
            </p:pic>
          </p:grpSp>
        </p:grpSp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02871A81-CBFF-1BE3-4F70-2495F1057A9E}"/>
                </a:ext>
              </a:extLst>
            </p:cNvPr>
            <p:cNvGrpSpPr/>
            <p:nvPr/>
          </p:nvGrpSpPr>
          <p:grpSpPr>
            <a:xfrm>
              <a:off x="300196" y="181851"/>
              <a:ext cx="430867" cy="5404468"/>
              <a:chOff x="300196" y="181851"/>
              <a:chExt cx="430867" cy="5404468"/>
            </a:xfrm>
          </p:grpSpPr>
          <p:pic>
            <p:nvPicPr>
              <p:cNvPr id="19" name="Image 18">
                <a:extLst>
                  <a:ext uri="{FF2B5EF4-FFF2-40B4-BE49-F238E27FC236}">
                    <a16:creationId xmlns:a16="http://schemas.microsoft.com/office/drawing/2014/main" id="{DC53CBC7-2E3A-BFC1-F72A-72AB0A8AD05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300196" y="181851"/>
                <a:ext cx="369454" cy="357240"/>
              </a:xfrm>
              <a:prstGeom prst="rect">
                <a:avLst/>
              </a:prstGeom>
            </p:spPr>
          </p:pic>
          <p:pic>
            <p:nvPicPr>
              <p:cNvPr id="20" name="Image 19">
                <a:extLst>
                  <a:ext uri="{FF2B5EF4-FFF2-40B4-BE49-F238E27FC236}">
                    <a16:creationId xmlns:a16="http://schemas.microsoft.com/office/drawing/2014/main" id="{C341E272-3CD9-ECBA-BA34-9F43DF5334A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339457" y="1857863"/>
                <a:ext cx="369454" cy="357240"/>
              </a:xfrm>
              <a:prstGeom prst="rect">
                <a:avLst/>
              </a:prstGeom>
            </p:spPr>
          </p:pic>
          <p:pic>
            <p:nvPicPr>
              <p:cNvPr id="21" name="Image 20">
                <a:extLst>
                  <a:ext uri="{FF2B5EF4-FFF2-40B4-BE49-F238E27FC236}">
                    <a16:creationId xmlns:a16="http://schemas.microsoft.com/office/drawing/2014/main" id="{DE6CD93B-F20F-9801-8ECE-A2EDA14DCC9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361609" y="3533311"/>
                <a:ext cx="369454" cy="357240"/>
              </a:xfrm>
              <a:prstGeom prst="rect">
                <a:avLst/>
              </a:prstGeom>
            </p:spPr>
          </p:pic>
          <p:pic>
            <p:nvPicPr>
              <p:cNvPr id="23" name="Image 22">
                <a:extLst>
                  <a:ext uri="{FF2B5EF4-FFF2-40B4-BE49-F238E27FC236}">
                    <a16:creationId xmlns:a16="http://schemas.microsoft.com/office/drawing/2014/main" id="{4CE21E6A-880D-6073-58D0-A77A133E9AD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337054" y="5229079"/>
                <a:ext cx="369454" cy="357240"/>
              </a:xfrm>
              <a:prstGeom prst="rect">
                <a:avLst/>
              </a:prstGeom>
            </p:spPr>
          </p:pic>
        </p:grpSp>
        <p:grpSp>
          <p:nvGrpSpPr>
            <p:cNvPr id="11" name="Groupe 10">
              <a:extLst>
                <a:ext uri="{FF2B5EF4-FFF2-40B4-BE49-F238E27FC236}">
                  <a16:creationId xmlns:a16="http://schemas.microsoft.com/office/drawing/2014/main" id="{5D49CB19-1682-54E9-616C-BBB6F6103697}"/>
                </a:ext>
              </a:extLst>
            </p:cNvPr>
            <p:cNvGrpSpPr/>
            <p:nvPr/>
          </p:nvGrpSpPr>
          <p:grpSpPr>
            <a:xfrm>
              <a:off x="5338228" y="181851"/>
              <a:ext cx="393256" cy="5423090"/>
              <a:chOff x="289648" y="181851"/>
              <a:chExt cx="393256" cy="5423090"/>
            </a:xfrm>
          </p:grpSpPr>
          <p:pic>
            <p:nvPicPr>
              <p:cNvPr id="12" name="Image 11">
                <a:extLst>
                  <a:ext uri="{FF2B5EF4-FFF2-40B4-BE49-F238E27FC236}">
                    <a16:creationId xmlns:a16="http://schemas.microsoft.com/office/drawing/2014/main" id="{D7B702B3-D2E5-103F-0F3B-D19E339A853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300196" y="181851"/>
                <a:ext cx="369454" cy="357240"/>
              </a:xfrm>
              <a:prstGeom prst="rect">
                <a:avLst/>
              </a:prstGeom>
            </p:spPr>
          </p:pic>
          <p:pic>
            <p:nvPicPr>
              <p:cNvPr id="16" name="Image 15">
                <a:extLst>
                  <a:ext uri="{FF2B5EF4-FFF2-40B4-BE49-F238E27FC236}">
                    <a16:creationId xmlns:a16="http://schemas.microsoft.com/office/drawing/2014/main" id="{05869FAF-305D-0B19-B860-1F06838DC34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289648" y="1856987"/>
                <a:ext cx="369454" cy="357240"/>
              </a:xfrm>
              <a:prstGeom prst="rect">
                <a:avLst/>
              </a:prstGeom>
            </p:spPr>
          </p:pic>
          <p:pic>
            <p:nvPicPr>
              <p:cNvPr id="17" name="Image 16">
                <a:extLst>
                  <a:ext uri="{FF2B5EF4-FFF2-40B4-BE49-F238E27FC236}">
                    <a16:creationId xmlns:a16="http://schemas.microsoft.com/office/drawing/2014/main" id="{07AE7F42-7C9E-BD75-6B0F-E0189D93A9C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313450" y="3571518"/>
                <a:ext cx="369454" cy="357240"/>
              </a:xfrm>
              <a:prstGeom prst="rect">
                <a:avLst/>
              </a:prstGeom>
            </p:spPr>
          </p:pic>
          <p:pic>
            <p:nvPicPr>
              <p:cNvPr id="18" name="Image 17">
                <a:extLst>
                  <a:ext uri="{FF2B5EF4-FFF2-40B4-BE49-F238E27FC236}">
                    <a16:creationId xmlns:a16="http://schemas.microsoft.com/office/drawing/2014/main" id="{A5961A64-72B9-8EA9-B1EB-E48F1121979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289648" y="5247701"/>
                <a:ext cx="369454" cy="357240"/>
              </a:xfrm>
              <a:prstGeom prst="rect">
                <a:avLst/>
              </a:prstGeom>
            </p:spPr>
          </p:pic>
        </p:grpSp>
      </p:grpSp>
      <p:grpSp>
        <p:nvGrpSpPr>
          <p:cNvPr id="34" name="Groupe 33">
            <a:extLst>
              <a:ext uri="{FF2B5EF4-FFF2-40B4-BE49-F238E27FC236}">
                <a16:creationId xmlns:a16="http://schemas.microsoft.com/office/drawing/2014/main" id="{CCA424AC-60BC-768F-886E-E13D3E9EE598}"/>
              </a:ext>
            </a:extLst>
          </p:cNvPr>
          <p:cNvGrpSpPr/>
          <p:nvPr/>
        </p:nvGrpSpPr>
        <p:grpSpPr>
          <a:xfrm>
            <a:off x="887964" y="126870"/>
            <a:ext cx="8717840" cy="5358649"/>
            <a:chOff x="887964" y="126870"/>
            <a:chExt cx="8717840" cy="5358649"/>
          </a:xfrm>
        </p:grpSpPr>
        <p:grpSp>
          <p:nvGrpSpPr>
            <p:cNvPr id="35" name="Groupe 34">
              <a:extLst>
                <a:ext uri="{FF2B5EF4-FFF2-40B4-BE49-F238E27FC236}">
                  <a16:creationId xmlns:a16="http://schemas.microsoft.com/office/drawing/2014/main" id="{9E244E4D-5450-545F-B4A0-F01D477E487A}"/>
                </a:ext>
              </a:extLst>
            </p:cNvPr>
            <p:cNvGrpSpPr/>
            <p:nvPr/>
          </p:nvGrpSpPr>
          <p:grpSpPr>
            <a:xfrm>
              <a:off x="905317" y="126870"/>
              <a:ext cx="3709970" cy="261610"/>
              <a:chOff x="905317" y="126870"/>
              <a:chExt cx="3709970" cy="261610"/>
            </a:xfrm>
          </p:grpSpPr>
          <p:sp>
            <p:nvSpPr>
              <p:cNvPr id="103" name="ZoneTexte 102">
                <a:extLst>
                  <a:ext uri="{FF2B5EF4-FFF2-40B4-BE49-F238E27FC236}">
                    <a16:creationId xmlns:a16="http://schemas.microsoft.com/office/drawing/2014/main" id="{3313A7A3-2123-96BA-5204-C024575A06A4}"/>
                  </a:ext>
                </a:extLst>
              </p:cNvPr>
              <p:cNvSpPr txBox="1"/>
              <p:nvPr/>
            </p:nvSpPr>
            <p:spPr>
              <a:xfrm>
                <a:off x="905317" y="126870"/>
                <a:ext cx="1583130" cy="261610"/>
              </a:xfrm>
              <a:prstGeom prst="rect">
                <a:avLst/>
              </a:prstGeom>
              <a:noFill/>
            </p:spPr>
            <p:txBody>
              <a:bodyPr vert="horz" wrap="square" rtlCol="0">
                <a:spAutoFit/>
              </a:bodyPr>
              <a:lstStyle/>
              <a:p>
                <a:r>
                  <a:rPr lang="fr-FR" sz="1100" b="1" u="sng" dirty="0">
                    <a:latin typeface="Quicksand Bold" pitchFamily="50" charset="0"/>
                  </a:rPr>
                  <a:t>Calcule en ligne:</a:t>
                </a:r>
              </a:p>
            </p:txBody>
          </p:sp>
          <p:sp>
            <p:nvSpPr>
              <p:cNvPr id="108" name="ZoneTexte 107">
                <a:extLst>
                  <a:ext uri="{FF2B5EF4-FFF2-40B4-BE49-F238E27FC236}">
                    <a16:creationId xmlns:a16="http://schemas.microsoft.com/office/drawing/2014/main" id="{CD5E66FC-0480-BE70-2007-35138AA01C04}"/>
                  </a:ext>
                </a:extLst>
              </p:cNvPr>
              <p:cNvSpPr txBox="1"/>
              <p:nvPr/>
            </p:nvSpPr>
            <p:spPr>
              <a:xfrm>
                <a:off x="2742980" y="126870"/>
                <a:ext cx="1872307" cy="261610"/>
              </a:xfrm>
              <a:prstGeom prst="rect">
                <a:avLst/>
              </a:prstGeom>
              <a:noFill/>
            </p:spPr>
            <p:txBody>
              <a:bodyPr vert="horz" wrap="square" rtlCol="0">
                <a:spAutoFit/>
              </a:bodyPr>
              <a:lstStyle/>
              <a:p>
                <a:r>
                  <a:rPr lang="fr-FR" sz="1100" b="1" u="sng" dirty="0">
                    <a:latin typeface="Quicksand Bold" pitchFamily="50" charset="0"/>
                  </a:rPr>
                  <a:t>Calcule comme tu veux:</a:t>
                </a:r>
              </a:p>
            </p:txBody>
          </p:sp>
          <p:sp>
            <p:nvSpPr>
              <p:cNvPr id="114" name="ZoneTexte 113">
                <a:extLst>
                  <a:ext uri="{FF2B5EF4-FFF2-40B4-BE49-F238E27FC236}">
                    <a16:creationId xmlns:a16="http://schemas.microsoft.com/office/drawing/2014/main" id="{43453EAD-262B-0EC6-7A1E-CD8F59348194}"/>
                  </a:ext>
                </a:extLst>
              </p:cNvPr>
              <p:cNvSpPr txBox="1"/>
              <p:nvPr/>
            </p:nvSpPr>
            <p:spPr>
              <a:xfrm>
                <a:off x="2564821" y="163923"/>
                <a:ext cx="216000" cy="216396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contrasting" dir="t">
                  <a:rot lat="0" lon="0" rev="1500000"/>
                </a:lightRig>
              </a:scene3d>
              <a:sp3d prstMaterial="metal">
                <a:bevelT w="88900" h="88900"/>
              </a:sp3d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fr-FR" sz="1000" dirty="0">
                    <a:solidFill>
                      <a:schemeClr val="bg1"/>
                    </a:solidFill>
                    <a:latin typeface="Wolf Sans" panose="020F0704030504030204" pitchFamily="34" charset="0"/>
                  </a:rPr>
                  <a:t>2</a:t>
                </a:r>
              </a:p>
            </p:txBody>
          </p:sp>
        </p:grpSp>
        <p:grpSp>
          <p:nvGrpSpPr>
            <p:cNvPr id="36" name="Groupe 35">
              <a:extLst>
                <a:ext uri="{FF2B5EF4-FFF2-40B4-BE49-F238E27FC236}">
                  <a16:creationId xmlns:a16="http://schemas.microsoft.com/office/drawing/2014/main" id="{932997BB-EE33-68CF-3A98-B7F2A2CA852B}"/>
                </a:ext>
              </a:extLst>
            </p:cNvPr>
            <p:cNvGrpSpPr/>
            <p:nvPr/>
          </p:nvGrpSpPr>
          <p:grpSpPr>
            <a:xfrm>
              <a:off x="5895834" y="147113"/>
              <a:ext cx="3709970" cy="261610"/>
              <a:chOff x="905317" y="126870"/>
              <a:chExt cx="3709970" cy="261610"/>
            </a:xfrm>
          </p:grpSpPr>
          <p:sp>
            <p:nvSpPr>
              <p:cNvPr id="100" name="ZoneTexte 99">
                <a:extLst>
                  <a:ext uri="{FF2B5EF4-FFF2-40B4-BE49-F238E27FC236}">
                    <a16:creationId xmlns:a16="http://schemas.microsoft.com/office/drawing/2014/main" id="{E9D55F15-7A33-8766-4760-2D2CBACE2B8F}"/>
                  </a:ext>
                </a:extLst>
              </p:cNvPr>
              <p:cNvSpPr txBox="1"/>
              <p:nvPr/>
            </p:nvSpPr>
            <p:spPr>
              <a:xfrm>
                <a:off x="905317" y="126870"/>
                <a:ext cx="1583130" cy="261610"/>
              </a:xfrm>
              <a:prstGeom prst="rect">
                <a:avLst/>
              </a:prstGeom>
              <a:noFill/>
            </p:spPr>
            <p:txBody>
              <a:bodyPr vert="horz" wrap="square" rtlCol="0">
                <a:spAutoFit/>
              </a:bodyPr>
              <a:lstStyle/>
              <a:p>
                <a:r>
                  <a:rPr lang="fr-FR" sz="1100" b="1" u="sng" dirty="0">
                    <a:latin typeface="Quicksand Bold" pitchFamily="50" charset="0"/>
                  </a:rPr>
                  <a:t>Calcule en ligne :</a:t>
                </a:r>
              </a:p>
            </p:txBody>
          </p:sp>
          <p:sp>
            <p:nvSpPr>
              <p:cNvPr id="101" name="ZoneTexte 100">
                <a:extLst>
                  <a:ext uri="{FF2B5EF4-FFF2-40B4-BE49-F238E27FC236}">
                    <a16:creationId xmlns:a16="http://schemas.microsoft.com/office/drawing/2014/main" id="{74A541C5-E406-4F5D-883F-9BB564147945}"/>
                  </a:ext>
                </a:extLst>
              </p:cNvPr>
              <p:cNvSpPr txBox="1"/>
              <p:nvPr/>
            </p:nvSpPr>
            <p:spPr>
              <a:xfrm>
                <a:off x="2742980" y="126870"/>
                <a:ext cx="1872307" cy="261610"/>
              </a:xfrm>
              <a:prstGeom prst="rect">
                <a:avLst/>
              </a:prstGeom>
              <a:noFill/>
            </p:spPr>
            <p:txBody>
              <a:bodyPr vert="horz" wrap="square" rtlCol="0">
                <a:spAutoFit/>
              </a:bodyPr>
              <a:lstStyle/>
              <a:p>
                <a:r>
                  <a:rPr lang="fr-FR" sz="1100" b="1" u="sng" dirty="0">
                    <a:latin typeface="Quicksand Bold" pitchFamily="50" charset="0"/>
                  </a:rPr>
                  <a:t>Calcule comme tu veux:</a:t>
                </a:r>
              </a:p>
            </p:txBody>
          </p:sp>
          <p:sp>
            <p:nvSpPr>
              <p:cNvPr id="102" name="ZoneTexte 101">
                <a:extLst>
                  <a:ext uri="{FF2B5EF4-FFF2-40B4-BE49-F238E27FC236}">
                    <a16:creationId xmlns:a16="http://schemas.microsoft.com/office/drawing/2014/main" id="{AF39CEA8-9CC8-CD0B-7C9A-F3989093E9A8}"/>
                  </a:ext>
                </a:extLst>
              </p:cNvPr>
              <p:cNvSpPr txBox="1"/>
              <p:nvPr/>
            </p:nvSpPr>
            <p:spPr>
              <a:xfrm>
                <a:off x="2564821" y="163923"/>
                <a:ext cx="216000" cy="216396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contrasting" dir="t">
                  <a:rot lat="0" lon="0" rev="1500000"/>
                </a:lightRig>
              </a:scene3d>
              <a:sp3d prstMaterial="metal">
                <a:bevelT w="88900" h="88900"/>
              </a:sp3d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fr-FR" sz="1000" dirty="0">
                    <a:solidFill>
                      <a:schemeClr val="bg1"/>
                    </a:solidFill>
                    <a:latin typeface="Wolf Sans" panose="020F0704030504030204" pitchFamily="34" charset="0"/>
                  </a:rPr>
                  <a:t>2</a:t>
                </a:r>
              </a:p>
            </p:txBody>
          </p:sp>
        </p:grpSp>
        <p:grpSp>
          <p:nvGrpSpPr>
            <p:cNvPr id="37" name="Groupe 36">
              <a:extLst>
                <a:ext uri="{FF2B5EF4-FFF2-40B4-BE49-F238E27FC236}">
                  <a16:creationId xmlns:a16="http://schemas.microsoft.com/office/drawing/2014/main" id="{3DBB0F6E-34F5-85BE-7813-D95AE244605E}"/>
                </a:ext>
              </a:extLst>
            </p:cNvPr>
            <p:cNvGrpSpPr/>
            <p:nvPr/>
          </p:nvGrpSpPr>
          <p:grpSpPr>
            <a:xfrm>
              <a:off x="887964" y="1831178"/>
              <a:ext cx="3709970" cy="261610"/>
              <a:chOff x="905317" y="126870"/>
              <a:chExt cx="3709970" cy="261610"/>
            </a:xfrm>
          </p:grpSpPr>
          <p:sp>
            <p:nvSpPr>
              <p:cNvPr id="86" name="ZoneTexte 85">
                <a:extLst>
                  <a:ext uri="{FF2B5EF4-FFF2-40B4-BE49-F238E27FC236}">
                    <a16:creationId xmlns:a16="http://schemas.microsoft.com/office/drawing/2014/main" id="{38137C8F-66EA-7452-F4D6-D29C624C5C94}"/>
                  </a:ext>
                </a:extLst>
              </p:cNvPr>
              <p:cNvSpPr txBox="1"/>
              <p:nvPr/>
            </p:nvSpPr>
            <p:spPr>
              <a:xfrm>
                <a:off x="905317" y="126870"/>
                <a:ext cx="1583130" cy="261610"/>
              </a:xfrm>
              <a:prstGeom prst="rect">
                <a:avLst/>
              </a:prstGeom>
              <a:noFill/>
            </p:spPr>
            <p:txBody>
              <a:bodyPr vert="horz" wrap="square" rtlCol="0">
                <a:spAutoFit/>
              </a:bodyPr>
              <a:lstStyle/>
              <a:p>
                <a:r>
                  <a:rPr lang="fr-FR" sz="1100" b="1" u="sng" dirty="0">
                    <a:latin typeface="Quicksand Bold" pitchFamily="50" charset="0"/>
                  </a:rPr>
                  <a:t>Calcule en ligne :</a:t>
                </a:r>
              </a:p>
            </p:txBody>
          </p:sp>
          <p:sp>
            <p:nvSpPr>
              <p:cNvPr id="90" name="ZoneTexte 89">
                <a:extLst>
                  <a:ext uri="{FF2B5EF4-FFF2-40B4-BE49-F238E27FC236}">
                    <a16:creationId xmlns:a16="http://schemas.microsoft.com/office/drawing/2014/main" id="{751E6067-71E6-5989-39C8-A7B86ECE966B}"/>
                  </a:ext>
                </a:extLst>
              </p:cNvPr>
              <p:cNvSpPr txBox="1"/>
              <p:nvPr/>
            </p:nvSpPr>
            <p:spPr>
              <a:xfrm>
                <a:off x="2742980" y="126870"/>
                <a:ext cx="1872307" cy="261610"/>
              </a:xfrm>
              <a:prstGeom prst="rect">
                <a:avLst/>
              </a:prstGeom>
              <a:noFill/>
            </p:spPr>
            <p:txBody>
              <a:bodyPr vert="horz" wrap="square" rtlCol="0">
                <a:spAutoFit/>
              </a:bodyPr>
              <a:lstStyle/>
              <a:p>
                <a:r>
                  <a:rPr lang="fr-FR" sz="1100" b="1" u="sng" dirty="0">
                    <a:latin typeface="Quicksand Bold" pitchFamily="50" charset="0"/>
                  </a:rPr>
                  <a:t>Calcule comme tu veux:</a:t>
                </a:r>
              </a:p>
            </p:txBody>
          </p:sp>
          <p:sp>
            <p:nvSpPr>
              <p:cNvPr id="98" name="ZoneTexte 97">
                <a:extLst>
                  <a:ext uri="{FF2B5EF4-FFF2-40B4-BE49-F238E27FC236}">
                    <a16:creationId xmlns:a16="http://schemas.microsoft.com/office/drawing/2014/main" id="{80B97200-9359-AD1A-4974-346FA83C8BB2}"/>
                  </a:ext>
                </a:extLst>
              </p:cNvPr>
              <p:cNvSpPr txBox="1"/>
              <p:nvPr/>
            </p:nvSpPr>
            <p:spPr>
              <a:xfrm>
                <a:off x="2564821" y="163923"/>
                <a:ext cx="216000" cy="216396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contrasting" dir="t">
                  <a:rot lat="0" lon="0" rev="1500000"/>
                </a:lightRig>
              </a:scene3d>
              <a:sp3d prstMaterial="metal">
                <a:bevelT w="88900" h="88900"/>
              </a:sp3d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fr-FR" sz="1000" dirty="0">
                    <a:solidFill>
                      <a:schemeClr val="bg1"/>
                    </a:solidFill>
                    <a:latin typeface="Wolf Sans" panose="020F0704030504030204" pitchFamily="34" charset="0"/>
                  </a:rPr>
                  <a:t>2</a:t>
                </a:r>
              </a:p>
            </p:txBody>
          </p:sp>
        </p:grpSp>
        <p:grpSp>
          <p:nvGrpSpPr>
            <p:cNvPr id="38" name="Groupe 37">
              <a:extLst>
                <a:ext uri="{FF2B5EF4-FFF2-40B4-BE49-F238E27FC236}">
                  <a16:creationId xmlns:a16="http://schemas.microsoft.com/office/drawing/2014/main" id="{6E348F76-B916-39E5-5AB6-9674B90ED92A}"/>
                </a:ext>
              </a:extLst>
            </p:cNvPr>
            <p:cNvGrpSpPr/>
            <p:nvPr/>
          </p:nvGrpSpPr>
          <p:grpSpPr>
            <a:xfrm>
              <a:off x="5907056" y="1851421"/>
              <a:ext cx="3681395" cy="261610"/>
              <a:chOff x="933892" y="126870"/>
              <a:chExt cx="3681395" cy="261610"/>
            </a:xfrm>
          </p:grpSpPr>
          <p:sp>
            <p:nvSpPr>
              <p:cNvPr id="76" name="ZoneTexte 75">
                <a:extLst>
                  <a:ext uri="{FF2B5EF4-FFF2-40B4-BE49-F238E27FC236}">
                    <a16:creationId xmlns:a16="http://schemas.microsoft.com/office/drawing/2014/main" id="{ADAA26F5-5ABE-F208-8F29-4AFB91DEC464}"/>
                  </a:ext>
                </a:extLst>
              </p:cNvPr>
              <p:cNvSpPr txBox="1"/>
              <p:nvPr/>
            </p:nvSpPr>
            <p:spPr>
              <a:xfrm>
                <a:off x="933892" y="126870"/>
                <a:ext cx="1583130" cy="261610"/>
              </a:xfrm>
              <a:prstGeom prst="rect">
                <a:avLst/>
              </a:prstGeom>
              <a:noFill/>
            </p:spPr>
            <p:txBody>
              <a:bodyPr vert="horz" wrap="square" rtlCol="0">
                <a:spAutoFit/>
              </a:bodyPr>
              <a:lstStyle/>
              <a:p>
                <a:r>
                  <a:rPr lang="fr-FR" sz="1100" b="1" u="sng" dirty="0">
                    <a:latin typeface="Quicksand Bold" pitchFamily="50" charset="0"/>
                  </a:rPr>
                  <a:t>Calcule en ligne :</a:t>
                </a:r>
              </a:p>
            </p:txBody>
          </p:sp>
          <p:sp>
            <p:nvSpPr>
              <p:cNvPr id="80" name="ZoneTexte 79">
                <a:extLst>
                  <a:ext uri="{FF2B5EF4-FFF2-40B4-BE49-F238E27FC236}">
                    <a16:creationId xmlns:a16="http://schemas.microsoft.com/office/drawing/2014/main" id="{4772C20B-E4F7-0C05-5AC7-00AE6E4AE35F}"/>
                  </a:ext>
                </a:extLst>
              </p:cNvPr>
              <p:cNvSpPr txBox="1"/>
              <p:nvPr/>
            </p:nvSpPr>
            <p:spPr>
              <a:xfrm>
                <a:off x="2742980" y="126870"/>
                <a:ext cx="1872307" cy="261610"/>
              </a:xfrm>
              <a:prstGeom prst="rect">
                <a:avLst/>
              </a:prstGeom>
              <a:noFill/>
            </p:spPr>
            <p:txBody>
              <a:bodyPr vert="horz" wrap="square" rtlCol="0">
                <a:spAutoFit/>
              </a:bodyPr>
              <a:lstStyle/>
              <a:p>
                <a:r>
                  <a:rPr lang="fr-FR" sz="1100" b="1" u="sng" dirty="0">
                    <a:latin typeface="Quicksand Bold" pitchFamily="50" charset="0"/>
                  </a:rPr>
                  <a:t>Calcule comme tu veux:</a:t>
                </a:r>
              </a:p>
            </p:txBody>
          </p:sp>
          <p:sp>
            <p:nvSpPr>
              <p:cNvPr id="84" name="ZoneTexte 83">
                <a:extLst>
                  <a:ext uri="{FF2B5EF4-FFF2-40B4-BE49-F238E27FC236}">
                    <a16:creationId xmlns:a16="http://schemas.microsoft.com/office/drawing/2014/main" id="{57F1DEA6-BE07-70CD-9424-1CEFBCA36333}"/>
                  </a:ext>
                </a:extLst>
              </p:cNvPr>
              <p:cNvSpPr txBox="1"/>
              <p:nvPr/>
            </p:nvSpPr>
            <p:spPr>
              <a:xfrm>
                <a:off x="2564821" y="163923"/>
                <a:ext cx="216000" cy="216396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contrasting" dir="t">
                  <a:rot lat="0" lon="0" rev="1500000"/>
                </a:lightRig>
              </a:scene3d>
              <a:sp3d prstMaterial="metal">
                <a:bevelT w="88900" h="88900"/>
              </a:sp3d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fr-FR" sz="1000" dirty="0">
                    <a:solidFill>
                      <a:schemeClr val="bg1"/>
                    </a:solidFill>
                    <a:latin typeface="Wolf Sans" panose="020F0704030504030204" pitchFamily="34" charset="0"/>
                  </a:rPr>
                  <a:t>2</a:t>
                </a:r>
              </a:p>
            </p:txBody>
          </p:sp>
        </p:grpSp>
        <p:grpSp>
          <p:nvGrpSpPr>
            <p:cNvPr id="40" name="Groupe 39">
              <a:extLst>
                <a:ext uri="{FF2B5EF4-FFF2-40B4-BE49-F238E27FC236}">
                  <a16:creationId xmlns:a16="http://schemas.microsoft.com/office/drawing/2014/main" id="{0616D855-05A2-13D8-350E-47F9139F9D82}"/>
                </a:ext>
              </a:extLst>
            </p:cNvPr>
            <p:cNvGrpSpPr/>
            <p:nvPr/>
          </p:nvGrpSpPr>
          <p:grpSpPr>
            <a:xfrm>
              <a:off x="889292" y="3527211"/>
              <a:ext cx="3709970" cy="261610"/>
              <a:chOff x="905317" y="126870"/>
              <a:chExt cx="3709970" cy="261610"/>
            </a:xfrm>
          </p:grpSpPr>
          <p:sp>
            <p:nvSpPr>
              <p:cNvPr id="62" name="ZoneTexte 61">
                <a:extLst>
                  <a:ext uri="{FF2B5EF4-FFF2-40B4-BE49-F238E27FC236}">
                    <a16:creationId xmlns:a16="http://schemas.microsoft.com/office/drawing/2014/main" id="{EAD69E2E-C035-9BEB-8A04-54050FFC2007}"/>
                  </a:ext>
                </a:extLst>
              </p:cNvPr>
              <p:cNvSpPr txBox="1"/>
              <p:nvPr/>
            </p:nvSpPr>
            <p:spPr>
              <a:xfrm>
                <a:off x="905317" y="126870"/>
                <a:ext cx="1583130" cy="261610"/>
              </a:xfrm>
              <a:prstGeom prst="rect">
                <a:avLst/>
              </a:prstGeom>
              <a:noFill/>
            </p:spPr>
            <p:txBody>
              <a:bodyPr vert="horz" wrap="square" rtlCol="0">
                <a:spAutoFit/>
              </a:bodyPr>
              <a:lstStyle/>
              <a:p>
                <a:r>
                  <a:rPr lang="fr-FR" sz="1100" b="1" u="sng" dirty="0">
                    <a:latin typeface="Quicksand Bold" pitchFamily="50" charset="0"/>
                  </a:rPr>
                  <a:t>Calcule en ligne :</a:t>
                </a:r>
              </a:p>
            </p:txBody>
          </p:sp>
          <p:sp>
            <p:nvSpPr>
              <p:cNvPr id="65" name="ZoneTexte 64">
                <a:extLst>
                  <a:ext uri="{FF2B5EF4-FFF2-40B4-BE49-F238E27FC236}">
                    <a16:creationId xmlns:a16="http://schemas.microsoft.com/office/drawing/2014/main" id="{C6467A2A-2830-CDE1-D798-7819E1EAF826}"/>
                  </a:ext>
                </a:extLst>
              </p:cNvPr>
              <p:cNvSpPr txBox="1"/>
              <p:nvPr/>
            </p:nvSpPr>
            <p:spPr>
              <a:xfrm>
                <a:off x="2742980" y="126870"/>
                <a:ext cx="1872307" cy="261610"/>
              </a:xfrm>
              <a:prstGeom prst="rect">
                <a:avLst/>
              </a:prstGeom>
              <a:noFill/>
            </p:spPr>
            <p:txBody>
              <a:bodyPr vert="horz" wrap="square" rtlCol="0">
                <a:spAutoFit/>
              </a:bodyPr>
              <a:lstStyle/>
              <a:p>
                <a:r>
                  <a:rPr lang="fr-FR" sz="1100" b="1" u="sng" dirty="0">
                    <a:latin typeface="Quicksand Bold" pitchFamily="50" charset="0"/>
                  </a:rPr>
                  <a:t>Calcule comme tu veux:</a:t>
                </a:r>
              </a:p>
            </p:txBody>
          </p:sp>
          <p:sp>
            <p:nvSpPr>
              <p:cNvPr id="72" name="ZoneTexte 71">
                <a:extLst>
                  <a:ext uri="{FF2B5EF4-FFF2-40B4-BE49-F238E27FC236}">
                    <a16:creationId xmlns:a16="http://schemas.microsoft.com/office/drawing/2014/main" id="{D1203990-9EB1-A656-2A72-5C9604E6042D}"/>
                  </a:ext>
                </a:extLst>
              </p:cNvPr>
              <p:cNvSpPr txBox="1"/>
              <p:nvPr/>
            </p:nvSpPr>
            <p:spPr>
              <a:xfrm>
                <a:off x="2564821" y="163923"/>
                <a:ext cx="216000" cy="216396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contrasting" dir="t">
                  <a:rot lat="0" lon="0" rev="1500000"/>
                </a:lightRig>
              </a:scene3d>
              <a:sp3d prstMaterial="metal">
                <a:bevelT w="88900" h="88900"/>
              </a:sp3d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fr-FR" sz="1000" dirty="0">
                    <a:solidFill>
                      <a:schemeClr val="bg1"/>
                    </a:solidFill>
                    <a:latin typeface="Wolf Sans" panose="020F0704030504030204" pitchFamily="34" charset="0"/>
                  </a:rPr>
                  <a:t>2</a:t>
                </a:r>
              </a:p>
            </p:txBody>
          </p:sp>
        </p:grpSp>
        <p:grpSp>
          <p:nvGrpSpPr>
            <p:cNvPr id="43" name="Groupe 42">
              <a:extLst>
                <a:ext uri="{FF2B5EF4-FFF2-40B4-BE49-F238E27FC236}">
                  <a16:creationId xmlns:a16="http://schemas.microsoft.com/office/drawing/2014/main" id="{70CD0BEB-39FA-5B20-BB3C-AF92FC94E744}"/>
                </a:ext>
              </a:extLst>
            </p:cNvPr>
            <p:cNvGrpSpPr/>
            <p:nvPr/>
          </p:nvGrpSpPr>
          <p:grpSpPr>
            <a:xfrm>
              <a:off x="5889334" y="3547454"/>
              <a:ext cx="3700445" cy="261610"/>
              <a:chOff x="914842" y="126870"/>
              <a:chExt cx="3700445" cy="261610"/>
            </a:xfrm>
          </p:grpSpPr>
          <p:sp>
            <p:nvSpPr>
              <p:cNvPr id="56" name="ZoneTexte 55">
                <a:extLst>
                  <a:ext uri="{FF2B5EF4-FFF2-40B4-BE49-F238E27FC236}">
                    <a16:creationId xmlns:a16="http://schemas.microsoft.com/office/drawing/2014/main" id="{B22E3C8E-017C-EBAE-EE28-AD0869091F83}"/>
                  </a:ext>
                </a:extLst>
              </p:cNvPr>
              <p:cNvSpPr txBox="1"/>
              <p:nvPr/>
            </p:nvSpPr>
            <p:spPr>
              <a:xfrm>
                <a:off x="914842" y="126870"/>
                <a:ext cx="1583130" cy="261610"/>
              </a:xfrm>
              <a:prstGeom prst="rect">
                <a:avLst/>
              </a:prstGeom>
              <a:noFill/>
            </p:spPr>
            <p:txBody>
              <a:bodyPr vert="horz" wrap="square" rtlCol="0">
                <a:spAutoFit/>
              </a:bodyPr>
              <a:lstStyle/>
              <a:p>
                <a:r>
                  <a:rPr lang="fr-FR" sz="1100" b="1" u="sng" dirty="0">
                    <a:latin typeface="Quicksand Bold" pitchFamily="50" charset="0"/>
                  </a:rPr>
                  <a:t>Calcule en ligne :</a:t>
                </a:r>
              </a:p>
            </p:txBody>
          </p:sp>
          <p:sp>
            <p:nvSpPr>
              <p:cNvPr id="57" name="ZoneTexte 56">
                <a:extLst>
                  <a:ext uri="{FF2B5EF4-FFF2-40B4-BE49-F238E27FC236}">
                    <a16:creationId xmlns:a16="http://schemas.microsoft.com/office/drawing/2014/main" id="{B3E02E9B-115A-699E-3A7B-6291C670F643}"/>
                  </a:ext>
                </a:extLst>
              </p:cNvPr>
              <p:cNvSpPr txBox="1"/>
              <p:nvPr/>
            </p:nvSpPr>
            <p:spPr>
              <a:xfrm>
                <a:off x="2742980" y="126870"/>
                <a:ext cx="1872307" cy="261610"/>
              </a:xfrm>
              <a:prstGeom prst="rect">
                <a:avLst/>
              </a:prstGeom>
              <a:noFill/>
            </p:spPr>
            <p:txBody>
              <a:bodyPr vert="horz" wrap="square" rtlCol="0">
                <a:spAutoFit/>
              </a:bodyPr>
              <a:lstStyle/>
              <a:p>
                <a:r>
                  <a:rPr lang="fr-FR" sz="1100" b="1" u="sng" dirty="0">
                    <a:latin typeface="Quicksand Bold" pitchFamily="50" charset="0"/>
                  </a:rPr>
                  <a:t>Calcule comme tu veux:</a:t>
                </a:r>
              </a:p>
            </p:txBody>
          </p:sp>
          <p:sp>
            <p:nvSpPr>
              <p:cNvPr id="58" name="ZoneTexte 57">
                <a:extLst>
                  <a:ext uri="{FF2B5EF4-FFF2-40B4-BE49-F238E27FC236}">
                    <a16:creationId xmlns:a16="http://schemas.microsoft.com/office/drawing/2014/main" id="{DA458E19-FAF5-5770-E039-2C22CB6DB2B2}"/>
                  </a:ext>
                </a:extLst>
              </p:cNvPr>
              <p:cNvSpPr txBox="1"/>
              <p:nvPr/>
            </p:nvSpPr>
            <p:spPr>
              <a:xfrm>
                <a:off x="2564821" y="163923"/>
                <a:ext cx="216000" cy="216396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contrasting" dir="t">
                  <a:rot lat="0" lon="0" rev="1500000"/>
                </a:lightRig>
              </a:scene3d>
              <a:sp3d prstMaterial="metal">
                <a:bevelT w="88900" h="88900"/>
              </a:sp3d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fr-FR" sz="1000" dirty="0">
                    <a:solidFill>
                      <a:schemeClr val="bg1"/>
                    </a:solidFill>
                    <a:latin typeface="Wolf Sans" panose="020F0704030504030204" pitchFamily="34" charset="0"/>
                  </a:rPr>
                  <a:t>2</a:t>
                </a:r>
              </a:p>
            </p:txBody>
          </p:sp>
        </p:grpSp>
        <p:grpSp>
          <p:nvGrpSpPr>
            <p:cNvPr id="44" name="Groupe 43">
              <a:extLst>
                <a:ext uri="{FF2B5EF4-FFF2-40B4-BE49-F238E27FC236}">
                  <a16:creationId xmlns:a16="http://schemas.microsoft.com/office/drawing/2014/main" id="{C35F83D7-96F2-33AE-61E2-6883CA20512B}"/>
                </a:ext>
              </a:extLst>
            </p:cNvPr>
            <p:cNvGrpSpPr/>
            <p:nvPr/>
          </p:nvGrpSpPr>
          <p:grpSpPr>
            <a:xfrm>
              <a:off x="887995" y="5203771"/>
              <a:ext cx="3709970" cy="261610"/>
              <a:chOff x="905317" y="126870"/>
              <a:chExt cx="3709970" cy="261610"/>
            </a:xfrm>
          </p:grpSpPr>
          <p:sp>
            <p:nvSpPr>
              <p:cNvPr id="49" name="ZoneTexte 48">
                <a:extLst>
                  <a:ext uri="{FF2B5EF4-FFF2-40B4-BE49-F238E27FC236}">
                    <a16:creationId xmlns:a16="http://schemas.microsoft.com/office/drawing/2014/main" id="{0B0F3067-DEE5-47AE-1C2E-A1118A3860E5}"/>
                  </a:ext>
                </a:extLst>
              </p:cNvPr>
              <p:cNvSpPr txBox="1"/>
              <p:nvPr/>
            </p:nvSpPr>
            <p:spPr>
              <a:xfrm>
                <a:off x="905317" y="126870"/>
                <a:ext cx="1583130" cy="261610"/>
              </a:xfrm>
              <a:prstGeom prst="rect">
                <a:avLst/>
              </a:prstGeom>
              <a:noFill/>
            </p:spPr>
            <p:txBody>
              <a:bodyPr vert="horz" wrap="square" rtlCol="0">
                <a:spAutoFit/>
              </a:bodyPr>
              <a:lstStyle/>
              <a:p>
                <a:r>
                  <a:rPr lang="fr-FR" sz="1100" b="1" u="sng" dirty="0">
                    <a:latin typeface="Quicksand Bold" pitchFamily="50" charset="0"/>
                  </a:rPr>
                  <a:t>Calcule en ligne :</a:t>
                </a:r>
              </a:p>
            </p:txBody>
          </p:sp>
          <p:sp>
            <p:nvSpPr>
              <p:cNvPr id="54" name="ZoneTexte 53">
                <a:extLst>
                  <a:ext uri="{FF2B5EF4-FFF2-40B4-BE49-F238E27FC236}">
                    <a16:creationId xmlns:a16="http://schemas.microsoft.com/office/drawing/2014/main" id="{8D43F822-F95D-B314-CA19-D7803CA20A71}"/>
                  </a:ext>
                </a:extLst>
              </p:cNvPr>
              <p:cNvSpPr txBox="1"/>
              <p:nvPr/>
            </p:nvSpPr>
            <p:spPr>
              <a:xfrm>
                <a:off x="2742980" y="126870"/>
                <a:ext cx="1872307" cy="261610"/>
              </a:xfrm>
              <a:prstGeom prst="rect">
                <a:avLst/>
              </a:prstGeom>
              <a:noFill/>
            </p:spPr>
            <p:txBody>
              <a:bodyPr vert="horz" wrap="square" rtlCol="0">
                <a:spAutoFit/>
              </a:bodyPr>
              <a:lstStyle/>
              <a:p>
                <a:r>
                  <a:rPr lang="fr-FR" sz="1100" b="1" u="sng" dirty="0">
                    <a:latin typeface="Quicksand Bold" pitchFamily="50" charset="0"/>
                  </a:rPr>
                  <a:t>Calcule comme tu veux:</a:t>
                </a:r>
              </a:p>
            </p:txBody>
          </p:sp>
          <p:sp>
            <p:nvSpPr>
              <p:cNvPr id="55" name="ZoneTexte 54">
                <a:extLst>
                  <a:ext uri="{FF2B5EF4-FFF2-40B4-BE49-F238E27FC236}">
                    <a16:creationId xmlns:a16="http://schemas.microsoft.com/office/drawing/2014/main" id="{F1B63301-3BBA-2D39-38E5-188620420A20}"/>
                  </a:ext>
                </a:extLst>
              </p:cNvPr>
              <p:cNvSpPr txBox="1"/>
              <p:nvPr/>
            </p:nvSpPr>
            <p:spPr>
              <a:xfrm>
                <a:off x="2564821" y="163923"/>
                <a:ext cx="216000" cy="216396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contrasting" dir="t">
                  <a:rot lat="0" lon="0" rev="1500000"/>
                </a:lightRig>
              </a:scene3d>
              <a:sp3d prstMaterial="metal">
                <a:bevelT w="88900" h="88900"/>
              </a:sp3d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fr-FR" sz="1000" dirty="0">
                    <a:solidFill>
                      <a:schemeClr val="bg1"/>
                    </a:solidFill>
                    <a:latin typeface="Wolf Sans" panose="020F0704030504030204" pitchFamily="34" charset="0"/>
                  </a:rPr>
                  <a:t>2</a:t>
                </a:r>
              </a:p>
            </p:txBody>
          </p:sp>
        </p:grpSp>
        <p:grpSp>
          <p:nvGrpSpPr>
            <p:cNvPr id="45" name="Groupe 44">
              <a:extLst>
                <a:ext uri="{FF2B5EF4-FFF2-40B4-BE49-F238E27FC236}">
                  <a16:creationId xmlns:a16="http://schemas.microsoft.com/office/drawing/2014/main" id="{CDDFA341-9DC6-C4AD-53F4-6F7CBFB7DC34}"/>
                </a:ext>
              </a:extLst>
            </p:cNvPr>
            <p:cNvGrpSpPr/>
            <p:nvPr/>
          </p:nvGrpSpPr>
          <p:grpSpPr>
            <a:xfrm>
              <a:off x="5896260" y="5223909"/>
              <a:ext cx="3700445" cy="261610"/>
              <a:chOff x="914842" y="126870"/>
              <a:chExt cx="3700445" cy="261610"/>
            </a:xfrm>
          </p:grpSpPr>
          <p:sp>
            <p:nvSpPr>
              <p:cNvPr id="46" name="ZoneTexte 45">
                <a:extLst>
                  <a:ext uri="{FF2B5EF4-FFF2-40B4-BE49-F238E27FC236}">
                    <a16:creationId xmlns:a16="http://schemas.microsoft.com/office/drawing/2014/main" id="{A3917248-7FFC-1521-D284-1A3DB46A97F3}"/>
                  </a:ext>
                </a:extLst>
              </p:cNvPr>
              <p:cNvSpPr txBox="1"/>
              <p:nvPr/>
            </p:nvSpPr>
            <p:spPr>
              <a:xfrm>
                <a:off x="914842" y="126870"/>
                <a:ext cx="1583130" cy="261610"/>
              </a:xfrm>
              <a:prstGeom prst="rect">
                <a:avLst/>
              </a:prstGeom>
              <a:noFill/>
            </p:spPr>
            <p:txBody>
              <a:bodyPr vert="horz" wrap="square" rtlCol="0">
                <a:spAutoFit/>
              </a:bodyPr>
              <a:lstStyle/>
              <a:p>
                <a:r>
                  <a:rPr lang="fr-FR" sz="1100" b="1" u="sng" dirty="0">
                    <a:latin typeface="Quicksand Bold" pitchFamily="50" charset="0"/>
                  </a:rPr>
                  <a:t>Calcule en ligne :</a:t>
                </a:r>
              </a:p>
            </p:txBody>
          </p:sp>
          <p:sp>
            <p:nvSpPr>
              <p:cNvPr id="47" name="ZoneTexte 46">
                <a:extLst>
                  <a:ext uri="{FF2B5EF4-FFF2-40B4-BE49-F238E27FC236}">
                    <a16:creationId xmlns:a16="http://schemas.microsoft.com/office/drawing/2014/main" id="{04A45B88-9E0C-F1EE-D695-1EC98E66A1EA}"/>
                  </a:ext>
                </a:extLst>
              </p:cNvPr>
              <p:cNvSpPr txBox="1"/>
              <p:nvPr/>
            </p:nvSpPr>
            <p:spPr>
              <a:xfrm>
                <a:off x="2742980" y="126870"/>
                <a:ext cx="1872307" cy="261610"/>
              </a:xfrm>
              <a:prstGeom prst="rect">
                <a:avLst/>
              </a:prstGeom>
              <a:noFill/>
            </p:spPr>
            <p:txBody>
              <a:bodyPr vert="horz" wrap="square" rtlCol="0">
                <a:spAutoFit/>
              </a:bodyPr>
              <a:lstStyle/>
              <a:p>
                <a:r>
                  <a:rPr lang="fr-FR" sz="1100" b="1" u="sng" dirty="0">
                    <a:latin typeface="Quicksand Bold" pitchFamily="50" charset="0"/>
                  </a:rPr>
                  <a:t>Calcule comme tu veux:</a:t>
                </a:r>
              </a:p>
            </p:txBody>
          </p:sp>
          <p:sp>
            <p:nvSpPr>
              <p:cNvPr id="48" name="ZoneTexte 47">
                <a:extLst>
                  <a:ext uri="{FF2B5EF4-FFF2-40B4-BE49-F238E27FC236}">
                    <a16:creationId xmlns:a16="http://schemas.microsoft.com/office/drawing/2014/main" id="{9F74BD53-7BCB-8215-BE90-9D78D26930B6}"/>
                  </a:ext>
                </a:extLst>
              </p:cNvPr>
              <p:cNvSpPr txBox="1"/>
              <p:nvPr/>
            </p:nvSpPr>
            <p:spPr>
              <a:xfrm>
                <a:off x="2564821" y="163923"/>
                <a:ext cx="216000" cy="216396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contrasting" dir="t">
                  <a:rot lat="0" lon="0" rev="1500000"/>
                </a:lightRig>
              </a:scene3d>
              <a:sp3d prstMaterial="metal">
                <a:bevelT w="88900" h="88900"/>
              </a:sp3d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fr-FR" sz="1000" dirty="0">
                    <a:solidFill>
                      <a:schemeClr val="bg1"/>
                    </a:solidFill>
                    <a:latin typeface="Wolf Sans" panose="020F0704030504030204" pitchFamily="34" charset="0"/>
                  </a:rPr>
                  <a:t>2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39355435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e 9">
            <a:extLst>
              <a:ext uri="{FF2B5EF4-FFF2-40B4-BE49-F238E27FC236}">
                <a16:creationId xmlns:a16="http://schemas.microsoft.com/office/drawing/2014/main" id="{F894A4E0-EB6E-44FA-9FA6-DEDA02A5C384}"/>
              </a:ext>
            </a:extLst>
          </p:cNvPr>
          <p:cNvGrpSpPr/>
          <p:nvPr/>
        </p:nvGrpSpPr>
        <p:grpSpPr>
          <a:xfrm>
            <a:off x="91038" y="106555"/>
            <a:ext cx="5876091" cy="6617454"/>
            <a:chOff x="91038" y="106555"/>
            <a:chExt cx="5876091" cy="6617454"/>
          </a:xfrm>
        </p:grpSpPr>
        <p:grpSp>
          <p:nvGrpSpPr>
            <p:cNvPr id="7" name="Groupe 6">
              <a:extLst>
                <a:ext uri="{FF2B5EF4-FFF2-40B4-BE49-F238E27FC236}">
                  <a16:creationId xmlns:a16="http://schemas.microsoft.com/office/drawing/2014/main" id="{AB681B0F-5E66-4E60-AA19-1D81F546D9FA}"/>
                </a:ext>
              </a:extLst>
            </p:cNvPr>
            <p:cNvGrpSpPr/>
            <p:nvPr/>
          </p:nvGrpSpPr>
          <p:grpSpPr>
            <a:xfrm>
              <a:off x="91038" y="106555"/>
              <a:ext cx="871271" cy="6608076"/>
              <a:chOff x="91038" y="106555"/>
              <a:chExt cx="871271" cy="6608076"/>
            </a:xfrm>
          </p:grpSpPr>
          <p:sp>
            <p:nvSpPr>
              <p:cNvPr id="22" name="ZoneTexte 21">
                <a:extLst>
                  <a:ext uri="{FF2B5EF4-FFF2-40B4-BE49-F238E27FC236}">
                    <a16:creationId xmlns:a16="http://schemas.microsoft.com/office/drawing/2014/main" id="{373570C6-6256-4994-86BC-94289C184DA6}"/>
                  </a:ext>
                </a:extLst>
              </p:cNvPr>
              <p:cNvSpPr txBox="1"/>
              <p:nvPr/>
            </p:nvSpPr>
            <p:spPr>
              <a:xfrm>
                <a:off x="188821" y="603582"/>
                <a:ext cx="461665" cy="1055970"/>
              </a:xfrm>
              <a:prstGeom prst="rect">
                <a:avLst/>
              </a:prstGeom>
              <a:noFill/>
            </p:spPr>
            <p:txBody>
              <a:bodyPr vert="vert270" wrap="square" rtlCol="0">
                <a:spAutoFit/>
              </a:bodyPr>
              <a:lstStyle/>
              <a:p>
                <a:pPr algn="ctr"/>
                <a:r>
                  <a:rPr lang="fr-FR" sz="900" dirty="0">
                    <a:latin typeface="Quicksand Bold" pitchFamily="50" charset="0"/>
                  </a:rPr>
                  <a:t>CALCUL POSE</a:t>
                </a:r>
              </a:p>
              <a:p>
                <a:r>
                  <a:rPr lang="fr-FR" sz="900" dirty="0">
                    <a:latin typeface="Quicksand Bold" pitchFamily="50" charset="0"/>
                  </a:rPr>
                  <a:t>Etoile violette</a:t>
                </a:r>
              </a:p>
            </p:txBody>
          </p:sp>
          <p:sp>
            <p:nvSpPr>
              <p:cNvPr id="39" name="ZoneTexte 38">
                <a:extLst>
                  <a:ext uri="{FF2B5EF4-FFF2-40B4-BE49-F238E27FC236}">
                    <a16:creationId xmlns:a16="http://schemas.microsoft.com/office/drawing/2014/main" id="{BB105B0C-16CC-459B-9249-BBC97A20360D}"/>
                  </a:ext>
                </a:extLst>
              </p:cNvPr>
              <p:cNvSpPr txBox="1"/>
              <p:nvPr/>
            </p:nvSpPr>
            <p:spPr>
              <a:xfrm>
                <a:off x="91038" y="515576"/>
                <a:ext cx="871271" cy="215444"/>
              </a:xfrm>
              <a:prstGeom prst="rect">
                <a:avLst/>
              </a:prstGeom>
              <a:noFill/>
            </p:spPr>
            <p:txBody>
              <a:bodyPr vert="horz" wrap="square" rtlCol="0">
                <a:spAutoFit/>
              </a:bodyPr>
              <a:lstStyle/>
              <a:p>
                <a:r>
                  <a:rPr lang="fr-FR" sz="800" dirty="0">
                    <a:latin typeface="Script Ecole 2" panose="02000400000000000000" pitchFamily="2" charset="0"/>
                    <a:ea typeface="Script Ecole 2" panose="02000400000000000000" pitchFamily="2" charset="0"/>
                  </a:rPr>
                  <a:t>Objectif 8/10</a:t>
                </a:r>
              </a:p>
            </p:txBody>
          </p:sp>
          <p:sp>
            <p:nvSpPr>
              <p:cNvPr id="60" name="ZoneTexte 59">
                <a:extLst>
                  <a:ext uri="{FF2B5EF4-FFF2-40B4-BE49-F238E27FC236}">
                    <a16:creationId xmlns:a16="http://schemas.microsoft.com/office/drawing/2014/main" id="{29295F59-DE2C-4817-9907-97AE040A2DF7}"/>
                  </a:ext>
                </a:extLst>
              </p:cNvPr>
              <p:cNvSpPr txBox="1"/>
              <p:nvPr/>
            </p:nvSpPr>
            <p:spPr>
              <a:xfrm>
                <a:off x="214221" y="2351997"/>
                <a:ext cx="461665" cy="990754"/>
              </a:xfrm>
              <a:prstGeom prst="rect">
                <a:avLst/>
              </a:prstGeom>
              <a:noFill/>
            </p:spPr>
            <p:txBody>
              <a:bodyPr vert="vert270" wrap="square" rtlCol="0">
                <a:spAutoFit/>
              </a:bodyPr>
              <a:lstStyle/>
              <a:p>
                <a:pPr algn="ctr"/>
                <a:r>
                  <a:rPr lang="fr-FR" sz="900" dirty="0">
                    <a:latin typeface="Quicksand Bold" pitchFamily="50" charset="0"/>
                  </a:rPr>
                  <a:t>CALCUL POSE</a:t>
                </a:r>
              </a:p>
              <a:p>
                <a:r>
                  <a:rPr lang="fr-FR" sz="900" dirty="0">
                    <a:latin typeface="Quicksand Bold" pitchFamily="50" charset="0"/>
                  </a:rPr>
                  <a:t>Etoile violette</a:t>
                </a:r>
              </a:p>
            </p:txBody>
          </p:sp>
          <p:sp>
            <p:nvSpPr>
              <p:cNvPr id="61" name="ZoneTexte 60">
                <a:extLst>
                  <a:ext uri="{FF2B5EF4-FFF2-40B4-BE49-F238E27FC236}">
                    <a16:creationId xmlns:a16="http://schemas.microsoft.com/office/drawing/2014/main" id="{D0FC2495-9D52-4CCD-91BB-BF70940EB5F3}"/>
                  </a:ext>
                </a:extLst>
              </p:cNvPr>
              <p:cNvSpPr txBox="1"/>
              <p:nvPr/>
            </p:nvSpPr>
            <p:spPr>
              <a:xfrm>
                <a:off x="91038" y="2176025"/>
                <a:ext cx="871271" cy="215444"/>
              </a:xfrm>
              <a:prstGeom prst="rect">
                <a:avLst/>
              </a:prstGeom>
              <a:noFill/>
            </p:spPr>
            <p:txBody>
              <a:bodyPr vert="horz" wrap="square" rtlCol="0">
                <a:spAutoFit/>
              </a:bodyPr>
              <a:lstStyle/>
              <a:p>
                <a:r>
                  <a:rPr lang="fr-FR" sz="800" dirty="0">
                    <a:latin typeface="Script Ecole 2" panose="02000400000000000000" pitchFamily="2" charset="0"/>
                    <a:ea typeface="Script Ecole 2" panose="02000400000000000000" pitchFamily="2" charset="0"/>
                  </a:rPr>
                  <a:t>Objectif 8/10</a:t>
                </a:r>
              </a:p>
            </p:txBody>
          </p:sp>
          <p:sp>
            <p:nvSpPr>
              <p:cNvPr id="74" name="ZoneTexte 73">
                <a:extLst>
                  <a:ext uri="{FF2B5EF4-FFF2-40B4-BE49-F238E27FC236}">
                    <a16:creationId xmlns:a16="http://schemas.microsoft.com/office/drawing/2014/main" id="{1A12775D-5ED8-4EF0-87EB-BC22700E5C81}"/>
                  </a:ext>
                </a:extLst>
              </p:cNvPr>
              <p:cNvSpPr txBox="1"/>
              <p:nvPr/>
            </p:nvSpPr>
            <p:spPr>
              <a:xfrm>
                <a:off x="214221" y="4016657"/>
                <a:ext cx="461665" cy="1023696"/>
              </a:xfrm>
              <a:prstGeom prst="rect">
                <a:avLst/>
              </a:prstGeom>
              <a:noFill/>
            </p:spPr>
            <p:txBody>
              <a:bodyPr vert="vert270" wrap="square" rtlCol="0">
                <a:spAutoFit/>
              </a:bodyPr>
              <a:lstStyle/>
              <a:p>
                <a:pPr algn="ctr"/>
                <a:r>
                  <a:rPr lang="fr-FR" sz="900" dirty="0">
                    <a:latin typeface="Quicksand Bold" pitchFamily="50" charset="0"/>
                  </a:rPr>
                  <a:t>CALCUL POSE</a:t>
                </a:r>
              </a:p>
              <a:p>
                <a:r>
                  <a:rPr lang="fr-FR" sz="900" dirty="0">
                    <a:latin typeface="Quicksand Bold" pitchFamily="50" charset="0"/>
                  </a:rPr>
                  <a:t>Etoile violette</a:t>
                </a:r>
              </a:p>
            </p:txBody>
          </p:sp>
          <p:sp>
            <p:nvSpPr>
              <p:cNvPr id="75" name="ZoneTexte 74">
                <a:extLst>
                  <a:ext uri="{FF2B5EF4-FFF2-40B4-BE49-F238E27FC236}">
                    <a16:creationId xmlns:a16="http://schemas.microsoft.com/office/drawing/2014/main" id="{C5DDEEB1-7A13-4898-A119-485898BBC0EE}"/>
                  </a:ext>
                </a:extLst>
              </p:cNvPr>
              <p:cNvSpPr txBox="1"/>
              <p:nvPr/>
            </p:nvSpPr>
            <p:spPr>
              <a:xfrm>
                <a:off x="91038" y="3881172"/>
                <a:ext cx="871271" cy="215444"/>
              </a:xfrm>
              <a:prstGeom prst="rect">
                <a:avLst/>
              </a:prstGeom>
              <a:noFill/>
            </p:spPr>
            <p:txBody>
              <a:bodyPr vert="horz" wrap="square" rtlCol="0">
                <a:spAutoFit/>
              </a:bodyPr>
              <a:lstStyle/>
              <a:p>
                <a:r>
                  <a:rPr lang="fr-FR" sz="800" dirty="0">
                    <a:latin typeface="Script Ecole 2" panose="02000400000000000000" pitchFamily="2" charset="0"/>
                    <a:ea typeface="Script Ecole 2" panose="02000400000000000000" pitchFamily="2" charset="0"/>
                  </a:rPr>
                  <a:t>Objectif 8/10</a:t>
                </a:r>
              </a:p>
            </p:txBody>
          </p:sp>
          <p:sp>
            <p:nvSpPr>
              <p:cNvPr id="88" name="ZoneTexte 87">
                <a:extLst>
                  <a:ext uri="{FF2B5EF4-FFF2-40B4-BE49-F238E27FC236}">
                    <a16:creationId xmlns:a16="http://schemas.microsoft.com/office/drawing/2014/main" id="{24E6A81C-94EB-410F-A0C3-C6FF04EA6C51}"/>
                  </a:ext>
                </a:extLst>
              </p:cNvPr>
              <p:cNvSpPr txBox="1"/>
              <p:nvPr/>
            </p:nvSpPr>
            <p:spPr>
              <a:xfrm>
                <a:off x="214221" y="5690935"/>
                <a:ext cx="461665" cy="1023696"/>
              </a:xfrm>
              <a:prstGeom prst="rect">
                <a:avLst/>
              </a:prstGeom>
              <a:noFill/>
            </p:spPr>
            <p:txBody>
              <a:bodyPr vert="vert270" wrap="square" rtlCol="0">
                <a:spAutoFit/>
              </a:bodyPr>
              <a:lstStyle/>
              <a:p>
                <a:pPr algn="ctr"/>
                <a:r>
                  <a:rPr lang="fr-FR" sz="900" dirty="0">
                    <a:latin typeface="Quicksand Bold" pitchFamily="50" charset="0"/>
                  </a:rPr>
                  <a:t>CALCUL POSE</a:t>
                </a:r>
              </a:p>
              <a:p>
                <a:r>
                  <a:rPr lang="fr-FR" sz="900" dirty="0">
                    <a:latin typeface="Quicksand Bold" pitchFamily="50" charset="0"/>
                  </a:rPr>
                  <a:t>Etoile violette</a:t>
                </a:r>
              </a:p>
            </p:txBody>
          </p:sp>
          <p:sp>
            <p:nvSpPr>
              <p:cNvPr id="89" name="ZoneTexte 88">
                <a:extLst>
                  <a:ext uri="{FF2B5EF4-FFF2-40B4-BE49-F238E27FC236}">
                    <a16:creationId xmlns:a16="http://schemas.microsoft.com/office/drawing/2014/main" id="{9B7E541D-3520-4A2B-8C61-C2295D32BEF3}"/>
                  </a:ext>
                </a:extLst>
              </p:cNvPr>
              <p:cNvSpPr txBox="1"/>
              <p:nvPr/>
            </p:nvSpPr>
            <p:spPr>
              <a:xfrm>
                <a:off x="91038" y="5564893"/>
                <a:ext cx="871271" cy="215444"/>
              </a:xfrm>
              <a:prstGeom prst="rect">
                <a:avLst/>
              </a:prstGeom>
              <a:noFill/>
            </p:spPr>
            <p:txBody>
              <a:bodyPr vert="horz" wrap="square" rtlCol="0">
                <a:spAutoFit/>
              </a:bodyPr>
              <a:lstStyle/>
              <a:p>
                <a:r>
                  <a:rPr lang="fr-FR" sz="800" dirty="0">
                    <a:latin typeface="Script Ecole 2" panose="02000400000000000000" pitchFamily="2" charset="0"/>
                    <a:ea typeface="Script Ecole 2" panose="02000400000000000000" pitchFamily="2" charset="0"/>
                  </a:rPr>
                  <a:t>Objectif 8/10</a:t>
                </a:r>
              </a:p>
            </p:txBody>
          </p:sp>
          <p:sp>
            <p:nvSpPr>
              <p:cNvPr id="85" name="ZoneTexte 84">
                <a:extLst>
                  <a:ext uri="{FF2B5EF4-FFF2-40B4-BE49-F238E27FC236}">
                    <a16:creationId xmlns:a16="http://schemas.microsoft.com/office/drawing/2014/main" id="{2A68718A-9F14-4CD3-805D-9535D520E6BE}"/>
                  </a:ext>
                </a:extLst>
              </p:cNvPr>
              <p:cNvSpPr txBox="1"/>
              <p:nvPr/>
            </p:nvSpPr>
            <p:spPr>
              <a:xfrm>
                <a:off x="166687" y="106555"/>
                <a:ext cx="264838" cy="2539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1050" dirty="0">
                    <a:solidFill>
                      <a:schemeClr val="bg1">
                        <a:lumMod val="50000"/>
                      </a:schemeClr>
                    </a:solidFill>
                  </a:rPr>
                  <a:t>A</a:t>
                </a:r>
              </a:p>
            </p:txBody>
          </p:sp>
          <p:sp>
            <p:nvSpPr>
              <p:cNvPr id="93" name="ZoneTexte 92">
                <a:extLst>
                  <a:ext uri="{FF2B5EF4-FFF2-40B4-BE49-F238E27FC236}">
                    <a16:creationId xmlns:a16="http://schemas.microsoft.com/office/drawing/2014/main" id="{88EDD358-E943-4280-8D29-E5147AF3AF39}"/>
                  </a:ext>
                </a:extLst>
              </p:cNvPr>
              <p:cNvSpPr txBox="1"/>
              <p:nvPr/>
            </p:nvSpPr>
            <p:spPr>
              <a:xfrm>
                <a:off x="180127" y="1804311"/>
                <a:ext cx="262368" cy="2539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1050" dirty="0">
                    <a:solidFill>
                      <a:schemeClr val="bg1">
                        <a:lumMod val="50000"/>
                      </a:schemeClr>
                    </a:solidFill>
                  </a:rPr>
                  <a:t>B</a:t>
                </a:r>
              </a:p>
            </p:txBody>
          </p:sp>
          <p:sp>
            <p:nvSpPr>
              <p:cNvPr id="94" name="ZoneTexte 93">
                <a:extLst>
                  <a:ext uri="{FF2B5EF4-FFF2-40B4-BE49-F238E27FC236}">
                    <a16:creationId xmlns:a16="http://schemas.microsoft.com/office/drawing/2014/main" id="{C2474558-BE69-4D70-9C3D-90E29BC44F47}"/>
                  </a:ext>
                </a:extLst>
              </p:cNvPr>
              <p:cNvSpPr txBox="1"/>
              <p:nvPr/>
            </p:nvSpPr>
            <p:spPr>
              <a:xfrm>
                <a:off x="188191" y="3479911"/>
                <a:ext cx="281291" cy="2539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1050" dirty="0">
                    <a:solidFill>
                      <a:schemeClr val="bg1">
                        <a:lumMod val="50000"/>
                      </a:schemeClr>
                    </a:solidFill>
                  </a:rPr>
                  <a:t>C</a:t>
                </a:r>
              </a:p>
            </p:txBody>
          </p:sp>
          <p:sp>
            <p:nvSpPr>
              <p:cNvPr id="95" name="ZoneTexte 94">
                <a:extLst>
                  <a:ext uri="{FF2B5EF4-FFF2-40B4-BE49-F238E27FC236}">
                    <a16:creationId xmlns:a16="http://schemas.microsoft.com/office/drawing/2014/main" id="{667205AB-4197-4CBF-9824-744DCF8EDD78}"/>
                  </a:ext>
                </a:extLst>
              </p:cNvPr>
              <p:cNvSpPr txBox="1"/>
              <p:nvPr/>
            </p:nvSpPr>
            <p:spPr>
              <a:xfrm>
                <a:off x="169941" y="5178590"/>
                <a:ext cx="245818" cy="2539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1050" dirty="0">
                    <a:solidFill>
                      <a:schemeClr val="bg1">
                        <a:lumMod val="50000"/>
                      </a:schemeClr>
                    </a:solidFill>
                  </a:rPr>
                  <a:t>D</a:t>
                </a:r>
              </a:p>
            </p:txBody>
          </p:sp>
        </p:grpSp>
        <p:grpSp>
          <p:nvGrpSpPr>
            <p:cNvPr id="8" name="Groupe 7">
              <a:extLst>
                <a:ext uri="{FF2B5EF4-FFF2-40B4-BE49-F238E27FC236}">
                  <a16:creationId xmlns:a16="http://schemas.microsoft.com/office/drawing/2014/main" id="{B28C5285-4F64-432F-AF67-4637CC83337B}"/>
                </a:ext>
              </a:extLst>
            </p:cNvPr>
            <p:cNvGrpSpPr/>
            <p:nvPr/>
          </p:nvGrpSpPr>
          <p:grpSpPr>
            <a:xfrm>
              <a:off x="5080173" y="119738"/>
              <a:ext cx="871271" cy="6604271"/>
              <a:chOff x="5080173" y="119738"/>
              <a:chExt cx="871271" cy="6604271"/>
            </a:xfrm>
          </p:grpSpPr>
          <p:sp>
            <p:nvSpPr>
              <p:cNvPr id="112" name="ZoneTexte 111">
                <a:extLst>
                  <a:ext uri="{FF2B5EF4-FFF2-40B4-BE49-F238E27FC236}">
                    <a16:creationId xmlns:a16="http://schemas.microsoft.com/office/drawing/2014/main" id="{0EA8E86C-18BC-4EA4-8844-C297957D2F40}"/>
                  </a:ext>
                </a:extLst>
              </p:cNvPr>
              <p:cNvSpPr txBox="1"/>
              <p:nvPr/>
            </p:nvSpPr>
            <p:spPr>
              <a:xfrm>
                <a:off x="5203356" y="645235"/>
                <a:ext cx="615553" cy="1023696"/>
              </a:xfrm>
              <a:prstGeom prst="rect">
                <a:avLst/>
              </a:prstGeom>
              <a:noFill/>
            </p:spPr>
            <p:txBody>
              <a:bodyPr vert="vert270" wrap="square" rtlCol="0">
                <a:spAutoFit/>
              </a:bodyPr>
              <a:lstStyle/>
              <a:p>
                <a:pPr algn="ctr"/>
                <a:r>
                  <a:rPr lang="fr-FR" sz="900" dirty="0">
                    <a:latin typeface="Quicksand Bold" pitchFamily="50" charset="0"/>
                  </a:rPr>
                  <a:t>CALCUL POSE</a:t>
                </a:r>
              </a:p>
              <a:p>
                <a:r>
                  <a:rPr lang="fr-FR" sz="900" dirty="0">
                    <a:latin typeface="Quicksand Bold" pitchFamily="50" charset="0"/>
                  </a:rPr>
                  <a:t>Etoile violette</a:t>
                </a:r>
              </a:p>
              <a:p>
                <a:endParaRPr lang="fr-FR" sz="1000" dirty="0">
                  <a:latin typeface="Caviar Dreams" panose="020B0402020204020504" pitchFamily="34" charset="0"/>
                </a:endParaRPr>
              </a:p>
            </p:txBody>
          </p:sp>
          <p:sp>
            <p:nvSpPr>
              <p:cNvPr id="113" name="ZoneTexte 112">
                <a:extLst>
                  <a:ext uri="{FF2B5EF4-FFF2-40B4-BE49-F238E27FC236}">
                    <a16:creationId xmlns:a16="http://schemas.microsoft.com/office/drawing/2014/main" id="{C563DD2B-E1B1-4FA8-85DC-410047F87D4A}"/>
                  </a:ext>
                </a:extLst>
              </p:cNvPr>
              <p:cNvSpPr txBox="1"/>
              <p:nvPr/>
            </p:nvSpPr>
            <p:spPr>
              <a:xfrm>
                <a:off x="5080173" y="518605"/>
                <a:ext cx="871271" cy="215444"/>
              </a:xfrm>
              <a:prstGeom prst="rect">
                <a:avLst/>
              </a:prstGeom>
              <a:noFill/>
            </p:spPr>
            <p:txBody>
              <a:bodyPr vert="horz" wrap="square" rtlCol="0">
                <a:spAutoFit/>
              </a:bodyPr>
              <a:lstStyle/>
              <a:p>
                <a:r>
                  <a:rPr lang="fr-FR" sz="800" dirty="0">
                    <a:latin typeface="Script Ecole 2" panose="02000400000000000000" pitchFamily="2" charset="0"/>
                    <a:ea typeface="Script Ecole 2" panose="02000400000000000000" pitchFamily="2" charset="0"/>
                  </a:rPr>
                  <a:t>Objectif 8/10</a:t>
                </a:r>
              </a:p>
            </p:txBody>
          </p:sp>
          <p:sp>
            <p:nvSpPr>
              <p:cNvPr id="106" name="ZoneTexte 105">
                <a:extLst>
                  <a:ext uri="{FF2B5EF4-FFF2-40B4-BE49-F238E27FC236}">
                    <a16:creationId xmlns:a16="http://schemas.microsoft.com/office/drawing/2014/main" id="{C85E0CC2-F232-4A21-A83A-38ABF3225DF7}"/>
                  </a:ext>
                </a:extLst>
              </p:cNvPr>
              <p:cNvSpPr txBox="1"/>
              <p:nvPr/>
            </p:nvSpPr>
            <p:spPr>
              <a:xfrm>
                <a:off x="5203356" y="2335586"/>
                <a:ext cx="461665" cy="1016543"/>
              </a:xfrm>
              <a:prstGeom prst="rect">
                <a:avLst/>
              </a:prstGeom>
              <a:noFill/>
            </p:spPr>
            <p:txBody>
              <a:bodyPr vert="vert270" wrap="square" rtlCol="0">
                <a:spAutoFit/>
              </a:bodyPr>
              <a:lstStyle/>
              <a:p>
                <a:pPr algn="ctr"/>
                <a:r>
                  <a:rPr lang="fr-FR" sz="900" dirty="0">
                    <a:latin typeface="Quicksand Bold" pitchFamily="50" charset="0"/>
                  </a:rPr>
                  <a:t>CALCUL POSE</a:t>
                </a:r>
              </a:p>
              <a:p>
                <a:r>
                  <a:rPr lang="fr-FR" sz="900" dirty="0">
                    <a:latin typeface="Quicksand Bold" pitchFamily="50" charset="0"/>
                  </a:rPr>
                  <a:t>Etoile violette</a:t>
                </a:r>
              </a:p>
            </p:txBody>
          </p:sp>
          <p:sp>
            <p:nvSpPr>
              <p:cNvPr id="107" name="ZoneTexte 106">
                <a:extLst>
                  <a:ext uri="{FF2B5EF4-FFF2-40B4-BE49-F238E27FC236}">
                    <a16:creationId xmlns:a16="http://schemas.microsoft.com/office/drawing/2014/main" id="{DA6EB7F6-C522-40D4-BD5F-BD15C5F73412}"/>
                  </a:ext>
                </a:extLst>
              </p:cNvPr>
              <p:cNvSpPr txBox="1"/>
              <p:nvPr/>
            </p:nvSpPr>
            <p:spPr>
              <a:xfrm>
                <a:off x="5080173" y="2194929"/>
                <a:ext cx="871271" cy="215444"/>
              </a:xfrm>
              <a:prstGeom prst="rect">
                <a:avLst/>
              </a:prstGeom>
              <a:noFill/>
            </p:spPr>
            <p:txBody>
              <a:bodyPr vert="horz" wrap="square" rtlCol="0">
                <a:spAutoFit/>
              </a:bodyPr>
              <a:lstStyle/>
              <a:p>
                <a:r>
                  <a:rPr lang="fr-FR" sz="800" dirty="0">
                    <a:latin typeface="Script Ecole 2" panose="02000400000000000000" pitchFamily="2" charset="0"/>
                    <a:ea typeface="Script Ecole 2" panose="02000400000000000000" pitchFamily="2" charset="0"/>
                  </a:rPr>
                  <a:t>Objectif 8/10</a:t>
                </a:r>
              </a:p>
            </p:txBody>
          </p:sp>
          <p:sp>
            <p:nvSpPr>
              <p:cNvPr id="96" name="ZoneTexte 95">
                <a:extLst>
                  <a:ext uri="{FF2B5EF4-FFF2-40B4-BE49-F238E27FC236}">
                    <a16:creationId xmlns:a16="http://schemas.microsoft.com/office/drawing/2014/main" id="{BC3486C4-64A0-495F-8769-533075FBEE12}"/>
                  </a:ext>
                </a:extLst>
              </p:cNvPr>
              <p:cNvSpPr txBox="1"/>
              <p:nvPr/>
            </p:nvSpPr>
            <p:spPr>
              <a:xfrm>
                <a:off x="5203356" y="4048062"/>
                <a:ext cx="461665" cy="1001669"/>
              </a:xfrm>
              <a:prstGeom prst="rect">
                <a:avLst/>
              </a:prstGeom>
              <a:noFill/>
            </p:spPr>
            <p:txBody>
              <a:bodyPr vert="vert270" wrap="square" rtlCol="0">
                <a:spAutoFit/>
              </a:bodyPr>
              <a:lstStyle/>
              <a:p>
                <a:pPr algn="ctr"/>
                <a:r>
                  <a:rPr lang="fr-FR" sz="900" dirty="0">
                    <a:latin typeface="Quicksand Bold" pitchFamily="50" charset="0"/>
                  </a:rPr>
                  <a:t>CALCUL POSE</a:t>
                </a:r>
              </a:p>
              <a:p>
                <a:r>
                  <a:rPr lang="fr-FR" sz="900" dirty="0">
                    <a:latin typeface="Quicksand Bold" pitchFamily="50" charset="0"/>
                  </a:rPr>
                  <a:t>Etoile violette</a:t>
                </a:r>
              </a:p>
            </p:txBody>
          </p:sp>
          <p:sp>
            <p:nvSpPr>
              <p:cNvPr id="97" name="ZoneTexte 96">
                <a:extLst>
                  <a:ext uri="{FF2B5EF4-FFF2-40B4-BE49-F238E27FC236}">
                    <a16:creationId xmlns:a16="http://schemas.microsoft.com/office/drawing/2014/main" id="{FE5D0B3E-5B4E-4E72-A73C-AA112FBECAD1}"/>
                  </a:ext>
                </a:extLst>
              </p:cNvPr>
              <p:cNvSpPr txBox="1"/>
              <p:nvPr/>
            </p:nvSpPr>
            <p:spPr>
              <a:xfrm>
                <a:off x="5080173" y="3890551"/>
                <a:ext cx="871271" cy="215444"/>
              </a:xfrm>
              <a:prstGeom prst="rect">
                <a:avLst/>
              </a:prstGeom>
              <a:noFill/>
            </p:spPr>
            <p:txBody>
              <a:bodyPr vert="horz" wrap="square" rtlCol="0">
                <a:spAutoFit/>
              </a:bodyPr>
              <a:lstStyle/>
              <a:p>
                <a:r>
                  <a:rPr lang="fr-FR" sz="800" dirty="0">
                    <a:latin typeface="Script Ecole 2" panose="02000400000000000000" pitchFamily="2" charset="0"/>
                    <a:ea typeface="Script Ecole 2" panose="02000400000000000000" pitchFamily="2" charset="0"/>
                  </a:rPr>
                  <a:t>Objectif 8/10</a:t>
                </a:r>
              </a:p>
            </p:txBody>
          </p:sp>
          <p:sp>
            <p:nvSpPr>
              <p:cNvPr id="71" name="ZoneTexte 70">
                <a:extLst>
                  <a:ext uri="{FF2B5EF4-FFF2-40B4-BE49-F238E27FC236}">
                    <a16:creationId xmlns:a16="http://schemas.microsoft.com/office/drawing/2014/main" id="{FC91964E-D301-41AD-BA06-22AD06BD5C05}"/>
                  </a:ext>
                </a:extLst>
              </p:cNvPr>
              <p:cNvSpPr txBox="1"/>
              <p:nvPr/>
            </p:nvSpPr>
            <p:spPr>
              <a:xfrm>
                <a:off x="5203356" y="5690934"/>
                <a:ext cx="461665" cy="1033075"/>
              </a:xfrm>
              <a:prstGeom prst="rect">
                <a:avLst/>
              </a:prstGeom>
              <a:noFill/>
            </p:spPr>
            <p:txBody>
              <a:bodyPr vert="vert270" wrap="square" rtlCol="0">
                <a:spAutoFit/>
              </a:bodyPr>
              <a:lstStyle/>
              <a:p>
                <a:pPr algn="ctr"/>
                <a:r>
                  <a:rPr lang="fr-FR" sz="900" dirty="0">
                    <a:latin typeface="Quicksand Bold" pitchFamily="50" charset="0"/>
                  </a:rPr>
                  <a:t>CALCUL POSE</a:t>
                </a:r>
              </a:p>
              <a:p>
                <a:r>
                  <a:rPr lang="fr-FR" sz="900" dirty="0">
                    <a:latin typeface="Quicksand Bold" pitchFamily="50" charset="0"/>
                  </a:rPr>
                  <a:t>Etoile violette</a:t>
                </a:r>
              </a:p>
            </p:txBody>
          </p:sp>
          <p:sp>
            <p:nvSpPr>
              <p:cNvPr id="79" name="ZoneTexte 78">
                <a:extLst>
                  <a:ext uri="{FF2B5EF4-FFF2-40B4-BE49-F238E27FC236}">
                    <a16:creationId xmlns:a16="http://schemas.microsoft.com/office/drawing/2014/main" id="{932B3740-7DB0-4FDE-AC97-4C6AB1C3B4D5}"/>
                  </a:ext>
                </a:extLst>
              </p:cNvPr>
              <p:cNvSpPr txBox="1"/>
              <p:nvPr/>
            </p:nvSpPr>
            <p:spPr>
              <a:xfrm>
                <a:off x="5080173" y="5574272"/>
                <a:ext cx="871271" cy="215444"/>
              </a:xfrm>
              <a:prstGeom prst="rect">
                <a:avLst/>
              </a:prstGeom>
              <a:noFill/>
            </p:spPr>
            <p:txBody>
              <a:bodyPr vert="horz" wrap="square" rtlCol="0">
                <a:spAutoFit/>
              </a:bodyPr>
              <a:lstStyle/>
              <a:p>
                <a:r>
                  <a:rPr lang="fr-FR" sz="800" dirty="0">
                    <a:latin typeface="Script Ecole 2" panose="02000400000000000000" pitchFamily="2" charset="0"/>
                    <a:ea typeface="Script Ecole 2" panose="02000400000000000000" pitchFamily="2" charset="0"/>
                  </a:rPr>
                  <a:t>Objectif 8/10</a:t>
                </a:r>
              </a:p>
            </p:txBody>
          </p:sp>
          <p:sp>
            <p:nvSpPr>
              <p:cNvPr id="66" name="ZoneTexte 65">
                <a:extLst>
                  <a:ext uri="{FF2B5EF4-FFF2-40B4-BE49-F238E27FC236}">
                    <a16:creationId xmlns:a16="http://schemas.microsoft.com/office/drawing/2014/main" id="{24DEEACD-6396-4512-BA5B-04AF9919DBD1}"/>
                  </a:ext>
                </a:extLst>
              </p:cNvPr>
              <p:cNvSpPr txBox="1"/>
              <p:nvPr/>
            </p:nvSpPr>
            <p:spPr>
              <a:xfrm>
                <a:off x="5151456" y="119738"/>
                <a:ext cx="248173" cy="2539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1050" dirty="0">
                    <a:solidFill>
                      <a:schemeClr val="bg1">
                        <a:lumMod val="50000"/>
                      </a:schemeClr>
                    </a:solidFill>
                  </a:rPr>
                  <a:t>A</a:t>
                </a:r>
              </a:p>
            </p:txBody>
          </p:sp>
          <p:sp>
            <p:nvSpPr>
              <p:cNvPr id="67" name="ZoneTexte 66">
                <a:extLst>
                  <a:ext uri="{FF2B5EF4-FFF2-40B4-BE49-F238E27FC236}">
                    <a16:creationId xmlns:a16="http://schemas.microsoft.com/office/drawing/2014/main" id="{8B369335-F6A1-4247-AD73-0F183F87D18B}"/>
                  </a:ext>
                </a:extLst>
              </p:cNvPr>
              <p:cNvSpPr txBox="1"/>
              <p:nvPr/>
            </p:nvSpPr>
            <p:spPr>
              <a:xfrm>
                <a:off x="5186478" y="1790161"/>
                <a:ext cx="273892" cy="2539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1050" dirty="0">
                    <a:solidFill>
                      <a:schemeClr val="bg1">
                        <a:lumMod val="50000"/>
                      </a:schemeClr>
                    </a:solidFill>
                  </a:rPr>
                  <a:t>B</a:t>
                </a:r>
              </a:p>
            </p:txBody>
          </p:sp>
          <p:sp>
            <p:nvSpPr>
              <p:cNvPr id="68" name="ZoneTexte 67">
                <a:extLst>
                  <a:ext uri="{FF2B5EF4-FFF2-40B4-BE49-F238E27FC236}">
                    <a16:creationId xmlns:a16="http://schemas.microsoft.com/office/drawing/2014/main" id="{7F8A876C-3C37-4ED7-89A7-12C1D3CA7186}"/>
                  </a:ext>
                </a:extLst>
              </p:cNvPr>
              <p:cNvSpPr txBox="1"/>
              <p:nvPr/>
            </p:nvSpPr>
            <p:spPr>
              <a:xfrm>
                <a:off x="5175437" y="3487978"/>
                <a:ext cx="256419" cy="2539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1050" dirty="0">
                    <a:solidFill>
                      <a:schemeClr val="bg1">
                        <a:lumMod val="50000"/>
                      </a:schemeClr>
                    </a:solidFill>
                  </a:rPr>
                  <a:t>C</a:t>
                </a:r>
              </a:p>
            </p:txBody>
          </p:sp>
          <p:sp>
            <p:nvSpPr>
              <p:cNvPr id="69" name="ZoneTexte 68">
                <a:extLst>
                  <a:ext uri="{FF2B5EF4-FFF2-40B4-BE49-F238E27FC236}">
                    <a16:creationId xmlns:a16="http://schemas.microsoft.com/office/drawing/2014/main" id="{A52E9AE9-E537-4B55-8DEB-4BB1B016FB39}"/>
                  </a:ext>
                </a:extLst>
              </p:cNvPr>
              <p:cNvSpPr txBox="1"/>
              <p:nvPr/>
            </p:nvSpPr>
            <p:spPr>
              <a:xfrm>
                <a:off x="5175081" y="5177963"/>
                <a:ext cx="257133" cy="2539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1050" dirty="0">
                    <a:solidFill>
                      <a:schemeClr val="bg1">
                        <a:lumMod val="50000"/>
                      </a:schemeClr>
                    </a:solidFill>
                  </a:rPr>
                  <a:t>D</a:t>
                </a:r>
              </a:p>
            </p:txBody>
          </p:sp>
        </p:grpSp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66685697-FF77-403E-909C-DDBD63357933}"/>
                </a:ext>
              </a:extLst>
            </p:cNvPr>
            <p:cNvGrpSpPr/>
            <p:nvPr/>
          </p:nvGrpSpPr>
          <p:grpSpPr>
            <a:xfrm>
              <a:off x="732566" y="159220"/>
              <a:ext cx="5234563" cy="5297170"/>
              <a:chOff x="732566" y="159220"/>
              <a:chExt cx="5234563" cy="5297170"/>
            </a:xfrm>
          </p:grpSpPr>
          <p:grpSp>
            <p:nvGrpSpPr>
              <p:cNvPr id="5" name="Groupe 4">
                <a:extLst>
                  <a:ext uri="{FF2B5EF4-FFF2-40B4-BE49-F238E27FC236}">
                    <a16:creationId xmlns:a16="http://schemas.microsoft.com/office/drawing/2014/main" id="{F7723E97-529F-4919-941B-1E0E6DBE6F1D}"/>
                  </a:ext>
                </a:extLst>
              </p:cNvPr>
              <p:cNvGrpSpPr/>
              <p:nvPr/>
            </p:nvGrpSpPr>
            <p:grpSpPr>
              <a:xfrm>
                <a:off x="735748" y="159220"/>
                <a:ext cx="5231381" cy="221099"/>
                <a:chOff x="686996" y="178347"/>
                <a:chExt cx="5231381" cy="221099"/>
              </a:xfrm>
            </p:grpSpPr>
            <p:sp>
              <p:nvSpPr>
                <p:cNvPr id="128" name="ZoneTexte 127">
                  <a:extLst>
                    <a:ext uri="{FF2B5EF4-FFF2-40B4-BE49-F238E27FC236}">
                      <a16:creationId xmlns:a16="http://schemas.microsoft.com/office/drawing/2014/main" id="{F866B112-3A20-471E-8533-34340EEE7A93}"/>
                    </a:ext>
                  </a:extLst>
                </p:cNvPr>
                <p:cNvSpPr txBox="1"/>
                <p:nvPr/>
              </p:nvSpPr>
              <p:spPr>
                <a:xfrm>
                  <a:off x="686996" y="178347"/>
                  <a:ext cx="216000" cy="216396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scene3d>
                  <a:camera prst="orthographicFront">
                    <a:rot lat="0" lon="0" rev="0"/>
                  </a:camera>
                  <a:lightRig rig="contrasting" dir="t">
                    <a:rot lat="0" lon="0" rev="1500000"/>
                  </a:lightRig>
                </a:scene3d>
                <a:sp3d prstMaterial="metal">
                  <a:bevelT w="88900" h="88900"/>
                </a:sp3d>
              </p:spPr>
              <p:txBody>
                <a:bodyPr wrap="square" lIns="0" tIns="0" rIns="0" bIns="0" rtlCol="0">
                  <a:spAutoFit/>
                </a:bodyPr>
                <a:lstStyle/>
                <a:p>
                  <a:pPr algn="ctr"/>
                  <a:r>
                    <a:rPr lang="fr-FR" sz="1000" dirty="0">
                      <a:solidFill>
                        <a:schemeClr val="bg1"/>
                      </a:solidFill>
                      <a:latin typeface="Wolf Sans" panose="020F0704030504030204" pitchFamily="34" charset="0"/>
                    </a:rPr>
                    <a:t>1</a:t>
                  </a:r>
                </a:p>
              </p:txBody>
            </p:sp>
            <p:sp>
              <p:nvSpPr>
                <p:cNvPr id="131" name="ZoneTexte 130">
                  <a:extLst>
                    <a:ext uri="{FF2B5EF4-FFF2-40B4-BE49-F238E27FC236}">
                      <a16:creationId xmlns:a16="http://schemas.microsoft.com/office/drawing/2014/main" id="{5DA1F892-18D9-435C-9C71-1ED84F4C51FB}"/>
                    </a:ext>
                  </a:extLst>
                </p:cNvPr>
                <p:cNvSpPr txBox="1"/>
                <p:nvPr/>
              </p:nvSpPr>
              <p:spPr>
                <a:xfrm>
                  <a:off x="5702377" y="183050"/>
                  <a:ext cx="216000" cy="216396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scene3d>
                  <a:camera prst="orthographicFront">
                    <a:rot lat="0" lon="0" rev="0"/>
                  </a:camera>
                  <a:lightRig rig="contrasting" dir="t">
                    <a:rot lat="0" lon="0" rev="1500000"/>
                  </a:lightRig>
                </a:scene3d>
                <a:sp3d prstMaterial="metal">
                  <a:bevelT w="88900" h="88900"/>
                </a:sp3d>
              </p:spPr>
              <p:txBody>
                <a:bodyPr wrap="square" lIns="0" tIns="0" rIns="0" bIns="0" rtlCol="0">
                  <a:spAutoFit/>
                </a:bodyPr>
                <a:lstStyle/>
                <a:p>
                  <a:pPr algn="ctr"/>
                  <a:r>
                    <a:rPr lang="fr-FR" sz="1000" dirty="0">
                      <a:solidFill>
                        <a:schemeClr val="bg1"/>
                      </a:solidFill>
                      <a:latin typeface="Wolf Sans" panose="020F0704030504030204" pitchFamily="34" charset="0"/>
                    </a:rPr>
                    <a:t>1</a:t>
                  </a:r>
                </a:p>
              </p:txBody>
            </p:sp>
          </p:grpSp>
          <p:grpSp>
            <p:nvGrpSpPr>
              <p:cNvPr id="133" name="Groupe 132">
                <a:extLst>
                  <a:ext uri="{FF2B5EF4-FFF2-40B4-BE49-F238E27FC236}">
                    <a16:creationId xmlns:a16="http://schemas.microsoft.com/office/drawing/2014/main" id="{D5B56201-082F-4EB8-A567-4D50372BEB2F}"/>
                  </a:ext>
                </a:extLst>
              </p:cNvPr>
              <p:cNvGrpSpPr/>
              <p:nvPr/>
            </p:nvGrpSpPr>
            <p:grpSpPr>
              <a:xfrm>
                <a:off x="735748" y="1864168"/>
                <a:ext cx="5231381" cy="221099"/>
                <a:chOff x="686996" y="178347"/>
                <a:chExt cx="5231381" cy="221099"/>
              </a:xfrm>
            </p:grpSpPr>
            <p:sp>
              <p:nvSpPr>
                <p:cNvPr id="142" name="ZoneTexte 141">
                  <a:extLst>
                    <a:ext uri="{FF2B5EF4-FFF2-40B4-BE49-F238E27FC236}">
                      <a16:creationId xmlns:a16="http://schemas.microsoft.com/office/drawing/2014/main" id="{448CDF7B-2164-4AF8-B1D6-F3BD4EE200A3}"/>
                    </a:ext>
                  </a:extLst>
                </p:cNvPr>
                <p:cNvSpPr txBox="1"/>
                <p:nvPr/>
              </p:nvSpPr>
              <p:spPr>
                <a:xfrm>
                  <a:off x="686996" y="178347"/>
                  <a:ext cx="216000" cy="216396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scene3d>
                  <a:camera prst="orthographicFront">
                    <a:rot lat="0" lon="0" rev="0"/>
                  </a:camera>
                  <a:lightRig rig="contrasting" dir="t">
                    <a:rot lat="0" lon="0" rev="1500000"/>
                  </a:lightRig>
                </a:scene3d>
                <a:sp3d prstMaterial="metal">
                  <a:bevelT w="88900" h="88900"/>
                </a:sp3d>
              </p:spPr>
              <p:txBody>
                <a:bodyPr wrap="square" lIns="0" tIns="0" rIns="0" bIns="0" rtlCol="0">
                  <a:spAutoFit/>
                </a:bodyPr>
                <a:lstStyle/>
                <a:p>
                  <a:pPr algn="ctr"/>
                  <a:r>
                    <a:rPr lang="fr-FR" sz="1000" dirty="0">
                      <a:solidFill>
                        <a:schemeClr val="bg1"/>
                      </a:solidFill>
                      <a:latin typeface="Wolf Sans" panose="020F0704030504030204" pitchFamily="34" charset="0"/>
                    </a:rPr>
                    <a:t>1</a:t>
                  </a:r>
                </a:p>
              </p:txBody>
            </p:sp>
            <p:sp>
              <p:nvSpPr>
                <p:cNvPr id="140" name="ZoneTexte 139">
                  <a:extLst>
                    <a:ext uri="{FF2B5EF4-FFF2-40B4-BE49-F238E27FC236}">
                      <a16:creationId xmlns:a16="http://schemas.microsoft.com/office/drawing/2014/main" id="{058C3005-E835-4287-BE8E-023C14B12C85}"/>
                    </a:ext>
                  </a:extLst>
                </p:cNvPr>
                <p:cNvSpPr txBox="1"/>
                <p:nvPr/>
              </p:nvSpPr>
              <p:spPr>
                <a:xfrm>
                  <a:off x="5702377" y="183050"/>
                  <a:ext cx="216000" cy="216396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scene3d>
                  <a:camera prst="orthographicFront">
                    <a:rot lat="0" lon="0" rev="0"/>
                  </a:camera>
                  <a:lightRig rig="contrasting" dir="t">
                    <a:rot lat="0" lon="0" rev="1500000"/>
                  </a:lightRig>
                </a:scene3d>
                <a:sp3d prstMaterial="metal">
                  <a:bevelT w="88900" h="88900"/>
                </a:sp3d>
              </p:spPr>
              <p:txBody>
                <a:bodyPr wrap="square" lIns="0" tIns="0" rIns="0" bIns="0" rtlCol="0">
                  <a:spAutoFit/>
                </a:bodyPr>
                <a:lstStyle/>
                <a:p>
                  <a:pPr algn="ctr"/>
                  <a:r>
                    <a:rPr lang="fr-FR" sz="1000" dirty="0">
                      <a:solidFill>
                        <a:schemeClr val="bg1"/>
                      </a:solidFill>
                      <a:latin typeface="Wolf Sans" panose="020F0704030504030204" pitchFamily="34" charset="0"/>
                    </a:rPr>
                    <a:t>1</a:t>
                  </a:r>
                </a:p>
              </p:txBody>
            </p:sp>
          </p:grpSp>
          <p:grpSp>
            <p:nvGrpSpPr>
              <p:cNvPr id="144" name="Groupe 143">
                <a:extLst>
                  <a:ext uri="{FF2B5EF4-FFF2-40B4-BE49-F238E27FC236}">
                    <a16:creationId xmlns:a16="http://schemas.microsoft.com/office/drawing/2014/main" id="{7E23E42D-6FDE-4B29-A8AF-DDC5B55C3CDC}"/>
                  </a:ext>
                </a:extLst>
              </p:cNvPr>
              <p:cNvGrpSpPr/>
              <p:nvPr/>
            </p:nvGrpSpPr>
            <p:grpSpPr>
              <a:xfrm>
                <a:off x="735748" y="3549794"/>
                <a:ext cx="5231381" cy="221099"/>
                <a:chOff x="686996" y="178347"/>
                <a:chExt cx="5231381" cy="221099"/>
              </a:xfrm>
            </p:grpSpPr>
            <p:sp>
              <p:nvSpPr>
                <p:cNvPr id="153" name="ZoneTexte 152">
                  <a:extLst>
                    <a:ext uri="{FF2B5EF4-FFF2-40B4-BE49-F238E27FC236}">
                      <a16:creationId xmlns:a16="http://schemas.microsoft.com/office/drawing/2014/main" id="{A8019667-442B-4377-A654-F46707D4DD66}"/>
                    </a:ext>
                  </a:extLst>
                </p:cNvPr>
                <p:cNvSpPr txBox="1"/>
                <p:nvPr/>
              </p:nvSpPr>
              <p:spPr>
                <a:xfrm>
                  <a:off x="686996" y="178347"/>
                  <a:ext cx="216000" cy="216396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scene3d>
                  <a:camera prst="orthographicFront">
                    <a:rot lat="0" lon="0" rev="0"/>
                  </a:camera>
                  <a:lightRig rig="contrasting" dir="t">
                    <a:rot lat="0" lon="0" rev="1500000"/>
                  </a:lightRig>
                </a:scene3d>
                <a:sp3d prstMaterial="metal">
                  <a:bevelT w="88900" h="88900"/>
                </a:sp3d>
              </p:spPr>
              <p:txBody>
                <a:bodyPr wrap="square" lIns="0" tIns="0" rIns="0" bIns="0" rtlCol="0">
                  <a:spAutoFit/>
                </a:bodyPr>
                <a:lstStyle/>
                <a:p>
                  <a:pPr algn="ctr"/>
                  <a:r>
                    <a:rPr lang="fr-FR" sz="1000" dirty="0">
                      <a:solidFill>
                        <a:schemeClr val="bg1"/>
                      </a:solidFill>
                      <a:latin typeface="Wolf Sans" panose="020F0704030504030204" pitchFamily="34" charset="0"/>
                    </a:rPr>
                    <a:t>1</a:t>
                  </a:r>
                </a:p>
              </p:txBody>
            </p:sp>
            <p:sp>
              <p:nvSpPr>
                <p:cNvPr id="151" name="ZoneTexte 150">
                  <a:extLst>
                    <a:ext uri="{FF2B5EF4-FFF2-40B4-BE49-F238E27FC236}">
                      <a16:creationId xmlns:a16="http://schemas.microsoft.com/office/drawing/2014/main" id="{3FEFA5CB-0E3D-4828-9AF1-59460A8E53FD}"/>
                    </a:ext>
                  </a:extLst>
                </p:cNvPr>
                <p:cNvSpPr txBox="1"/>
                <p:nvPr/>
              </p:nvSpPr>
              <p:spPr>
                <a:xfrm>
                  <a:off x="5702377" y="183050"/>
                  <a:ext cx="216000" cy="216396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scene3d>
                  <a:camera prst="orthographicFront">
                    <a:rot lat="0" lon="0" rev="0"/>
                  </a:camera>
                  <a:lightRig rig="contrasting" dir="t">
                    <a:rot lat="0" lon="0" rev="1500000"/>
                  </a:lightRig>
                </a:scene3d>
                <a:sp3d prstMaterial="metal">
                  <a:bevelT w="88900" h="88900"/>
                </a:sp3d>
              </p:spPr>
              <p:txBody>
                <a:bodyPr wrap="square" lIns="0" tIns="0" rIns="0" bIns="0" rtlCol="0">
                  <a:spAutoFit/>
                </a:bodyPr>
                <a:lstStyle/>
                <a:p>
                  <a:pPr algn="ctr"/>
                  <a:r>
                    <a:rPr lang="fr-FR" sz="1000" dirty="0">
                      <a:solidFill>
                        <a:schemeClr val="bg1"/>
                      </a:solidFill>
                      <a:latin typeface="Wolf Sans" panose="020F0704030504030204" pitchFamily="34" charset="0"/>
                    </a:rPr>
                    <a:t>1</a:t>
                  </a:r>
                </a:p>
              </p:txBody>
            </p:sp>
          </p:grpSp>
          <p:grpSp>
            <p:nvGrpSpPr>
              <p:cNvPr id="155" name="Groupe 154">
                <a:extLst>
                  <a:ext uri="{FF2B5EF4-FFF2-40B4-BE49-F238E27FC236}">
                    <a16:creationId xmlns:a16="http://schemas.microsoft.com/office/drawing/2014/main" id="{C37B1C61-CD61-4A4A-A0C2-77B7054D6700}"/>
                  </a:ext>
                </a:extLst>
              </p:cNvPr>
              <p:cNvGrpSpPr/>
              <p:nvPr/>
            </p:nvGrpSpPr>
            <p:grpSpPr>
              <a:xfrm>
                <a:off x="732566" y="5235291"/>
                <a:ext cx="5231381" cy="221099"/>
                <a:chOff x="686996" y="178347"/>
                <a:chExt cx="5231381" cy="221099"/>
              </a:xfrm>
            </p:grpSpPr>
            <p:sp>
              <p:nvSpPr>
                <p:cNvPr id="164" name="ZoneTexte 163">
                  <a:extLst>
                    <a:ext uri="{FF2B5EF4-FFF2-40B4-BE49-F238E27FC236}">
                      <a16:creationId xmlns:a16="http://schemas.microsoft.com/office/drawing/2014/main" id="{249D69EB-1104-4EAF-97E0-3328ABE1DC1A}"/>
                    </a:ext>
                  </a:extLst>
                </p:cNvPr>
                <p:cNvSpPr txBox="1"/>
                <p:nvPr/>
              </p:nvSpPr>
              <p:spPr>
                <a:xfrm>
                  <a:off x="686996" y="178347"/>
                  <a:ext cx="216000" cy="216396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scene3d>
                  <a:camera prst="orthographicFront">
                    <a:rot lat="0" lon="0" rev="0"/>
                  </a:camera>
                  <a:lightRig rig="contrasting" dir="t">
                    <a:rot lat="0" lon="0" rev="1500000"/>
                  </a:lightRig>
                </a:scene3d>
                <a:sp3d prstMaterial="metal">
                  <a:bevelT w="88900" h="88900"/>
                </a:sp3d>
              </p:spPr>
              <p:txBody>
                <a:bodyPr wrap="square" lIns="0" tIns="0" rIns="0" bIns="0" rtlCol="0">
                  <a:spAutoFit/>
                </a:bodyPr>
                <a:lstStyle/>
                <a:p>
                  <a:pPr algn="ctr"/>
                  <a:r>
                    <a:rPr lang="fr-FR" sz="1000" dirty="0">
                      <a:solidFill>
                        <a:schemeClr val="bg1"/>
                      </a:solidFill>
                      <a:latin typeface="Wolf Sans" panose="020F0704030504030204" pitchFamily="34" charset="0"/>
                    </a:rPr>
                    <a:t>1</a:t>
                  </a:r>
                </a:p>
              </p:txBody>
            </p:sp>
            <p:sp>
              <p:nvSpPr>
                <p:cNvPr id="162" name="ZoneTexte 161">
                  <a:extLst>
                    <a:ext uri="{FF2B5EF4-FFF2-40B4-BE49-F238E27FC236}">
                      <a16:creationId xmlns:a16="http://schemas.microsoft.com/office/drawing/2014/main" id="{357877A5-02DF-432C-AC9C-590A5F23F1C7}"/>
                    </a:ext>
                  </a:extLst>
                </p:cNvPr>
                <p:cNvSpPr txBox="1"/>
                <p:nvPr/>
              </p:nvSpPr>
              <p:spPr>
                <a:xfrm>
                  <a:off x="5702377" y="183050"/>
                  <a:ext cx="216000" cy="216396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scene3d>
                  <a:camera prst="orthographicFront">
                    <a:rot lat="0" lon="0" rev="0"/>
                  </a:camera>
                  <a:lightRig rig="contrasting" dir="t">
                    <a:rot lat="0" lon="0" rev="1500000"/>
                  </a:lightRig>
                </a:scene3d>
                <a:sp3d prstMaterial="metal">
                  <a:bevelT w="88900" h="88900"/>
                </a:sp3d>
              </p:spPr>
              <p:txBody>
                <a:bodyPr wrap="square" lIns="0" tIns="0" rIns="0" bIns="0" rtlCol="0">
                  <a:spAutoFit/>
                </a:bodyPr>
                <a:lstStyle/>
                <a:p>
                  <a:pPr algn="ctr"/>
                  <a:r>
                    <a:rPr lang="fr-FR" sz="1000" dirty="0">
                      <a:solidFill>
                        <a:schemeClr val="bg1"/>
                      </a:solidFill>
                      <a:latin typeface="Wolf Sans" panose="020F0704030504030204" pitchFamily="34" charset="0"/>
                    </a:rPr>
                    <a:t>1</a:t>
                  </a:r>
                </a:p>
              </p:txBody>
            </p:sp>
          </p:grpSp>
        </p:grpSp>
      </p:grpSp>
      <p:sp>
        <p:nvSpPr>
          <p:cNvPr id="41" name="ZoneTexte 40">
            <a:extLst>
              <a:ext uri="{FF2B5EF4-FFF2-40B4-BE49-F238E27FC236}">
                <a16:creationId xmlns:a16="http://schemas.microsoft.com/office/drawing/2014/main" id="{7F09AD4A-D2C0-45D8-B520-9A27AE61D800}"/>
              </a:ext>
            </a:extLst>
          </p:cNvPr>
          <p:cNvSpPr txBox="1"/>
          <p:nvPr/>
        </p:nvSpPr>
        <p:spPr>
          <a:xfrm>
            <a:off x="854938" y="331909"/>
            <a:ext cx="1663711" cy="1336841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marL="228600" indent="-228600">
              <a:lnSpc>
                <a:spcPct val="150000"/>
              </a:lnSpc>
              <a:buFont typeface="+mj-lt"/>
              <a:buAutoNum type="alphaLcParenR"/>
            </a:pPr>
            <a:r>
              <a:rPr lang="fr-FR" sz="1100" dirty="0">
                <a:latin typeface="Script cole" panose="00000400000000000000" pitchFamily="2" charset="0"/>
              </a:rPr>
              <a:t>45 x 4</a:t>
            </a:r>
          </a:p>
          <a:p>
            <a:pPr marL="228600" indent="-228600">
              <a:lnSpc>
                <a:spcPct val="150000"/>
              </a:lnSpc>
              <a:buAutoNum type="alphaLcParenR"/>
            </a:pPr>
            <a:r>
              <a:rPr lang="fr-FR" sz="1100" dirty="0">
                <a:latin typeface="Script cole" panose="00000400000000000000" pitchFamily="2" charset="0"/>
              </a:rPr>
              <a:t>92 x 6</a:t>
            </a:r>
          </a:p>
          <a:p>
            <a:pPr marL="228600" indent="-228600">
              <a:lnSpc>
                <a:spcPct val="150000"/>
              </a:lnSpc>
              <a:buAutoNum type="alphaLcParenR"/>
            </a:pPr>
            <a:r>
              <a:rPr lang="fr-FR" sz="1100" dirty="0">
                <a:latin typeface="Script cole" panose="00000400000000000000" pitchFamily="2" charset="0"/>
              </a:rPr>
              <a:t>34 x 5</a:t>
            </a:r>
          </a:p>
          <a:p>
            <a:pPr marL="228600" indent="-228600">
              <a:lnSpc>
                <a:spcPct val="150000"/>
              </a:lnSpc>
              <a:buAutoNum type="alphaLcParenR"/>
            </a:pPr>
            <a:r>
              <a:rPr lang="fr-FR" sz="1100" dirty="0">
                <a:latin typeface="Script cole" panose="00000400000000000000" pitchFamily="2" charset="0"/>
              </a:rPr>
              <a:t>26 x 3</a:t>
            </a:r>
          </a:p>
          <a:p>
            <a:pPr marL="228600" indent="-228600">
              <a:lnSpc>
                <a:spcPct val="150000"/>
              </a:lnSpc>
              <a:buAutoNum type="alphaLcParenR"/>
            </a:pPr>
            <a:r>
              <a:rPr lang="fr-FR" sz="1100" dirty="0">
                <a:latin typeface="Script cole" panose="00000400000000000000" pitchFamily="2" charset="0"/>
              </a:rPr>
              <a:t>38 x 2</a:t>
            </a:r>
          </a:p>
        </p:txBody>
      </p:sp>
      <p:sp>
        <p:nvSpPr>
          <p:cNvPr id="42" name="ZoneTexte 41">
            <a:extLst>
              <a:ext uri="{FF2B5EF4-FFF2-40B4-BE49-F238E27FC236}">
                <a16:creationId xmlns:a16="http://schemas.microsoft.com/office/drawing/2014/main" id="{80C0BF7E-2B3B-4701-A51E-59024CB42AF4}"/>
              </a:ext>
            </a:extLst>
          </p:cNvPr>
          <p:cNvSpPr txBox="1"/>
          <p:nvPr/>
        </p:nvSpPr>
        <p:spPr>
          <a:xfrm>
            <a:off x="2531389" y="353936"/>
            <a:ext cx="1663711" cy="1336841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marL="228600" indent="-228600">
              <a:lnSpc>
                <a:spcPct val="150000"/>
              </a:lnSpc>
              <a:buFont typeface="+mj-lt"/>
              <a:buAutoNum type="alphaLcParenR" startAt="6"/>
            </a:pPr>
            <a:r>
              <a:rPr lang="fr-FR" sz="1100" dirty="0">
                <a:latin typeface="Script cole" panose="00000400000000000000" pitchFamily="2" charset="0"/>
              </a:rPr>
              <a:t>636 – 529 </a:t>
            </a:r>
          </a:p>
          <a:p>
            <a:pPr marL="228600" indent="-228600">
              <a:lnSpc>
                <a:spcPct val="150000"/>
              </a:lnSpc>
              <a:buAutoNum type="alphaLcParenR" startAt="6"/>
            </a:pPr>
            <a:r>
              <a:rPr lang="fr-FR" sz="1100" dirty="0">
                <a:latin typeface="Script cole" panose="00000400000000000000" pitchFamily="2" charset="0"/>
              </a:rPr>
              <a:t>125 + 713</a:t>
            </a:r>
          </a:p>
          <a:p>
            <a:pPr marL="228600" indent="-228600">
              <a:lnSpc>
                <a:spcPct val="150000"/>
              </a:lnSpc>
              <a:buFont typeface="+mj-lt"/>
              <a:buAutoNum type="alphaLcParenR" startAt="6"/>
            </a:pPr>
            <a:r>
              <a:rPr lang="fr-FR" sz="1100" dirty="0">
                <a:latin typeface="Script cole" panose="00000400000000000000" pitchFamily="2" charset="0"/>
              </a:rPr>
              <a:t>704 – 521 </a:t>
            </a:r>
          </a:p>
          <a:p>
            <a:pPr marL="228600" indent="-228600">
              <a:lnSpc>
                <a:spcPct val="150000"/>
              </a:lnSpc>
              <a:buAutoNum type="alphaLcParenR" startAt="6"/>
            </a:pPr>
            <a:r>
              <a:rPr lang="fr-FR" sz="1100" dirty="0">
                <a:latin typeface="Script cole" panose="00000400000000000000" pitchFamily="2" charset="0"/>
              </a:rPr>
              <a:t>125 + 710</a:t>
            </a:r>
          </a:p>
          <a:p>
            <a:pPr marL="228600" indent="-228600">
              <a:lnSpc>
                <a:spcPct val="150000"/>
              </a:lnSpc>
              <a:buAutoNum type="alphaLcParenR" startAt="6"/>
            </a:pPr>
            <a:r>
              <a:rPr lang="fr-FR" sz="1100" dirty="0">
                <a:latin typeface="Script cole" panose="00000400000000000000" pitchFamily="2" charset="0"/>
              </a:rPr>
              <a:t>186 + … = 244</a:t>
            </a:r>
          </a:p>
        </p:txBody>
      </p:sp>
      <p:sp>
        <p:nvSpPr>
          <p:cNvPr id="63" name="ZoneTexte 62">
            <a:extLst>
              <a:ext uri="{FF2B5EF4-FFF2-40B4-BE49-F238E27FC236}">
                <a16:creationId xmlns:a16="http://schemas.microsoft.com/office/drawing/2014/main" id="{B140D717-9D75-4111-9A68-DE76DE5D66CC}"/>
              </a:ext>
            </a:extLst>
          </p:cNvPr>
          <p:cNvSpPr txBox="1"/>
          <p:nvPr/>
        </p:nvSpPr>
        <p:spPr>
          <a:xfrm>
            <a:off x="854939" y="2015108"/>
            <a:ext cx="1663710" cy="1336841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marL="228600" indent="-228600">
              <a:lnSpc>
                <a:spcPct val="150000"/>
              </a:lnSpc>
              <a:buFont typeface="+mj-lt"/>
              <a:buAutoNum type="alphaLcParenR"/>
            </a:pPr>
            <a:r>
              <a:rPr lang="fr-FR" sz="1100" dirty="0">
                <a:latin typeface="Script cole" panose="00000400000000000000" pitchFamily="2" charset="0"/>
              </a:rPr>
              <a:t>51 × 4</a:t>
            </a:r>
          </a:p>
          <a:p>
            <a:pPr marL="228600" indent="-228600">
              <a:lnSpc>
                <a:spcPct val="150000"/>
              </a:lnSpc>
              <a:buAutoNum type="alphaLcParenR"/>
            </a:pPr>
            <a:r>
              <a:rPr lang="fr-FR" sz="1100" dirty="0">
                <a:latin typeface="Script cole" panose="00000400000000000000" pitchFamily="2" charset="0"/>
              </a:rPr>
              <a:t>85 × 9</a:t>
            </a:r>
          </a:p>
          <a:p>
            <a:pPr marL="228600" indent="-228600">
              <a:lnSpc>
                <a:spcPct val="150000"/>
              </a:lnSpc>
              <a:buAutoNum type="alphaLcParenR"/>
            </a:pPr>
            <a:r>
              <a:rPr lang="fr-FR" sz="1100" dirty="0">
                <a:latin typeface="Script cole" panose="00000400000000000000" pitchFamily="2" charset="0"/>
              </a:rPr>
              <a:t>24 × 2</a:t>
            </a:r>
          </a:p>
          <a:p>
            <a:pPr marL="228600" indent="-228600">
              <a:lnSpc>
                <a:spcPct val="150000"/>
              </a:lnSpc>
              <a:buAutoNum type="alphaLcParenR"/>
            </a:pPr>
            <a:r>
              <a:rPr lang="fr-FR" sz="1100" dirty="0">
                <a:latin typeface="Script cole" panose="00000400000000000000" pitchFamily="2" charset="0"/>
              </a:rPr>
              <a:t>46 × 3</a:t>
            </a:r>
          </a:p>
          <a:p>
            <a:pPr marL="228600" indent="-228600">
              <a:lnSpc>
                <a:spcPct val="150000"/>
              </a:lnSpc>
              <a:buAutoNum type="alphaLcParenR"/>
            </a:pPr>
            <a:r>
              <a:rPr lang="fr-FR" sz="1100" dirty="0">
                <a:latin typeface="Script cole" panose="00000400000000000000" pitchFamily="2" charset="0"/>
              </a:rPr>
              <a:t>32 × 5</a:t>
            </a:r>
          </a:p>
        </p:txBody>
      </p:sp>
      <p:sp>
        <p:nvSpPr>
          <p:cNvPr id="64" name="ZoneTexte 63">
            <a:extLst>
              <a:ext uri="{FF2B5EF4-FFF2-40B4-BE49-F238E27FC236}">
                <a16:creationId xmlns:a16="http://schemas.microsoft.com/office/drawing/2014/main" id="{9ED966DB-94D7-45A1-B827-FA10A299B302}"/>
              </a:ext>
            </a:extLst>
          </p:cNvPr>
          <p:cNvSpPr txBox="1"/>
          <p:nvPr/>
        </p:nvSpPr>
        <p:spPr>
          <a:xfrm>
            <a:off x="2531389" y="2037135"/>
            <a:ext cx="1663710" cy="1336841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marL="228600" indent="-228600">
              <a:lnSpc>
                <a:spcPct val="150000"/>
              </a:lnSpc>
              <a:buFont typeface="+mj-lt"/>
              <a:buAutoNum type="alphaLcParenR" startAt="6"/>
            </a:pPr>
            <a:r>
              <a:rPr lang="fr-FR" sz="1100" dirty="0">
                <a:latin typeface="Script cole" panose="00000400000000000000" pitchFamily="2" charset="0"/>
              </a:rPr>
              <a:t>268 </a:t>
            </a:r>
            <a:r>
              <a:rPr lang="mr-IN" sz="1100" dirty="0">
                <a:latin typeface="Script cole" panose="00000400000000000000" pitchFamily="2" charset="0"/>
              </a:rPr>
              <a:t>–</a:t>
            </a:r>
            <a:r>
              <a:rPr lang="fr-FR" sz="1100" dirty="0">
                <a:latin typeface="Script cole" panose="00000400000000000000" pitchFamily="2" charset="0"/>
              </a:rPr>
              <a:t> 145</a:t>
            </a:r>
          </a:p>
          <a:p>
            <a:pPr marL="228600" indent="-228600">
              <a:lnSpc>
                <a:spcPct val="150000"/>
              </a:lnSpc>
              <a:buAutoNum type="alphaLcParenR" startAt="6"/>
            </a:pPr>
            <a:r>
              <a:rPr lang="fr-FR" sz="1100" dirty="0">
                <a:latin typeface="Script cole" panose="00000400000000000000" pitchFamily="2" charset="0"/>
              </a:rPr>
              <a:t>237 + 524</a:t>
            </a:r>
          </a:p>
          <a:p>
            <a:pPr marL="228600" indent="-228600">
              <a:lnSpc>
                <a:spcPct val="150000"/>
              </a:lnSpc>
              <a:buAutoNum type="alphaLcParenR" startAt="6"/>
            </a:pPr>
            <a:r>
              <a:rPr lang="fr-FR" sz="1100" dirty="0">
                <a:latin typeface="Script cole" panose="00000400000000000000" pitchFamily="2" charset="0"/>
              </a:rPr>
              <a:t>458 + 193</a:t>
            </a:r>
          </a:p>
          <a:p>
            <a:pPr marL="228600" indent="-228600">
              <a:lnSpc>
                <a:spcPct val="150000"/>
              </a:lnSpc>
              <a:buAutoNum type="alphaLcParenR" startAt="6"/>
            </a:pPr>
            <a:r>
              <a:rPr lang="fr-FR" sz="1100" dirty="0">
                <a:latin typeface="Script cole" panose="00000400000000000000" pitchFamily="2" charset="0"/>
              </a:rPr>
              <a:t>707 – 359 </a:t>
            </a:r>
          </a:p>
          <a:p>
            <a:pPr marL="228600" indent="-228600">
              <a:lnSpc>
                <a:spcPct val="150000"/>
              </a:lnSpc>
              <a:buAutoNum type="alphaLcParenR" startAt="6"/>
            </a:pPr>
            <a:r>
              <a:rPr lang="fr-FR" sz="1100" dirty="0">
                <a:latin typeface="Script cole" panose="00000400000000000000" pitchFamily="2" charset="0"/>
              </a:rPr>
              <a:t>178 + … = 256</a:t>
            </a:r>
          </a:p>
        </p:txBody>
      </p:sp>
      <p:sp>
        <p:nvSpPr>
          <p:cNvPr id="77" name="ZoneTexte 76">
            <a:extLst>
              <a:ext uri="{FF2B5EF4-FFF2-40B4-BE49-F238E27FC236}">
                <a16:creationId xmlns:a16="http://schemas.microsoft.com/office/drawing/2014/main" id="{F44C4B0C-0D1A-4597-97F2-54EEF396F5A1}"/>
              </a:ext>
            </a:extLst>
          </p:cNvPr>
          <p:cNvSpPr txBox="1"/>
          <p:nvPr/>
        </p:nvSpPr>
        <p:spPr>
          <a:xfrm>
            <a:off x="854939" y="3712710"/>
            <a:ext cx="1691399" cy="1336841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marL="228600" indent="-228600">
              <a:lnSpc>
                <a:spcPct val="150000"/>
              </a:lnSpc>
              <a:buFont typeface="+mj-lt"/>
              <a:buAutoNum type="alphaLcParenR"/>
            </a:pPr>
            <a:r>
              <a:rPr lang="fr-FR" sz="1100" dirty="0">
                <a:latin typeface="Script cole" panose="00000400000000000000" pitchFamily="2" charset="0"/>
              </a:rPr>
              <a:t>64 × 3</a:t>
            </a:r>
          </a:p>
          <a:p>
            <a:pPr marL="228600" indent="-228600">
              <a:lnSpc>
                <a:spcPct val="150000"/>
              </a:lnSpc>
              <a:buAutoNum type="alphaLcParenR"/>
            </a:pPr>
            <a:r>
              <a:rPr lang="fr-FR" sz="1100" dirty="0">
                <a:latin typeface="Script cole" panose="00000400000000000000" pitchFamily="2" charset="0"/>
              </a:rPr>
              <a:t>32 × 4</a:t>
            </a:r>
          </a:p>
          <a:p>
            <a:pPr marL="228600" indent="-228600">
              <a:lnSpc>
                <a:spcPct val="150000"/>
              </a:lnSpc>
              <a:buAutoNum type="alphaLcParenR"/>
            </a:pPr>
            <a:r>
              <a:rPr lang="fr-FR" sz="1100" dirty="0">
                <a:latin typeface="Script cole" panose="00000400000000000000" pitchFamily="2" charset="0"/>
              </a:rPr>
              <a:t>49 × 5</a:t>
            </a:r>
          </a:p>
          <a:p>
            <a:pPr marL="228600" indent="-228600">
              <a:lnSpc>
                <a:spcPct val="150000"/>
              </a:lnSpc>
              <a:buAutoNum type="alphaLcParenR"/>
            </a:pPr>
            <a:r>
              <a:rPr lang="fr-FR" sz="1100" dirty="0">
                <a:latin typeface="Script cole" panose="00000400000000000000" pitchFamily="2" charset="0"/>
              </a:rPr>
              <a:t>34 × 8</a:t>
            </a:r>
          </a:p>
          <a:p>
            <a:pPr marL="228600" indent="-228600">
              <a:lnSpc>
                <a:spcPct val="150000"/>
              </a:lnSpc>
              <a:buAutoNum type="alphaLcParenR"/>
            </a:pPr>
            <a:r>
              <a:rPr lang="fr-FR" sz="1100" dirty="0">
                <a:latin typeface="Script cole" panose="00000400000000000000" pitchFamily="2" charset="0"/>
              </a:rPr>
              <a:t>56 × 2</a:t>
            </a:r>
          </a:p>
        </p:txBody>
      </p:sp>
      <p:sp>
        <p:nvSpPr>
          <p:cNvPr id="78" name="ZoneTexte 77">
            <a:extLst>
              <a:ext uri="{FF2B5EF4-FFF2-40B4-BE49-F238E27FC236}">
                <a16:creationId xmlns:a16="http://schemas.microsoft.com/office/drawing/2014/main" id="{3D9E14BC-A4B3-426A-81E0-8EF9604BCB87}"/>
              </a:ext>
            </a:extLst>
          </p:cNvPr>
          <p:cNvSpPr txBox="1"/>
          <p:nvPr/>
        </p:nvSpPr>
        <p:spPr>
          <a:xfrm>
            <a:off x="2531389" y="3734737"/>
            <a:ext cx="1888211" cy="1336841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marL="228600" indent="-228600">
              <a:lnSpc>
                <a:spcPct val="150000"/>
              </a:lnSpc>
              <a:buFont typeface="+mj-lt"/>
              <a:buAutoNum type="alphaLcParenR" startAt="6"/>
            </a:pPr>
            <a:r>
              <a:rPr lang="fr-FR" sz="1100" dirty="0">
                <a:latin typeface="Script cole" panose="00000400000000000000" pitchFamily="2" charset="0"/>
              </a:rPr>
              <a:t>351 + 489</a:t>
            </a:r>
          </a:p>
          <a:p>
            <a:pPr marL="228600" indent="-228600">
              <a:lnSpc>
                <a:spcPct val="150000"/>
              </a:lnSpc>
              <a:buAutoNum type="alphaLcParenR" startAt="6"/>
            </a:pPr>
            <a:r>
              <a:rPr lang="fr-FR" sz="1100" dirty="0">
                <a:latin typeface="Script cole" panose="00000400000000000000" pitchFamily="2" charset="0"/>
              </a:rPr>
              <a:t>753 </a:t>
            </a:r>
            <a:r>
              <a:rPr lang="mr-IN" sz="1100" dirty="0">
                <a:latin typeface="Script cole" panose="00000400000000000000" pitchFamily="2" charset="0"/>
              </a:rPr>
              <a:t>–</a:t>
            </a:r>
            <a:r>
              <a:rPr lang="fr-FR" sz="1100" dirty="0">
                <a:latin typeface="Script cole" panose="00000400000000000000" pitchFamily="2" charset="0"/>
              </a:rPr>
              <a:t> 742</a:t>
            </a:r>
          </a:p>
          <a:p>
            <a:pPr marL="228600" indent="-228600">
              <a:lnSpc>
                <a:spcPct val="150000"/>
              </a:lnSpc>
              <a:buAutoNum type="alphaLcParenR" startAt="6"/>
            </a:pPr>
            <a:r>
              <a:rPr lang="fr-FR" sz="1100" dirty="0">
                <a:latin typeface="Script cole" panose="00000400000000000000" pitchFamily="2" charset="0"/>
              </a:rPr>
              <a:t>242 + 710</a:t>
            </a:r>
          </a:p>
          <a:p>
            <a:pPr marL="228600" indent="-228600">
              <a:lnSpc>
                <a:spcPct val="150000"/>
              </a:lnSpc>
              <a:buAutoNum type="alphaLcParenR" startAt="6"/>
            </a:pPr>
            <a:r>
              <a:rPr lang="fr-FR" sz="1100" dirty="0">
                <a:latin typeface="Script cole" panose="00000400000000000000" pitchFamily="2" charset="0"/>
              </a:rPr>
              <a:t>919 – 405 </a:t>
            </a:r>
          </a:p>
          <a:p>
            <a:pPr marL="228600" indent="-228600">
              <a:lnSpc>
                <a:spcPct val="150000"/>
              </a:lnSpc>
              <a:buAutoNum type="alphaLcParenR" startAt="6"/>
            </a:pPr>
            <a:r>
              <a:rPr lang="fr-FR" sz="1100" dirty="0">
                <a:latin typeface="Script cole" panose="00000400000000000000" pitchFamily="2" charset="0"/>
              </a:rPr>
              <a:t>172 + … = 288</a:t>
            </a:r>
          </a:p>
        </p:txBody>
      </p:sp>
      <p:sp>
        <p:nvSpPr>
          <p:cNvPr id="91" name="ZoneTexte 90">
            <a:extLst>
              <a:ext uri="{FF2B5EF4-FFF2-40B4-BE49-F238E27FC236}">
                <a16:creationId xmlns:a16="http://schemas.microsoft.com/office/drawing/2014/main" id="{BA4AE28D-3720-4F35-8F3A-D13C86D721A7}"/>
              </a:ext>
            </a:extLst>
          </p:cNvPr>
          <p:cNvSpPr txBox="1"/>
          <p:nvPr/>
        </p:nvSpPr>
        <p:spPr>
          <a:xfrm>
            <a:off x="854939" y="5386988"/>
            <a:ext cx="1691399" cy="1336841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marL="228600" indent="-228600">
              <a:lnSpc>
                <a:spcPct val="150000"/>
              </a:lnSpc>
              <a:buFont typeface="+mj-lt"/>
              <a:buAutoNum type="alphaLcParenR"/>
            </a:pPr>
            <a:r>
              <a:rPr lang="fr-FR" sz="1100" dirty="0">
                <a:latin typeface="Script cole" panose="00000400000000000000" pitchFamily="2" charset="0"/>
              </a:rPr>
              <a:t>36 × 2</a:t>
            </a:r>
          </a:p>
          <a:p>
            <a:pPr marL="228600" indent="-228600">
              <a:lnSpc>
                <a:spcPct val="150000"/>
              </a:lnSpc>
              <a:buAutoNum type="alphaLcParenR"/>
            </a:pPr>
            <a:r>
              <a:rPr lang="fr-FR" sz="1100" dirty="0">
                <a:latin typeface="Script cole" panose="00000400000000000000" pitchFamily="2" charset="0"/>
              </a:rPr>
              <a:t>42 × 3</a:t>
            </a:r>
          </a:p>
          <a:p>
            <a:pPr marL="228600" indent="-228600">
              <a:lnSpc>
                <a:spcPct val="150000"/>
              </a:lnSpc>
              <a:buAutoNum type="alphaLcParenR"/>
            </a:pPr>
            <a:r>
              <a:rPr lang="fr-FR" sz="1100" dirty="0">
                <a:latin typeface="Script cole" panose="00000400000000000000" pitchFamily="2" charset="0"/>
              </a:rPr>
              <a:t>91 × 7</a:t>
            </a:r>
          </a:p>
          <a:p>
            <a:pPr marL="228600" indent="-228600">
              <a:lnSpc>
                <a:spcPct val="150000"/>
              </a:lnSpc>
              <a:buAutoNum type="alphaLcParenR"/>
            </a:pPr>
            <a:r>
              <a:rPr lang="fr-FR" sz="1100" dirty="0">
                <a:latin typeface="Script cole" panose="00000400000000000000" pitchFamily="2" charset="0"/>
              </a:rPr>
              <a:t>64 × 5</a:t>
            </a:r>
          </a:p>
          <a:p>
            <a:pPr marL="228600" indent="-228600">
              <a:lnSpc>
                <a:spcPct val="150000"/>
              </a:lnSpc>
              <a:buAutoNum type="alphaLcParenR"/>
            </a:pPr>
            <a:r>
              <a:rPr lang="fr-FR" sz="1100" dirty="0">
                <a:latin typeface="Script cole" panose="00000400000000000000" pitchFamily="2" charset="0"/>
              </a:rPr>
              <a:t>23 × 4</a:t>
            </a:r>
          </a:p>
        </p:txBody>
      </p:sp>
      <p:sp>
        <p:nvSpPr>
          <p:cNvPr id="92" name="ZoneTexte 91">
            <a:extLst>
              <a:ext uri="{FF2B5EF4-FFF2-40B4-BE49-F238E27FC236}">
                <a16:creationId xmlns:a16="http://schemas.microsoft.com/office/drawing/2014/main" id="{0FCC247E-55E1-4CF4-A726-82A1729F64EC}"/>
              </a:ext>
            </a:extLst>
          </p:cNvPr>
          <p:cNvSpPr txBox="1"/>
          <p:nvPr/>
        </p:nvSpPr>
        <p:spPr>
          <a:xfrm>
            <a:off x="2531389" y="5409015"/>
            <a:ext cx="1825390" cy="1336841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marL="228600" indent="-228600">
              <a:lnSpc>
                <a:spcPct val="150000"/>
              </a:lnSpc>
              <a:buFont typeface="+mj-lt"/>
              <a:buAutoNum type="alphaLcParenR" startAt="6"/>
            </a:pPr>
            <a:r>
              <a:rPr lang="fr-FR" sz="1100" dirty="0">
                <a:latin typeface="Script cole" panose="00000400000000000000" pitchFamily="2" charset="0"/>
              </a:rPr>
              <a:t>905 + 71</a:t>
            </a:r>
          </a:p>
          <a:p>
            <a:pPr marL="228600" indent="-228600">
              <a:lnSpc>
                <a:spcPct val="150000"/>
              </a:lnSpc>
              <a:buAutoNum type="alphaLcParenR" startAt="6"/>
            </a:pPr>
            <a:r>
              <a:rPr lang="fr-FR" sz="1100" dirty="0">
                <a:latin typeface="Script cole" panose="00000400000000000000" pitchFamily="2" charset="0"/>
              </a:rPr>
              <a:t>257 </a:t>
            </a:r>
            <a:r>
              <a:rPr lang="mr-IN" sz="1100" dirty="0">
                <a:latin typeface="Script cole" panose="00000400000000000000" pitchFamily="2" charset="0"/>
              </a:rPr>
              <a:t>–</a:t>
            </a:r>
            <a:r>
              <a:rPr lang="fr-FR" sz="1100" dirty="0">
                <a:latin typeface="Script cole" panose="00000400000000000000" pitchFamily="2" charset="0"/>
              </a:rPr>
              <a:t> 150</a:t>
            </a:r>
          </a:p>
          <a:p>
            <a:pPr marL="228600" indent="-228600">
              <a:lnSpc>
                <a:spcPct val="150000"/>
              </a:lnSpc>
              <a:buFont typeface="+mj-lt"/>
              <a:buAutoNum type="alphaLcParenR" startAt="6"/>
            </a:pPr>
            <a:r>
              <a:rPr lang="fr-FR" sz="1100" dirty="0">
                <a:latin typeface="Script cole" panose="00000400000000000000" pitchFamily="2" charset="0"/>
              </a:rPr>
              <a:t>356 + 286</a:t>
            </a:r>
          </a:p>
          <a:p>
            <a:pPr marL="228600" indent="-228600">
              <a:lnSpc>
                <a:spcPct val="150000"/>
              </a:lnSpc>
              <a:buAutoNum type="alphaLcParenR" startAt="6"/>
            </a:pPr>
            <a:r>
              <a:rPr lang="fr-FR" sz="1100" dirty="0">
                <a:latin typeface="Script cole" panose="00000400000000000000" pitchFamily="2" charset="0"/>
              </a:rPr>
              <a:t>976 – 691  </a:t>
            </a:r>
          </a:p>
          <a:p>
            <a:pPr marL="228600" indent="-228600">
              <a:lnSpc>
                <a:spcPct val="150000"/>
              </a:lnSpc>
              <a:buAutoNum type="alphaLcParenR" startAt="6"/>
            </a:pPr>
            <a:r>
              <a:rPr lang="fr-FR" sz="1100" dirty="0">
                <a:latin typeface="Script cole" panose="00000400000000000000" pitchFamily="2" charset="0"/>
              </a:rPr>
              <a:t>164 + … = 238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890B2251-20CD-495E-805D-B8E01305E813}"/>
              </a:ext>
            </a:extLst>
          </p:cNvPr>
          <p:cNvSpPr/>
          <p:nvPr/>
        </p:nvSpPr>
        <p:spPr>
          <a:xfrm>
            <a:off x="138021" y="112144"/>
            <a:ext cx="4597880" cy="1578634"/>
          </a:xfrm>
          <a:prstGeom prst="round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0D8FE4D9-3B2A-4BD8-AD2C-FDF19D801096}"/>
              </a:ext>
            </a:extLst>
          </p:cNvPr>
          <p:cNvSpPr/>
          <p:nvPr/>
        </p:nvSpPr>
        <p:spPr>
          <a:xfrm>
            <a:off x="138021" y="1798607"/>
            <a:ext cx="4597880" cy="1578634"/>
          </a:xfrm>
          <a:prstGeom prst="round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5B349983-8D3F-4406-9529-537108E9CE7D}"/>
              </a:ext>
            </a:extLst>
          </p:cNvPr>
          <p:cNvSpPr/>
          <p:nvPr/>
        </p:nvSpPr>
        <p:spPr>
          <a:xfrm>
            <a:off x="138021" y="3485071"/>
            <a:ext cx="4597880" cy="1578634"/>
          </a:xfrm>
          <a:prstGeom prst="round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97FA7496-88C5-40AF-9707-81AC92F18350}"/>
              </a:ext>
            </a:extLst>
          </p:cNvPr>
          <p:cNvSpPr/>
          <p:nvPr/>
        </p:nvSpPr>
        <p:spPr>
          <a:xfrm>
            <a:off x="138021" y="5171535"/>
            <a:ext cx="4597880" cy="1578634"/>
          </a:xfrm>
          <a:prstGeom prst="round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5" name="ZoneTexte 114">
            <a:extLst>
              <a:ext uri="{FF2B5EF4-FFF2-40B4-BE49-F238E27FC236}">
                <a16:creationId xmlns:a16="http://schemas.microsoft.com/office/drawing/2014/main" id="{9A2C31B0-0819-41D7-B035-BCBBA86D502B}"/>
              </a:ext>
            </a:extLst>
          </p:cNvPr>
          <p:cNvSpPr txBox="1"/>
          <p:nvPr/>
        </p:nvSpPr>
        <p:spPr>
          <a:xfrm>
            <a:off x="5844073" y="341288"/>
            <a:ext cx="1663711" cy="1361911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marL="228600" indent="-228600">
              <a:lnSpc>
                <a:spcPct val="150000"/>
              </a:lnSpc>
              <a:buFont typeface="+mj-lt"/>
              <a:buAutoNum type="alphaLcParenR"/>
            </a:pPr>
            <a:r>
              <a:rPr lang="fr-FR" sz="1100" dirty="0">
                <a:latin typeface="Script cole" panose="00000400000000000000" pitchFamily="2" charset="0"/>
              </a:rPr>
              <a:t>45 x 4</a:t>
            </a:r>
          </a:p>
          <a:p>
            <a:pPr marL="228600" indent="-228600">
              <a:lnSpc>
                <a:spcPct val="150000"/>
              </a:lnSpc>
              <a:buAutoNum type="alphaLcParenR"/>
            </a:pPr>
            <a:r>
              <a:rPr lang="fr-FR" sz="1100" dirty="0">
                <a:latin typeface="Script cole" panose="00000400000000000000" pitchFamily="2" charset="0"/>
              </a:rPr>
              <a:t>92 x 6</a:t>
            </a:r>
          </a:p>
          <a:p>
            <a:pPr marL="228600" indent="-228600">
              <a:lnSpc>
                <a:spcPct val="150000"/>
              </a:lnSpc>
              <a:buAutoNum type="alphaLcParenR"/>
            </a:pPr>
            <a:r>
              <a:rPr lang="fr-FR" sz="1100" dirty="0">
                <a:latin typeface="Script cole" panose="00000400000000000000" pitchFamily="2" charset="0"/>
              </a:rPr>
              <a:t>34 x 5</a:t>
            </a:r>
          </a:p>
          <a:p>
            <a:pPr marL="228600" indent="-228600">
              <a:lnSpc>
                <a:spcPct val="150000"/>
              </a:lnSpc>
              <a:buAutoNum type="alphaLcParenR"/>
            </a:pPr>
            <a:r>
              <a:rPr lang="fr-FR" sz="1100" dirty="0">
                <a:latin typeface="Script cole" panose="00000400000000000000" pitchFamily="2" charset="0"/>
              </a:rPr>
              <a:t>26 x 3</a:t>
            </a:r>
          </a:p>
          <a:p>
            <a:pPr marL="228600" indent="-228600">
              <a:lnSpc>
                <a:spcPct val="150000"/>
              </a:lnSpc>
              <a:buAutoNum type="alphaLcParenR"/>
            </a:pPr>
            <a:r>
              <a:rPr lang="fr-FR" sz="1100" dirty="0">
                <a:latin typeface="Script cole" panose="00000400000000000000" pitchFamily="2" charset="0"/>
              </a:rPr>
              <a:t>38 x 2</a:t>
            </a:r>
          </a:p>
        </p:txBody>
      </p:sp>
      <p:sp>
        <p:nvSpPr>
          <p:cNvPr id="116" name="ZoneTexte 115">
            <a:extLst>
              <a:ext uri="{FF2B5EF4-FFF2-40B4-BE49-F238E27FC236}">
                <a16:creationId xmlns:a16="http://schemas.microsoft.com/office/drawing/2014/main" id="{9629813E-FFAA-4365-B468-647138A22485}"/>
              </a:ext>
            </a:extLst>
          </p:cNvPr>
          <p:cNvSpPr txBox="1"/>
          <p:nvPr/>
        </p:nvSpPr>
        <p:spPr>
          <a:xfrm>
            <a:off x="7520524" y="363315"/>
            <a:ext cx="1825390" cy="1336841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marL="228600" indent="-228600">
              <a:lnSpc>
                <a:spcPct val="150000"/>
              </a:lnSpc>
              <a:buFont typeface="+mj-lt"/>
              <a:buAutoNum type="alphaLcParenR" startAt="6"/>
            </a:pPr>
            <a:r>
              <a:rPr lang="fr-FR" sz="1100" dirty="0">
                <a:latin typeface="Script cole" panose="00000400000000000000" pitchFamily="2" charset="0"/>
              </a:rPr>
              <a:t>636 – 529 </a:t>
            </a:r>
          </a:p>
          <a:p>
            <a:pPr marL="228600" indent="-228600">
              <a:lnSpc>
                <a:spcPct val="150000"/>
              </a:lnSpc>
              <a:buAutoNum type="alphaLcParenR" startAt="6"/>
            </a:pPr>
            <a:r>
              <a:rPr lang="fr-FR" sz="1100" dirty="0">
                <a:latin typeface="Script cole" panose="00000400000000000000" pitchFamily="2" charset="0"/>
              </a:rPr>
              <a:t>125 + 713</a:t>
            </a:r>
          </a:p>
          <a:p>
            <a:pPr marL="228600" indent="-228600">
              <a:lnSpc>
                <a:spcPct val="150000"/>
              </a:lnSpc>
              <a:buFont typeface="+mj-lt"/>
              <a:buAutoNum type="alphaLcParenR" startAt="6"/>
            </a:pPr>
            <a:r>
              <a:rPr lang="fr-FR" sz="1100" dirty="0">
                <a:latin typeface="Script cole" panose="00000400000000000000" pitchFamily="2" charset="0"/>
              </a:rPr>
              <a:t>704 – 521 </a:t>
            </a:r>
          </a:p>
          <a:p>
            <a:pPr marL="228600" indent="-228600">
              <a:lnSpc>
                <a:spcPct val="150000"/>
              </a:lnSpc>
              <a:buAutoNum type="alphaLcParenR" startAt="6"/>
            </a:pPr>
            <a:r>
              <a:rPr lang="fr-FR" sz="1100" dirty="0">
                <a:latin typeface="Script cole" panose="00000400000000000000" pitchFamily="2" charset="0"/>
              </a:rPr>
              <a:t>125 + 710</a:t>
            </a:r>
          </a:p>
          <a:p>
            <a:pPr marL="228600" indent="-228600">
              <a:lnSpc>
                <a:spcPct val="150000"/>
              </a:lnSpc>
              <a:buAutoNum type="alphaLcParenR" startAt="6"/>
            </a:pPr>
            <a:r>
              <a:rPr lang="fr-FR" sz="1100" dirty="0">
                <a:latin typeface="Script cole" panose="00000400000000000000" pitchFamily="2" charset="0"/>
              </a:rPr>
              <a:t>186 + … = 244</a:t>
            </a:r>
          </a:p>
        </p:txBody>
      </p:sp>
      <p:sp>
        <p:nvSpPr>
          <p:cNvPr id="109" name="ZoneTexte 108">
            <a:extLst>
              <a:ext uri="{FF2B5EF4-FFF2-40B4-BE49-F238E27FC236}">
                <a16:creationId xmlns:a16="http://schemas.microsoft.com/office/drawing/2014/main" id="{C2809DA2-2F26-48E8-B9FE-E087E94C2E19}"/>
              </a:ext>
            </a:extLst>
          </p:cNvPr>
          <p:cNvSpPr txBox="1"/>
          <p:nvPr/>
        </p:nvSpPr>
        <p:spPr>
          <a:xfrm>
            <a:off x="5844074" y="2024487"/>
            <a:ext cx="1663710" cy="1361911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marL="228600" indent="-228600">
              <a:lnSpc>
                <a:spcPct val="150000"/>
              </a:lnSpc>
              <a:buFont typeface="+mj-lt"/>
              <a:buAutoNum type="alphaLcParenR"/>
            </a:pPr>
            <a:r>
              <a:rPr lang="fr-FR" sz="1100" dirty="0">
                <a:latin typeface="Script cole" panose="00000400000000000000" pitchFamily="2" charset="0"/>
              </a:rPr>
              <a:t>51 × 4</a:t>
            </a:r>
          </a:p>
          <a:p>
            <a:pPr marL="228600" indent="-228600">
              <a:lnSpc>
                <a:spcPct val="150000"/>
              </a:lnSpc>
              <a:buAutoNum type="alphaLcParenR"/>
            </a:pPr>
            <a:r>
              <a:rPr lang="fr-FR" sz="1100" dirty="0">
                <a:latin typeface="Script cole" panose="00000400000000000000" pitchFamily="2" charset="0"/>
              </a:rPr>
              <a:t>85 × 9</a:t>
            </a:r>
          </a:p>
          <a:p>
            <a:pPr marL="228600" indent="-228600">
              <a:lnSpc>
                <a:spcPct val="150000"/>
              </a:lnSpc>
              <a:buAutoNum type="alphaLcParenR"/>
            </a:pPr>
            <a:r>
              <a:rPr lang="fr-FR" sz="1100" dirty="0">
                <a:latin typeface="Script cole" panose="00000400000000000000" pitchFamily="2" charset="0"/>
              </a:rPr>
              <a:t>24 × 2</a:t>
            </a:r>
          </a:p>
          <a:p>
            <a:pPr marL="228600" indent="-228600">
              <a:lnSpc>
                <a:spcPct val="150000"/>
              </a:lnSpc>
              <a:buAutoNum type="alphaLcParenR"/>
            </a:pPr>
            <a:r>
              <a:rPr lang="fr-FR" sz="1100" dirty="0">
                <a:latin typeface="Script cole" panose="00000400000000000000" pitchFamily="2" charset="0"/>
              </a:rPr>
              <a:t>46 × 3</a:t>
            </a:r>
          </a:p>
          <a:p>
            <a:pPr marL="228600" indent="-228600">
              <a:lnSpc>
                <a:spcPct val="150000"/>
              </a:lnSpc>
              <a:buAutoNum type="alphaLcParenR"/>
            </a:pPr>
            <a:r>
              <a:rPr lang="fr-FR" sz="1100" dirty="0">
                <a:latin typeface="Script cole" panose="00000400000000000000" pitchFamily="2" charset="0"/>
              </a:rPr>
              <a:t>32 × 5</a:t>
            </a:r>
          </a:p>
        </p:txBody>
      </p:sp>
      <p:sp>
        <p:nvSpPr>
          <p:cNvPr id="110" name="ZoneTexte 109">
            <a:extLst>
              <a:ext uri="{FF2B5EF4-FFF2-40B4-BE49-F238E27FC236}">
                <a16:creationId xmlns:a16="http://schemas.microsoft.com/office/drawing/2014/main" id="{B9F5B0EF-63E7-4D86-8311-5E65C2300A55}"/>
              </a:ext>
            </a:extLst>
          </p:cNvPr>
          <p:cNvSpPr txBox="1"/>
          <p:nvPr/>
        </p:nvSpPr>
        <p:spPr>
          <a:xfrm>
            <a:off x="7520524" y="2046514"/>
            <a:ext cx="1585376" cy="1336841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marL="228600" indent="-228600">
              <a:lnSpc>
                <a:spcPct val="150000"/>
              </a:lnSpc>
              <a:buFont typeface="+mj-lt"/>
              <a:buAutoNum type="alphaLcParenR" startAt="6"/>
            </a:pPr>
            <a:r>
              <a:rPr lang="fr-FR" sz="1100" dirty="0">
                <a:latin typeface="Script cole" panose="00000400000000000000" pitchFamily="2" charset="0"/>
              </a:rPr>
              <a:t>268 </a:t>
            </a:r>
            <a:r>
              <a:rPr lang="mr-IN" sz="1100" dirty="0">
                <a:latin typeface="Script cole" panose="00000400000000000000" pitchFamily="2" charset="0"/>
              </a:rPr>
              <a:t>–</a:t>
            </a:r>
            <a:r>
              <a:rPr lang="fr-FR" sz="1100" dirty="0">
                <a:latin typeface="Script cole" panose="00000400000000000000" pitchFamily="2" charset="0"/>
              </a:rPr>
              <a:t> 145</a:t>
            </a:r>
          </a:p>
          <a:p>
            <a:pPr marL="228600" indent="-228600">
              <a:lnSpc>
                <a:spcPct val="150000"/>
              </a:lnSpc>
              <a:buAutoNum type="alphaLcParenR" startAt="6"/>
            </a:pPr>
            <a:r>
              <a:rPr lang="fr-FR" sz="1100" dirty="0">
                <a:latin typeface="Script cole" panose="00000400000000000000" pitchFamily="2" charset="0"/>
              </a:rPr>
              <a:t>237 + 524</a:t>
            </a:r>
          </a:p>
          <a:p>
            <a:pPr marL="228600" indent="-228600">
              <a:lnSpc>
                <a:spcPct val="150000"/>
              </a:lnSpc>
              <a:buAutoNum type="alphaLcParenR" startAt="6"/>
            </a:pPr>
            <a:r>
              <a:rPr lang="fr-FR" sz="1100" dirty="0">
                <a:latin typeface="Script cole" panose="00000400000000000000" pitchFamily="2" charset="0"/>
              </a:rPr>
              <a:t>458 + 193</a:t>
            </a:r>
          </a:p>
          <a:p>
            <a:pPr marL="228600" indent="-228600">
              <a:lnSpc>
                <a:spcPct val="150000"/>
              </a:lnSpc>
              <a:buAutoNum type="alphaLcParenR" startAt="6"/>
            </a:pPr>
            <a:r>
              <a:rPr lang="fr-FR" sz="1100" dirty="0">
                <a:latin typeface="Script cole" panose="00000400000000000000" pitchFamily="2" charset="0"/>
              </a:rPr>
              <a:t>707 – 359 </a:t>
            </a:r>
          </a:p>
          <a:p>
            <a:pPr marL="228600" indent="-228600">
              <a:lnSpc>
                <a:spcPct val="150000"/>
              </a:lnSpc>
              <a:buAutoNum type="alphaLcParenR" startAt="6"/>
            </a:pPr>
            <a:r>
              <a:rPr lang="fr-FR" sz="1100" dirty="0">
                <a:latin typeface="Script cole" panose="00000400000000000000" pitchFamily="2" charset="0"/>
              </a:rPr>
              <a:t>178 + … = 256</a:t>
            </a:r>
          </a:p>
        </p:txBody>
      </p:sp>
      <p:sp>
        <p:nvSpPr>
          <p:cNvPr id="99" name="ZoneTexte 98">
            <a:extLst>
              <a:ext uri="{FF2B5EF4-FFF2-40B4-BE49-F238E27FC236}">
                <a16:creationId xmlns:a16="http://schemas.microsoft.com/office/drawing/2014/main" id="{A3203D8A-1126-46D2-BAE7-CC716F339BB6}"/>
              </a:ext>
            </a:extLst>
          </p:cNvPr>
          <p:cNvSpPr txBox="1"/>
          <p:nvPr/>
        </p:nvSpPr>
        <p:spPr>
          <a:xfrm>
            <a:off x="5844074" y="3722089"/>
            <a:ext cx="1691399" cy="1336841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marL="228600" indent="-228600">
              <a:lnSpc>
                <a:spcPct val="150000"/>
              </a:lnSpc>
              <a:buFont typeface="+mj-lt"/>
              <a:buAutoNum type="alphaLcParenR"/>
            </a:pPr>
            <a:r>
              <a:rPr lang="fr-FR" sz="1100" dirty="0">
                <a:latin typeface="Script cole" panose="00000400000000000000" pitchFamily="2" charset="0"/>
              </a:rPr>
              <a:t>64 × 3</a:t>
            </a:r>
          </a:p>
          <a:p>
            <a:pPr marL="228600" indent="-228600">
              <a:lnSpc>
                <a:spcPct val="150000"/>
              </a:lnSpc>
              <a:buAutoNum type="alphaLcParenR"/>
            </a:pPr>
            <a:r>
              <a:rPr lang="fr-FR" sz="1100" dirty="0">
                <a:latin typeface="Script cole" panose="00000400000000000000" pitchFamily="2" charset="0"/>
              </a:rPr>
              <a:t>32 × 4</a:t>
            </a:r>
          </a:p>
          <a:p>
            <a:pPr marL="228600" indent="-228600">
              <a:lnSpc>
                <a:spcPct val="150000"/>
              </a:lnSpc>
              <a:buAutoNum type="alphaLcParenR"/>
            </a:pPr>
            <a:r>
              <a:rPr lang="fr-FR" sz="1100" dirty="0">
                <a:latin typeface="Script cole" panose="00000400000000000000" pitchFamily="2" charset="0"/>
              </a:rPr>
              <a:t>49 × 5</a:t>
            </a:r>
          </a:p>
          <a:p>
            <a:pPr marL="228600" indent="-228600">
              <a:lnSpc>
                <a:spcPct val="150000"/>
              </a:lnSpc>
              <a:buAutoNum type="alphaLcParenR"/>
            </a:pPr>
            <a:r>
              <a:rPr lang="fr-FR" sz="1100" dirty="0">
                <a:latin typeface="Script cole" panose="00000400000000000000" pitchFamily="2" charset="0"/>
              </a:rPr>
              <a:t>34 × 8</a:t>
            </a:r>
          </a:p>
          <a:p>
            <a:pPr marL="228600" indent="-228600">
              <a:lnSpc>
                <a:spcPct val="150000"/>
              </a:lnSpc>
              <a:buAutoNum type="alphaLcParenR"/>
            </a:pPr>
            <a:r>
              <a:rPr lang="fr-FR" sz="1100" dirty="0">
                <a:latin typeface="Script cole" panose="00000400000000000000" pitchFamily="2" charset="0"/>
              </a:rPr>
              <a:t>56 × 2</a:t>
            </a:r>
          </a:p>
        </p:txBody>
      </p:sp>
      <p:sp>
        <p:nvSpPr>
          <p:cNvPr id="104" name="ZoneTexte 103">
            <a:extLst>
              <a:ext uri="{FF2B5EF4-FFF2-40B4-BE49-F238E27FC236}">
                <a16:creationId xmlns:a16="http://schemas.microsoft.com/office/drawing/2014/main" id="{A4CA8485-3ACA-41DD-A641-B87C920CDCE6}"/>
              </a:ext>
            </a:extLst>
          </p:cNvPr>
          <p:cNvSpPr txBox="1"/>
          <p:nvPr/>
        </p:nvSpPr>
        <p:spPr>
          <a:xfrm>
            <a:off x="7520524" y="3744116"/>
            <a:ext cx="1691399" cy="1336841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marL="228600" indent="-228600">
              <a:lnSpc>
                <a:spcPct val="150000"/>
              </a:lnSpc>
              <a:buFont typeface="+mj-lt"/>
              <a:buAutoNum type="alphaLcParenR" startAt="6"/>
            </a:pPr>
            <a:r>
              <a:rPr lang="fr-FR" sz="1100" dirty="0">
                <a:latin typeface="Script cole" panose="00000400000000000000" pitchFamily="2" charset="0"/>
              </a:rPr>
              <a:t>351 + 489</a:t>
            </a:r>
          </a:p>
          <a:p>
            <a:pPr marL="228600" indent="-228600">
              <a:lnSpc>
                <a:spcPct val="150000"/>
              </a:lnSpc>
              <a:buAutoNum type="alphaLcParenR" startAt="6"/>
            </a:pPr>
            <a:r>
              <a:rPr lang="fr-FR" sz="1100" dirty="0">
                <a:latin typeface="Script cole" panose="00000400000000000000" pitchFamily="2" charset="0"/>
              </a:rPr>
              <a:t>753 </a:t>
            </a:r>
            <a:r>
              <a:rPr lang="mr-IN" sz="1100" dirty="0">
                <a:latin typeface="Script cole" panose="00000400000000000000" pitchFamily="2" charset="0"/>
              </a:rPr>
              <a:t>–</a:t>
            </a:r>
            <a:r>
              <a:rPr lang="fr-FR" sz="1100" dirty="0">
                <a:latin typeface="Script cole" panose="00000400000000000000" pitchFamily="2" charset="0"/>
              </a:rPr>
              <a:t> 742</a:t>
            </a:r>
          </a:p>
          <a:p>
            <a:pPr marL="228600" indent="-228600">
              <a:lnSpc>
                <a:spcPct val="150000"/>
              </a:lnSpc>
              <a:buAutoNum type="alphaLcParenR" startAt="6"/>
            </a:pPr>
            <a:r>
              <a:rPr lang="fr-FR" sz="1100" dirty="0">
                <a:latin typeface="Script cole" panose="00000400000000000000" pitchFamily="2" charset="0"/>
              </a:rPr>
              <a:t>242 + 710</a:t>
            </a:r>
          </a:p>
          <a:p>
            <a:pPr marL="228600" indent="-228600">
              <a:lnSpc>
                <a:spcPct val="150000"/>
              </a:lnSpc>
              <a:buAutoNum type="alphaLcParenR" startAt="6"/>
            </a:pPr>
            <a:r>
              <a:rPr lang="fr-FR" sz="1100" dirty="0">
                <a:latin typeface="Script cole" panose="00000400000000000000" pitchFamily="2" charset="0"/>
              </a:rPr>
              <a:t>919 – 405 </a:t>
            </a:r>
          </a:p>
          <a:p>
            <a:pPr marL="228600" indent="-228600">
              <a:lnSpc>
                <a:spcPct val="150000"/>
              </a:lnSpc>
              <a:buAutoNum type="alphaLcParenR" startAt="6"/>
            </a:pPr>
            <a:r>
              <a:rPr lang="fr-FR" sz="1100" dirty="0">
                <a:latin typeface="Script cole" panose="00000400000000000000" pitchFamily="2" charset="0"/>
              </a:rPr>
              <a:t>172 + … = 288</a:t>
            </a:r>
          </a:p>
        </p:txBody>
      </p:sp>
      <p:sp>
        <p:nvSpPr>
          <p:cNvPr id="81" name="ZoneTexte 80">
            <a:extLst>
              <a:ext uri="{FF2B5EF4-FFF2-40B4-BE49-F238E27FC236}">
                <a16:creationId xmlns:a16="http://schemas.microsoft.com/office/drawing/2014/main" id="{24A4BE77-3E23-4A41-8A05-06C3DD005492}"/>
              </a:ext>
            </a:extLst>
          </p:cNvPr>
          <p:cNvSpPr txBox="1"/>
          <p:nvPr/>
        </p:nvSpPr>
        <p:spPr>
          <a:xfrm>
            <a:off x="5844074" y="5396367"/>
            <a:ext cx="1691399" cy="1361911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marL="228600" indent="-228600">
              <a:lnSpc>
                <a:spcPct val="150000"/>
              </a:lnSpc>
              <a:buFont typeface="+mj-lt"/>
              <a:buAutoNum type="alphaLcParenR"/>
            </a:pPr>
            <a:r>
              <a:rPr lang="fr-FR" sz="1100" dirty="0">
                <a:latin typeface="Script cole" panose="00000400000000000000" pitchFamily="2" charset="0"/>
              </a:rPr>
              <a:t>36 × 2</a:t>
            </a:r>
          </a:p>
          <a:p>
            <a:pPr marL="228600" indent="-228600">
              <a:lnSpc>
                <a:spcPct val="150000"/>
              </a:lnSpc>
              <a:buAutoNum type="alphaLcParenR"/>
            </a:pPr>
            <a:r>
              <a:rPr lang="fr-FR" sz="1100" dirty="0">
                <a:latin typeface="Script cole" panose="00000400000000000000" pitchFamily="2" charset="0"/>
              </a:rPr>
              <a:t>42 × 3</a:t>
            </a:r>
          </a:p>
          <a:p>
            <a:pPr marL="228600" indent="-228600">
              <a:lnSpc>
                <a:spcPct val="150000"/>
              </a:lnSpc>
              <a:buAutoNum type="alphaLcParenR"/>
            </a:pPr>
            <a:r>
              <a:rPr lang="fr-FR" sz="1100" dirty="0">
                <a:latin typeface="Script cole" panose="00000400000000000000" pitchFamily="2" charset="0"/>
              </a:rPr>
              <a:t>91 × 7</a:t>
            </a:r>
          </a:p>
          <a:p>
            <a:pPr marL="228600" indent="-228600">
              <a:lnSpc>
                <a:spcPct val="150000"/>
              </a:lnSpc>
              <a:buAutoNum type="alphaLcParenR"/>
            </a:pPr>
            <a:r>
              <a:rPr lang="fr-FR" sz="1100" dirty="0">
                <a:latin typeface="Script cole" panose="00000400000000000000" pitchFamily="2" charset="0"/>
              </a:rPr>
              <a:t>64 × 5</a:t>
            </a:r>
          </a:p>
          <a:p>
            <a:pPr marL="228600" indent="-228600">
              <a:lnSpc>
                <a:spcPct val="150000"/>
              </a:lnSpc>
              <a:buAutoNum type="alphaLcParenR"/>
            </a:pPr>
            <a:r>
              <a:rPr lang="fr-FR" sz="1100" dirty="0">
                <a:latin typeface="Script cole" panose="00000400000000000000" pitchFamily="2" charset="0"/>
              </a:rPr>
              <a:t>23 × 4</a:t>
            </a:r>
          </a:p>
        </p:txBody>
      </p:sp>
      <p:sp>
        <p:nvSpPr>
          <p:cNvPr id="82" name="ZoneTexte 81">
            <a:extLst>
              <a:ext uri="{FF2B5EF4-FFF2-40B4-BE49-F238E27FC236}">
                <a16:creationId xmlns:a16="http://schemas.microsoft.com/office/drawing/2014/main" id="{C44B83B9-C393-4931-A56C-B15FFBDB4219}"/>
              </a:ext>
            </a:extLst>
          </p:cNvPr>
          <p:cNvSpPr txBox="1"/>
          <p:nvPr/>
        </p:nvSpPr>
        <p:spPr>
          <a:xfrm>
            <a:off x="7520524" y="5418394"/>
            <a:ext cx="1825390" cy="1336841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marL="228600" indent="-228600">
              <a:lnSpc>
                <a:spcPct val="150000"/>
              </a:lnSpc>
              <a:buFont typeface="+mj-lt"/>
              <a:buAutoNum type="alphaLcParenR" startAt="6"/>
            </a:pPr>
            <a:r>
              <a:rPr lang="fr-FR" sz="1100" dirty="0">
                <a:latin typeface="Script cole" panose="00000400000000000000" pitchFamily="2" charset="0"/>
              </a:rPr>
              <a:t>905 + 71</a:t>
            </a:r>
          </a:p>
          <a:p>
            <a:pPr marL="228600" indent="-228600">
              <a:lnSpc>
                <a:spcPct val="150000"/>
              </a:lnSpc>
              <a:buAutoNum type="alphaLcParenR" startAt="6"/>
            </a:pPr>
            <a:r>
              <a:rPr lang="fr-FR" sz="1100" dirty="0">
                <a:latin typeface="Script cole" panose="00000400000000000000" pitchFamily="2" charset="0"/>
              </a:rPr>
              <a:t>257 </a:t>
            </a:r>
            <a:r>
              <a:rPr lang="mr-IN" sz="1100" dirty="0">
                <a:latin typeface="Script cole" panose="00000400000000000000" pitchFamily="2" charset="0"/>
              </a:rPr>
              <a:t>–</a:t>
            </a:r>
            <a:r>
              <a:rPr lang="fr-FR" sz="1100" dirty="0">
                <a:latin typeface="Script cole" panose="00000400000000000000" pitchFamily="2" charset="0"/>
              </a:rPr>
              <a:t> 150</a:t>
            </a:r>
          </a:p>
          <a:p>
            <a:pPr marL="228600" indent="-228600">
              <a:lnSpc>
                <a:spcPct val="150000"/>
              </a:lnSpc>
              <a:buFont typeface="+mj-lt"/>
              <a:buAutoNum type="alphaLcParenR" startAt="6"/>
            </a:pPr>
            <a:r>
              <a:rPr lang="fr-FR" sz="1100" dirty="0">
                <a:latin typeface="Script cole" panose="00000400000000000000" pitchFamily="2" charset="0"/>
              </a:rPr>
              <a:t>356 + 286</a:t>
            </a:r>
          </a:p>
          <a:p>
            <a:pPr marL="228600" indent="-228600">
              <a:lnSpc>
                <a:spcPct val="150000"/>
              </a:lnSpc>
              <a:buAutoNum type="alphaLcParenR" startAt="6"/>
            </a:pPr>
            <a:r>
              <a:rPr lang="fr-FR" sz="1100" dirty="0">
                <a:latin typeface="Script cole" panose="00000400000000000000" pitchFamily="2" charset="0"/>
              </a:rPr>
              <a:t>976 – 691  </a:t>
            </a:r>
          </a:p>
          <a:p>
            <a:pPr marL="228600" indent="-228600">
              <a:lnSpc>
                <a:spcPct val="150000"/>
              </a:lnSpc>
              <a:buAutoNum type="alphaLcParenR" startAt="6"/>
            </a:pPr>
            <a:r>
              <a:rPr lang="fr-FR" sz="1100" dirty="0">
                <a:latin typeface="Script cole" panose="00000400000000000000" pitchFamily="2" charset="0"/>
              </a:rPr>
              <a:t>164 + … = 238</a:t>
            </a:r>
          </a:p>
        </p:txBody>
      </p:sp>
      <p:sp>
        <p:nvSpPr>
          <p:cNvPr id="50" name="Rectangle : coins arrondis 49">
            <a:extLst>
              <a:ext uri="{FF2B5EF4-FFF2-40B4-BE49-F238E27FC236}">
                <a16:creationId xmlns:a16="http://schemas.microsoft.com/office/drawing/2014/main" id="{3FF520BD-263E-48CF-9CE4-C6ECD2A60084}"/>
              </a:ext>
            </a:extLst>
          </p:cNvPr>
          <p:cNvSpPr/>
          <p:nvPr/>
        </p:nvSpPr>
        <p:spPr>
          <a:xfrm>
            <a:off x="5127156" y="121523"/>
            <a:ext cx="4597880" cy="1578634"/>
          </a:xfrm>
          <a:prstGeom prst="round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D3D1024A-BD00-46FB-B9FC-A282F63F3A06}"/>
              </a:ext>
            </a:extLst>
          </p:cNvPr>
          <p:cNvSpPr/>
          <p:nvPr/>
        </p:nvSpPr>
        <p:spPr>
          <a:xfrm>
            <a:off x="5127156" y="1807986"/>
            <a:ext cx="4597880" cy="1578634"/>
          </a:xfrm>
          <a:prstGeom prst="round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2" name="Rectangle : coins arrondis 51">
            <a:extLst>
              <a:ext uri="{FF2B5EF4-FFF2-40B4-BE49-F238E27FC236}">
                <a16:creationId xmlns:a16="http://schemas.microsoft.com/office/drawing/2014/main" id="{60957A5B-1C15-44C3-A5E1-6466F29515EB}"/>
              </a:ext>
            </a:extLst>
          </p:cNvPr>
          <p:cNvSpPr/>
          <p:nvPr/>
        </p:nvSpPr>
        <p:spPr>
          <a:xfrm>
            <a:off x="5127156" y="3494450"/>
            <a:ext cx="4597880" cy="1578634"/>
          </a:xfrm>
          <a:prstGeom prst="round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3" name="Rectangle : coins arrondis 52">
            <a:extLst>
              <a:ext uri="{FF2B5EF4-FFF2-40B4-BE49-F238E27FC236}">
                <a16:creationId xmlns:a16="http://schemas.microsoft.com/office/drawing/2014/main" id="{B4197ADC-FEBD-439C-BC58-F5964A21A5BF}"/>
              </a:ext>
            </a:extLst>
          </p:cNvPr>
          <p:cNvSpPr/>
          <p:nvPr/>
        </p:nvSpPr>
        <p:spPr>
          <a:xfrm>
            <a:off x="5127156" y="5180914"/>
            <a:ext cx="4597880" cy="1578634"/>
          </a:xfrm>
          <a:prstGeom prst="round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8A468BD2-D0BD-ECB9-6908-7AD318753B43}"/>
              </a:ext>
            </a:extLst>
          </p:cNvPr>
          <p:cNvGrpSpPr/>
          <p:nvPr/>
        </p:nvGrpSpPr>
        <p:grpSpPr>
          <a:xfrm>
            <a:off x="300196" y="181851"/>
            <a:ext cx="9319252" cy="6414173"/>
            <a:chOff x="300196" y="181851"/>
            <a:chExt cx="9319252" cy="6414173"/>
          </a:xfrm>
        </p:grpSpPr>
        <p:grpSp>
          <p:nvGrpSpPr>
            <p:cNvPr id="3" name="Groupe 2">
              <a:extLst>
                <a:ext uri="{FF2B5EF4-FFF2-40B4-BE49-F238E27FC236}">
                  <a16:creationId xmlns:a16="http://schemas.microsoft.com/office/drawing/2014/main" id="{5C9DB4C7-145A-86DB-6CAD-729F40BDD959}"/>
                </a:ext>
              </a:extLst>
            </p:cNvPr>
            <p:cNvGrpSpPr/>
            <p:nvPr/>
          </p:nvGrpSpPr>
          <p:grpSpPr>
            <a:xfrm>
              <a:off x="4270758" y="1193986"/>
              <a:ext cx="5348690" cy="5402038"/>
              <a:chOff x="4270758" y="1193986"/>
              <a:chExt cx="5348690" cy="5402038"/>
            </a:xfrm>
          </p:grpSpPr>
          <p:grpSp>
            <p:nvGrpSpPr>
              <p:cNvPr id="24" name="Groupe 23">
                <a:extLst>
                  <a:ext uri="{FF2B5EF4-FFF2-40B4-BE49-F238E27FC236}">
                    <a16:creationId xmlns:a16="http://schemas.microsoft.com/office/drawing/2014/main" id="{E0FF48EC-A76E-A3AF-3BF7-76921B7F9FC7}"/>
                  </a:ext>
                </a:extLst>
              </p:cNvPr>
              <p:cNvGrpSpPr/>
              <p:nvPr/>
            </p:nvGrpSpPr>
            <p:grpSpPr>
              <a:xfrm>
                <a:off x="4270758" y="1193986"/>
                <a:ext cx="395335" cy="5396859"/>
                <a:chOff x="4270758" y="1193986"/>
                <a:chExt cx="395335" cy="5396859"/>
              </a:xfrm>
            </p:grpSpPr>
            <p:pic>
              <p:nvPicPr>
                <p:cNvPr id="30" name="Image 29">
                  <a:extLst>
                    <a:ext uri="{FF2B5EF4-FFF2-40B4-BE49-F238E27FC236}">
                      <a16:creationId xmlns:a16="http://schemas.microsoft.com/office/drawing/2014/main" id="{65B422F2-1723-4A82-4776-FEBE548FB07E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285343" y="1193986"/>
                  <a:ext cx="344529" cy="344529"/>
                </a:xfrm>
                <a:prstGeom prst="rect">
                  <a:avLst/>
                </a:prstGeom>
              </p:spPr>
            </p:pic>
            <p:pic>
              <p:nvPicPr>
                <p:cNvPr id="31" name="Image 30">
                  <a:extLst>
                    <a:ext uri="{FF2B5EF4-FFF2-40B4-BE49-F238E27FC236}">
                      <a16:creationId xmlns:a16="http://schemas.microsoft.com/office/drawing/2014/main" id="{4D9B3647-B89F-F6E0-6EF7-CE09573DEBAA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270758" y="2930834"/>
                  <a:ext cx="344529" cy="344529"/>
                </a:xfrm>
                <a:prstGeom prst="rect">
                  <a:avLst/>
                </a:prstGeom>
              </p:spPr>
            </p:pic>
            <p:pic>
              <p:nvPicPr>
                <p:cNvPr id="32" name="Image 31">
                  <a:extLst>
                    <a:ext uri="{FF2B5EF4-FFF2-40B4-BE49-F238E27FC236}">
                      <a16:creationId xmlns:a16="http://schemas.microsoft.com/office/drawing/2014/main" id="{76D55C89-AF39-01B9-68F6-962705E83002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278093" y="4596552"/>
                  <a:ext cx="344529" cy="344529"/>
                </a:xfrm>
                <a:prstGeom prst="rect">
                  <a:avLst/>
                </a:prstGeom>
              </p:spPr>
            </p:pic>
            <p:pic>
              <p:nvPicPr>
                <p:cNvPr id="33" name="Image 32">
                  <a:extLst>
                    <a:ext uri="{FF2B5EF4-FFF2-40B4-BE49-F238E27FC236}">
                      <a16:creationId xmlns:a16="http://schemas.microsoft.com/office/drawing/2014/main" id="{F5184C7A-63E2-442B-66E5-A23D1F63E1F9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321564" y="6246316"/>
                  <a:ext cx="344529" cy="344529"/>
                </a:xfrm>
                <a:prstGeom prst="rect">
                  <a:avLst/>
                </a:prstGeom>
              </p:spPr>
            </p:pic>
          </p:grpSp>
          <p:grpSp>
            <p:nvGrpSpPr>
              <p:cNvPr id="25" name="Groupe 24">
                <a:extLst>
                  <a:ext uri="{FF2B5EF4-FFF2-40B4-BE49-F238E27FC236}">
                    <a16:creationId xmlns:a16="http://schemas.microsoft.com/office/drawing/2014/main" id="{4A8B247E-F4D9-1658-7E62-143BC673C12E}"/>
                  </a:ext>
                </a:extLst>
              </p:cNvPr>
              <p:cNvGrpSpPr/>
              <p:nvPr/>
            </p:nvGrpSpPr>
            <p:grpSpPr>
              <a:xfrm>
                <a:off x="9224113" y="1199165"/>
                <a:ext cx="395335" cy="5396859"/>
                <a:chOff x="4270758" y="1193986"/>
                <a:chExt cx="395335" cy="5396859"/>
              </a:xfrm>
            </p:grpSpPr>
            <p:pic>
              <p:nvPicPr>
                <p:cNvPr id="26" name="Image 25">
                  <a:extLst>
                    <a:ext uri="{FF2B5EF4-FFF2-40B4-BE49-F238E27FC236}">
                      <a16:creationId xmlns:a16="http://schemas.microsoft.com/office/drawing/2014/main" id="{F3639F85-42B5-F720-8841-1B70A0000F10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285343" y="1193986"/>
                  <a:ext cx="344529" cy="344529"/>
                </a:xfrm>
                <a:prstGeom prst="rect">
                  <a:avLst/>
                </a:prstGeom>
              </p:spPr>
            </p:pic>
            <p:pic>
              <p:nvPicPr>
                <p:cNvPr id="27" name="Image 26">
                  <a:extLst>
                    <a:ext uri="{FF2B5EF4-FFF2-40B4-BE49-F238E27FC236}">
                      <a16:creationId xmlns:a16="http://schemas.microsoft.com/office/drawing/2014/main" id="{D18BC842-A5B7-69C3-A060-1C1562E7B082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270758" y="2930834"/>
                  <a:ext cx="344529" cy="344529"/>
                </a:xfrm>
                <a:prstGeom prst="rect">
                  <a:avLst/>
                </a:prstGeom>
              </p:spPr>
            </p:pic>
            <p:pic>
              <p:nvPicPr>
                <p:cNvPr id="28" name="Image 27">
                  <a:extLst>
                    <a:ext uri="{FF2B5EF4-FFF2-40B4-BE49-F238E27FC236}">
                      <a16:creationId xmlns:a16="http://schemas.microsoft.com/office/drawing/2014/main" id="{43621429-0ED1-0018-B44B-5047478DE968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278093" y="4596552"/>
                  <a:ext cx="344529" cy="344529"/>
                </a:xfrm>
                <a:prstGeom prst="rect">
                  <a:avLst/>
                </a:prstGeom>
              </p:spPr>
            </p:pic>
            <p:pic>
              <p:nvPicPr>
                <p:cNvPr id="29" name="Image 28">
                  <a:extLst>
                    <a:ext uri="{FF2B5EF4-FFF2-40B4-BE49-F238E27FC236}">
                      <a16:creationId xmlns:a16="http://schemas.microsoft.com/office/drawing/2014/main" id="{C01887FB-900C-0178-A54E-18C1E6C1FB24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321564" y="6246316"/>
                  <a:ext cx="344529" cy="344529"/>
                </a:xfrm>
                <a:prstGeom prst="rect">
                  <a:avLst/>
                </a:prstGeom>
              </p:spPr>
            </p:pic>
          </p:grpSp>
        </p:grpSp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CEF30FAA-5EAF-248E-796D-698A642961B6}"/>
                </a:ext>
              </a:extLst>
            </p:cNvPr>
            <p:cNvGrpSpPr/>
            <p:nvPr/>
          </p:nvGrpSpPr>
          <p:grpSpPr>
            <a:xfrm>
              <a:off x="300196" y="181851"/>
              <a:ext cx="430867" cy="5404468"/>
              <a:chOff x="300196" y="181851"/>
              <a:chExt cx="430867" cy="5404468"/>
            </a:xfrm>
          </p:grpSpPr>
          <p:pic>
            <p:nvPicPr>
              <p:cNvPr id="19" name="Image 18">
                <a:extLst>
                  <a:ext uri="{FF2B5EF4-FFF2-40B4-BE49-F238E27FC236}">
                    <a16:creationId xmlns:a16="http://schemas.microsoft.com/office/drawing/2014/main" id="{0FE3C61D-74CD-E278-C14C-7FE60687636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300196" y="181851"/>
                <a:ext cx="369454" cy="357240"/>
              </a:xfrm>
              <a:prstGeom prst="rect">
                <a:avLst/>
              </a:prstGeom>
            </p:spPr>
          </p:pic>
          <p:pic>
            <p:nvPicPr>
              <p:cNvPr id="20" name="Image 19">
                <a:extLst>
                  <a:ext uri="{FF2B5EF4-FFF2-40B4-BE49-F238E27FC236}">
                    <a16:creationId xmlns:a16="http://schemas.microsoft.com/office/drawing/2014/main" id="{4A0FB8C6-E9EF-0BE3-45D0-60E56D725F2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339457" y="1857863"/>
                <a:ext cx="369454" cy="357240"/>
              </a:xfrm>
              <a:prstGeom prst="rect">
                <a:avLst/>
              </a:prstGeom>
            </p:spPr>
          </p:pic>
          <p:pic>
            <p:nvPicPr>
              <p:cNvPr id="21" name="Image 20">
                <a:extLst>
                  <a:ext uri="{FF2B5EF4-FFF2-40B4-BE49-F238E27FC236}">
                    <a16:creationId xmlns:a16="http://schemas.microsoft.com/office/drawing/2014/main" id="{E6F3FAE6-D095-ED5E-68D8-2D969C08EA5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361609" y="3533311"/>
                <a:ext cx="369454" cy="357240"/>
              </a:xfrm>
              <a:prstGeom prst="rect">
                <a:avLst/>
              </a:prstGeom>
            </p:spPr>
          </p:pic>
          <p:pic>
            <p:nvPicPr>
              <p:cNvPr id="23" name="Image 22">
                <a:extLst>
                  <a:ext uri="{FF2B5EF4-FFF2-40B4-BE49-F238E27FC236}">
                    <a16:creationId xmlns:a16="http://schemas.microsoft.com/office/drawing/2014/main" id="{01415136-9639-B11C-C1E1-5216D861068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337054" y="5229079"/>
                <a:ext cx="369454" cy="357240"/>
              </a:xfrm>
              <a:prstGeom prst="rect">
                <a:avLst/>
              </a:prstGeom>
            </p:spPr>
          </p:pic>
        </p:grpSp>
        <p:grpSp>
          <p:nvGrpSpPr>
            <p:cNvPr id="11" name="Groupe 10">
              <a:extLst>
                <a:ext uri="{FF2B5EF4-FFF2-40B4-BE49-F238E27FC236}">
                  <a16:creationId xmlns:a16="http://schemas.microsoft.com/office/drawing/2014/main" id="{5B0A2C1E-A088-8947-DEC3-1014FE5B695A}"/>
                </a:ext>
              </a:extLst>
            </p:cNvPr>
            <p:cNvGrpSpPr/>
            <p:nvPr/>
          </p:nvGrpSpPr>
          <p:grpSpPr>
            <a:xfrm>
              <a:off x="5338228" y="181851"/>
              <a:ext cx="393256" cy="5423090"/>
              <a:chOff x="289648" y="181851"/>
              <a:chExt cx="393256" cy="5423090"/>
            </a:xfrm>
          </p:grpSpPr>
          <p:pic>
            <p:nvPicPr>
              <p:cNvPr id="12" name="Image 11">
                <a:extLst>
                  <a:ext uri="{FF2B5EF4-FFF2-40B4-BE49-F238E27FC236}">
                    <a16:creationId xmlns:a16="http://schemas.microsoft.com/office/drawing/2014/main" id="{77534CE3-C3F0-4653-6EF4-24A94992B9F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300196" y="181851"/>
                <a:ext cx="369454" cy="357240"/>
              </a:xfrm>
              <a:prstGeom prst="rect">
                <a:avLst/>
              </a:prstGeom>
            </p:spPr>
          </p:pic>
          <p:pic>
            <p:nvPicPr>
              <p:cNvPr id="16" name="Image 15">
                <a:extLst>
                  <a:ext uri="{FF2B5EF4-FFF2-40B4-BE49-F238E27FC236}">
                    <a16:creationId xmlns:a16="http://schemas.microsoft.com/office/drawing/2014/main" id="{F407539C-3FEF-8DD0-CD02-A6223658B91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289648" y="1856987"/>
                <a:ext cx="369454" cy="357240"/>
              </a:xfrm>
              <a:prstGeom prst="rect">
                <a:avLst/>
              </a:prstGeom>
            </p:spPr>
          </p:pic>
          <p:pic>
            <p:nvPicPr>
              <p:cNvPr id="17" name="Image 16">
                <a:extLst>
                  <a:ext uri="{FF2B5EF4-FFF2-40B4-BE49-F238E27FC236}">
                    <a16:creationId xmlns:a16="http://schemas.microsoft.com/office/drawing/2014/main" id="{2B171E5E-6F6C-4A39-CE84-89F6F465F52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313450" y="3571518"/>
                <a:ext cx="369454" cy="357240"/>
              </a:xfrm>
              <a:prstGeom prst="rect">
                <a:avLst/>
              </a:prstGeom>
            </p:spPr>
          </p:pic>
          <p:pic>
            <p:nvPicPr>
              <p:cNvPr id="18" name="Image 17">
                <a:extLst>
                  <a:ext uri="{FF2B5EF4-FFF2-40B4-BE49-F238E27FC236}">
                    <a16:creationId xmlns:a16="http://schemas.microsoft.com/office/drawing/2014/main" id="{4629DD69-4425-6C69-54AB-4C27EF54682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289648" y="5247701"/>
                <a:ext cx="369454" cy="357240"/>
              </a:xfrm>
              <a:prstGeom prst="rect">
                <a:avLst/>
              </a:prstGeom>
            </p:spPr>
          </p:pic>
        </p:grpSp>
      </p:grpSp>
      <p:grpSp>
        <p:nvGrpSpPr>
          <p:cNvPr id="34" name="Groupe 33">
            <a:extLst>
              <a:ext uri="{FF2B5EF4-FFF2-40B4-BE49-F238E27FC236}">
                <a16:creationId xmlns:a16="http://schemas.microsoft.com/office/drawing/2014/main" id="{C4CC0C5E-4078-858E-F085-398445181F73}"/>
              </a:ext>
            </a:extLst>
          </p:cNvPr>
          <p:cNvGrpSpPr/>
          <p:nvPr/>
        </p:nvGrpSpPr>
        <p:grpSpPr>
          <a:xfrm>
            <a:off x="887964" y="126870"/>
            <a:ext cx="8717840" cy="5358649"/>
            <a:chOff x="887964" y="126870"/>
            <a:chExt cx="8717840" cy="5358649"/>
          </a:xfrm>
        </p:grpSpPr>
        <p:grpSp>
          <p:nvGrpSpPr>
            <p:cNvPr id="35" name="Groupe 34">
              <a:extLst>
                <a:ext uri="{FF2B5EF4-FFF2-40B4-BE49-F238E27FC236}">
                  <a16:creationId xmlns:a16="http://schemas.microsoft.com/office/drawing/2014/main" id="{5C9E401C-82B0-80A1-BEEA-5721A4B2D6AB}"/>
                </a:ext>
              </a:extLst>
            </p:cNvPr>
            <p:cNvGrpSpPr/>
            <p:nvPr/>
          </p:nvGrpSpPr>
          <p:grpSpPr>
            <a:xfrm>
              <a:off x="905317" y="126870"/>
              <a:ext cx="3709970" cy="261610"/>
              <a:chOff x="905317" y="126870"/>
              <a:chExt cx="3709970" cy="261610"/>
            </a:xfrm>
          </p:grpSpPr>
          <p:sp>
            <p:nvSpPr>
              <p:cNvPr id="103" name="ZoneTexte 102">
                <a:extLst>
                  <a:ext uri="{FF2B5EF4-FFF2-40B4-BE49-F238E27FC236}">
                    <a16:creationId xmlns:a16="http://schemas.microsoft.com/office/drawing/2014/main" id="{640BD344-FE33-DF90-36AF-53B7F057C395}"/>
                  </a:ext>
                </a:extLst>
              </p:cNvPr>
              <p:cNvSpPr txBox="1"/>
              <p:nvPr/>
            </p:nvSpPr>
            <p:spPr>
              <a:xfrm>
                <a:off x="905317" y="126870"/>
                <a:ext cx="1583130" cy="261610"/>
              </a:xfrm>
              <a:prstGeom prst="rect">
                <a:avLst/>
              </a:prstGeom>
              <a:noFill/>
            </p:spPr>
            <p:txBody>
              <a:bodyPr vert="horz" wrap="square" rtlCol="0">
                <a:spAutoFit/>
              </a:bodyPr>
              <a:lstStyle/>
              <a:p>
                <a:r>
                  <a:rPr lang="fr-FR" sz="1100" b="1" u="sng" dirty="0">
                    <a:latin typeface="Quicksand Bold" pitchFamily="50" charset="0"/>
                  </a:rPr>
                  <a:t>Calcule en colonne:</a:t>
                </a:r>
              </a:p>
            </p:txBody>
          </p:sp>
          <p:sp>
            <p:nvSpPr>
              <p:cNvPr id="108" name="ZoneTexte 107">
                <a:extLst>
                  <a:ext uri="{FF2B5EF4-FFF2-40B4-BE49-F238E27FC236}">
                    <a16:creationId xmlns:a16="http://schemas.microsoft.com/office/drawing/2014/main" id="{41645C6F-E298-7CC2-6A5D-053DE10FF993}"/>
                  </a:ext>
                </a:extLst>
              </p:cNvPr>
              <p:cNvSpPr txBox="1"/>
              <p:nvPr/>
            </p:nvSpPr>
            <p:spPr>
              <a:xfrm>
                <a:off x="2742980" y="126870"/>
                <a:ext cx="1872307" cy="261610"/>
              </a:xfrm>
              <a:prstGeom prst="rect">
                <a:avLst/>
              </a:prstGeom>
              <a:noFill/>
            </p:spPr>
            <p:txBody>
              <a:bodyPr vert="horz" wrap="square" rtlCol="0">
                <a:spAutoFit/>
              </a:bodyPr>
              <a:lstStyle/>
              <a:p>
                <a:r>
                  <a:rPr lang="fr-FR" sz="1100" b="1" u="sng" dirty="0">
                    <a:latin typeface="Quicksand Bold" pitchFamily="50" charset="0"/>
                  </a:rPr>
                  <a:t>Calcule comme tu veux:</a:t>
                </a:r>
              </a:p>
            </p:txBody>
          </p:sp>
          <p:sp>
            <p:nvSpPr>
              <p:cNvPr id="114" name="ZoneTexte 113">
                <a:extLst>
                  <a:ext uri="{FF2B5EF4-FFF2-40B4-BE49-F238E27FC236}">
                    <a16:creationId xmlns:a16="http://schemas.microsoft.com/office/drawing/2014/main" id="{79639876-96BE-5590-3A8A-CCF9548DB299}"/>
                  </a:ext>
                </a:extLst>
              </p:cNvPr>
              <p:cNvSpPr txBox="1"/>
              <p:nvPr/>
            </p:nvSpPr>
            <p:spPr>
              <a:xfrm>
                <a:off x="2564821" y="163923"/>
                <a:ext cx="216000" cy="216396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contrasting" dir="t">
                  <a:rot lat="0" lon="0" rev="1500000"/>
                </a:lightRig>
              </a:scene3d>
              <a:sp3d prstMaterial="metal">
                <a:bevelT w="88900" h="88900"/>
              </a:sp3d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fr-FR" sz="1000" dirty="0">
                    <a:solidFill>
                      <a:schemeClr val="bg1"/>
                    </a:solidFill>
                    <a:latin typeface="Wolf Sans" panose="020F0704030504030204" pitchFamily="34" charset="0"/>
                  </a:rPr>
                  <a:t>2</a:t>
                </a:r>
              </a:p>
            </p:txBody>
          </p:sp>
        </p:grpSp>
        <p:grpSp>
          <p:nvGrpSpPr>
            <p:cNvPr id="36" name="Groupe 35">
              <a:extLst>
                <a:ext uri="{FF2B5EF4-FFF2-40B4-BE49-F238E27FC236}">
                  <a16:creationId xmlns:a16="http://schemas.microsoft.com/office/drawing/2014/main" id="{63517204-B3AF-D7B0-5948-A31ECD530EAD}"/>
                </a:ext>
              </a:extLst>
            </p:cNvPr>
            <p:cNvGrpSpPr/>
            <p:nvPr/>
          </p:nvGrpSpPr>
          <p:grpSpPr>
            <a:xfrm>
              <a:off x="5895834" y="147113"/>
              <a:ext cx="3709970" cy="261610"/>
              <a:chOff x="905317" y="126870"/>
              <a:chExt cx="3709970" cy="261610"/>
            </a:xfrm>
          </p:grpSpPr>
          <p:sp>
            <p:nvSpPr>
              <p:cNvPr id="100" name="ZoneTexte 99">
                <a:extLst>
                  <a:ext uri="{FF2B5EF4-FFF2-40B4-BE49-F238E27FC236}">
                    <a16:creationId xmlns:a16="http://schemas.microsoft.com/office/drawing/2014/main" id="{D15F6E3D-8AFC-0542-2DA1-488AE9BA615C}"/>
                  </a:ext>
                </a:extLst>
              </p:cNvPr>
              <p:cNvSpPr txBox="1"/>
              <p:nvPr/>
            </p:nvSpPr>
            <p:spPr>
              <a:xfrm>
                <a:off x="905317" y="126870"/>
                <a:ext cx="1583130" cy="261610"/>
              </a:xfrm>
              <a:prstGeom prst="rect">
                <a:avLst/>
              </a:prstGeom>
              <a:noFill/>
            </p:spPr>
            <p:txBody>
              <a:bodyPr vert="horz" wrap="square" rtlCol="0">
                <a:spAutoFit/>
              </a:bodyPr>
              <a:lstStyle/>
              <a:p>
                <a:r>
                  <a:rPr lang="fr-FR" sz="1100" b="1" u="sng" dirty="0">
                    <a:latin typeface="Quicksand Bold" pitchFamily="50" charset="0"/>
                  </a:rPr>
                  <a:t>Calcule en colonne:</a:t>
                </a:r>
              </a:p>
            </p:txBody>
          </p:sp>
          <p:sp>
            <p:nvSpPr>
              <p:cNvPr id="101" name="ZoneTexte 100">
                <a:extLst>
                  <a:ext uri="{FF2B5EF4-FFF2-40B4-BE49-F238E27FC236}">
                    <a16:creationId xmlns:a16="http://schemas.microsoft.com/office/drawing/2014/main" id="{A91B9FC3-B2F9-87A4-ACB3-8FE8D7D78307}"/>
                  </a:ext>
                </a:extLst>
              </p:cNvPr>
              <p:cNvSpPr txBox="1"/>
              <p:nvPr/>
            </p:nvSpPr>
            <p:spPr>
              <a:xfrm>
                <a:off x="2742980" y="126870"/>
                <a:ext cx="1872307" cy="261610"/>
              </a:xfrm>
              <a:prstGeom prst="rect">
                <a:avLst/>
              </a:prstGeom>
              <a:noFill/>
            </p:spPr>
            <p:txBody>
              <a:bodyPr vert="horz" wrap="square" rtlCol="0">
                <a:spAutoFit/>
              </a:bodyPr>
              <a:lstStyle/>
              <a:p>
                <a:r>
                  <a:rPr lang="fr-FR" sz="1100" b="1" u="sng" dirty="0">
                    <a:latin typeface="Quicksand Bold" pitchFamily="50" charset="0"/>
                  </a:rPr>
                  <a:t>Calcule comme tu veux:</a:t>
                </a:r>
              </a:p>
            </p:txBody>
          </p:sp>
          <p:sp>
            <p:nvSpPr>
              <p:cNvPr id="102" name="ZoneTexte 101">
                <a:extLst>
                  <a:ext uri="{FF2B5EF4-FFF2-40B4-BE49-F238E27FC236}">
                    <a16:creationId xmlns:a16="http://schemas.microsoft.com/office/drawing/2014/main" id="{0FC222A9-ECE1-8CE5-3CA0-6F7AA1C40BED}"/>
                  </a:ext>
                </a:extLst>
              </p:cNvPr>
              <p:cNvSpPr txBox="1"/>
              <p:nvPr/>
            </p:nvSpPr>
            <p:spPr>
              <a:xfrm>
                <a:off x="2564821" y="163923"/>
                <a:ext cx="216000" cy="216396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contrasting" dir="t">
                  <a:rot lat="0" lon="0" rev="1500000"/>
                </a:lightRig>
              </a:scene3d>
              <a:sp3d prstMaterial="metal">
                <a:bevelT w="88900" h="88900"/>
              </a:sp3d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fr-FR" sz="1000" dirty="0">
                    <a:solidFill>
                      <a:schemeClr val="bg1"/>
                    </a:solidFill>
                    <a:latin typeface="Wolf Sans" panose="020F0704030504030204" pitchFamily="34" charset="0"/>
                  </a:rPr>
                  <a:t>2</a:t>
                </a:r>
              </a:p>
            </p:txBody>
          </p:sp>
        </p:grpSp>
        <p:grpSp>
          <p:nvGrpSpPr>
            <p:cNvPr id="37" name="Groupe 36">
              <a:extLst>
                <a:ext uri="{FF2B5EF4-FFF2-40B4-BE49-F238E27FC236}">
                  <a16:creationId xmlns:a16="http://schemas.microsoft.com/office/drawing/2014/main" id="{0AE045B1-5101-59ED-DF74-9CA7F386AC0D}"/>
                </a:ext>
              </a:extLst>
            </p:cNvPr>
            <p:cNvGrpSpPr/>
            <p:nvPr/>
          </p:nvGrpSpPr>
          <p:grpSpPr>
            <a:xfrm>
              <a:off x="887964" y="1831178"/>
              <a:ext cx="3709970" cy="261610"/>
              <a:chOff x="905317" y="126870"/>
              <a:chExt cx="3709970" cy="261610"/>
            </a:xfrm>
          </p:grpSpPr>
          <p:sp>
            <p:nvSpPr>
              <p:cNvPr id="86" name="ZoneTexte 85">
                <a:extLst>
                  <a:ext uri="{FF2B5EF4-FFF2-40B4-BE49-F238E27FC236}">
                    <a16:creationId xmlns:a16="http://schemas.microsoft.com/office/drawing/2014/main" id="{3E20BF51-987F-068A-2BEF-F2C7E5C418B1}"/>
                  </a:ext>
                </a:extLst>
              </p:cNvPr>
              <p:cNvSpPr txBox="1"/>
              <p:nvPr/>
            </p:nvSpPr>
            <p:spPr>
              <a:xfrm>
                <a:off x="905317" y="126870"/>
                <a:ext cx="1583130" cy="261610"/>
              </a:xfrm>
              <a:prstGeom prst="rect">
                <a:avLst/>
              </a:prstGeom>
              <a:noFill/>
            </p:spPr>
            <p:txBody>
              <a:bodyPr vert="horz" wrap="square" rtlCol="0">
                <a:spAutoFit/>
              </a:bodyPr>
              <a:lstStyle/>
              <a:p>
                <a:r>
                  <a:rPr lang="fr-FR" sz="1100" b="1" u="sng" dirty="0">
                    <a:latin typeface="Quicksand Bold" pitchFamily="50" charset="0"/>
                  </a:rPr>
                  <a:t>Calcule en colonne:</a:t>
                </a:r>
              </a:p>
            </p:txBody>
          </p:sp>
          <p:sp>
            <p:nvSpPr>
              <p:cNvPr id="90" name="ZoneTexte 89">
                <a:extLst>
                  <a:ext uri="{FF2B5EF4-FFF2-40B4-BE49-F238E27FC236}">
                    <a16:creationId xmlns:a16="http://schemas.microsoft.com/office/drawing/2014/main" id="{F543A11C-5E42-2D57-345C-D55EF4AEAE17}"/>
                  </a:ext>
                </a:extLst>
              </p:cNvPr>
              <p:cNvSpPr txBox="1"/>
              <p:nvPr/>
            </p:nvSpPr>
            <p:spPr>
              <a:xfrm>
                <a:off x="2742980" y="126870"/>
                <a:ext cx="1872307" cy="261610"/>
              </a:xfrm>
              <a:prstGeom prst="rect">
                <a:avLst/>
              </a:prstGeom>
              <a:noFill/>
            </p:spPr>
            <p:txBody>
              <a:bodyPr vert="horz" wrap="square" rtlCol="0">
                <a:spAutoFit/>
              </a:bodyPr>
              <a:lstStyle/>
              <a:p>
                <a:r>
                  <a:rPr lang="fr-FR" sz="1100" b="1" u="sng" dirty="0">
                    <a:latin typeface="Quicksand Bold" pitchFamily="50" charset="0"/>
                  </a:rPr>
                  <a:t>Calcule comme tu veux:</a:t>
                </a:r>
              </a:p>
            </p:txBody>
          </p:sp>
          <p:sp>
            <p:nvSpPr>
              <p:cNvPr id="98" name="ZoneTexte 97">
                <a:extLst>
                  <a:ext uri="{FF2B5EF4-FFF2-40B4-BE49-F238E27FC236}">
                    <a16:creationId xmlns:a16="http://schemas.microsoft.com/office/drawing/2014/main" id="{0A41EBF0-4CC6-DED7-79C7-FD7A9CF50418}"/>
                  </a:ext>
                </a:extLst>
              </p:cNvPr>
              <p:cNvSpPr txBox="1"/>
              <p:nvPr/>
            </p:nvSpPr>
            <p:spPr>
              <a:xfrm>
                <a:off x="2564821" y="163923"/>
                <a:ext cx="216000" cy="216396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contrasting" dir="t">
                  <a:rot lat="0" lon="0" rev="1500000"/>
                </a:lightRig>
              </a:scene3d>
              <a:sp3d prstMaterial="metal">
                <a:bevelT w="88900" h="88900"/>
              </a:sp3d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fr-FR" sz="1000" dirty="0">
                    <a:solidFill>
                      <a:schemeClr val="bg1"/>
                    </a:solidFill>
                    <a:latin typeface="Wolf Sans" panose="020F0704030504030204" pitchFamily="34" charset="0"/>
                  </a:rPr>
                  <a:t>2</a:t>
                </a:r>
              </a:p>
            </p:txBody>
          </p:sp>
        </p:grpSp>
        <p:grpSp>
          <p:nvGrpSpPr>
            <p:cNvPr id="38" name="Groupe 37">
              <a:extLst>
                <a:ext uri="{FF2B5EF4-FFF2-40B4-BE49-F238E27FC236}">
                  <a16:creationId xmlns:a16="http://schemas.microsoft.com/office/drawing/2014/main" id="{2767369C-7A37-0FD5-5230-714CE948D884}"/>
                </a:ext>
              </a:extLst>
            </p:cNvPr>
            <p:cNvGrpSpPr/>
            <p:nvPr/>
          </p:nvGrpSpPr>
          <p:grpSpPr>
            <a:xfrm>
              <a:off x="5907056" y="1851421"/>
              <a:ext cx="3681395" cy="261610"/>
              <a:chOff x="933892" y="126870"/>
              <a:chExt cx="3681395" cy="261610"/>
            </a:xfrm>
          </p:grpSpPr>
          <p:sp>
            <p:nvSpPr>
              <p:cNvPr id="76" name="ZoneTexte 75">
                <a:extLst>
                  <a:ext uri="{FF2B5EF4-FFF2-40B4-BE49-F238E27FC236}">
                    <a16:creationId xmlns:a16="http://schemas.microsoft.com/office/drawing/2014/main" id="{95C3549B-D450-AF9C-5D63-DE45CEC45AD4}"/>
                  </a:ext>
                </a:extLst>
              </p:cNvPr>
              <p:cNvSpPr txBox="1"/>
              <p:nvPr/>
            </p:nvSpPr>
            <p:spPr>
              <a:xfrm>
                <a:off x="933892" y="126870"/>
                <a:ext cx="1583130" cy="261610"/>
              </a:xfrm>
              <a:prstGeom prst="rect">
                <a:avLst/>
              </a:prstGeom>
              <a:noFill/>
            </p:spPr>
            <p:txBody>
              <a:bodyPr vert="horz" wrap="square" rtlCol="0">
                <a:spAutoFit/>
              </a:bodyPr>
              <a:lstStyle/>
              <a:p>
                <a:r>
                  <a:rPr lang="fr-FR" sz="1100" b="1" u="sng" dirty="0">
                    <a:latin typeface="Quicksand Bold" pitchFamily="50" charset="0"/>
                  </a:rPr>
                  <a:t>Calcule en colonne:</a:t>
                </a:r>
              </a:p>
            </p:txBody>
          </p:sp>
          <p:sp>
            <p:nvSpPr>
              <p:cNvPr id="80" name="ZoneTexte 79">
                <a:extLst>
                  <a:ext uri="{FF2B5EF4-FFF2-40B4-BE49-F238E27FC236}">
                    <a16:creationId xmlns:a16="http://schemas.microsoft.com/office/drawing/2014/main" id="{59E28578-DF40-4C38-F656-B67FB0001B1B}"/>
                  </a:ext>
                </a:extLst>
              </p:cNvPr>
              <p:cNvSpPr txBox="1"/>
              <p:nvPr/>
            </p:nvSpPr>
            <p:spPr>
              <a:xfrm>
                <a:off x="2742980" y="126870"/>
                <a:ext cx="1872307" cy="261610"/>
              </a:xfrm>
              <a:prstGeom prst="rect">
                <a:avLst/>
              </a:prstGeom>
              <a:noFill/>
            </p:spPr>
            <p:txBody>
              <a:bodyPr vert="horz" wrap="square" rtlCol="0">
                <a:spAutoFit/>
              </a:bodyPr>
              <a:lstStyle/>
              <a:p>
                <a:r>
                  <a:rPr lang="fr-FR" sz="1100" b="1" u="sng" dirty="0">
                    <a:latin typeface="Quicksand Bold" pitchFamily="50" charset="0"/>
                  </a:rPr>
                  <a:t>Calcule comme tu veux:</a:t>
                </a:r>
              </a:p>
            </p:txBody>
          </p:sp>
          <p:sp>
            <p:nvSpPr>
              <p:cNvPr id="84" name="ZoneTexte 83">
                <a:extLst>
                  <a:ext uri="{FF2B5EF4-FFF2-40B4-BE49-F238E27FC236}">
                    <a16:creationId xmlns:a16="http://schemas.microsoft.com/office/drawing/2014/main" id="{58B7A006-AE09-C8B2-3B2A-EC6AE6FA2122}"/>
                  </a:ext>
                </a:extLst>
              </p:cNvPr>
              <p:cNvSpPr txBox="1"/>
              <p:nvPr/>
            </p:nvSpPr>
            <p:spPr>
              <a:xfrm>
                <a:off x="2564821" y="163923"/>
                <a:ext cx="216000" cy="216396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contrasting" dir="t">
                  <a:rot lat="0" lon="0" rev="1500000"/>
                </a:lightRig>
              </a:scene3d>
              <a:sp3d prstMaterial="metal">
                <a:bevelT w="88900" h="88900"/>
              </a:sp3d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fr-FR" sz="1000" dirty="0">
                    <a:solidFill>
                      <a:schemeClr val="bg1"/>
                    </a:solidFill>
                    <a:latin typeface="Wolf Sans" panose="020F0704030504030204" pitchFamily="34" charset="0"/>
                  </a:rPr>
                  <a:t>2</a:t>
                </a:r>
              </a:p>
            </p:txBody>
          </p:sp>
        </p:grpSp>
        <p:grpSp>
          <p:nvGrpSpPr>
            <p:cNvPr id="40" name="Groupe 39">
              <a:extLst>
                <a:ext uri="{FF2B5EF4-FFF2-40B4-BE49-F238E27FC236}">
                  <a16:creationId xmlns:a16="http://schemas.microsoft.com/office/drawing/2014/main" id="{77F9FDA9-8BC1-3DE0-093D-97FEDDB0A410}"/>
                </a:ext>
              </a:extLst>
            </p:cNvPr>
            <p:cNvGrpSpPr/>
            <p:nvPr/>
          </p:nvGrpSpPr>
          <p:grpSpPr>
            <a:xfrm>
              <a:off x="889292" y="3527211"/>
              <a:ext cx="3709970" cy="261610"/>
              <a:chOff x="905317" y="126870"/>
              <a:chExt cx="3709970" cy="261610"/>
            </a:xfrm>
          </p:grpSpPr>
          <p:sp>
            <p:nvSpPr>
              <p:cNvPr id="62" name="ZoneTexte 61">
                <a:extLst>
                  <a:ext uri="{FF2B5EF4-FFF2-40B4-BE49-F238E27FC236}">
                    <a16:creationId xmlns:a16="http://schemas.microsoft.com/office/drawing/2014/main" id="{4EE0E7D2-17E8-CC37-C0D3-E49ABC8B53D4}"/>
                  </a:ext>
                </a:extLst>
              </p:cNvPr>
              <p:cNvSpPr txBox="1"/>
              <p:nvPr/>
            </p:nvSpPr>
            <p:spPr>
              <a:xfrm>
                <a:off x="905317" y="126870"/>
                <a:ext cx="1583130" cy="261610"/>
              </a:xfrm>
              <a:prstGeom prst="rect">
                <a:avLst/>
              </a:prstGeom>
              <a:noFill/>
            </p:spPr>
            <p:txBody>
              <a:bodyPr vert="horz" wrap="square" rtlCol="0">
                <a:spAutoFit/>
              </a:bodyPr>
              <a:lstStyle/>
              <a:p>
                <a:r>
                  <a:rPr lang="fr-FR" sz="1100" b="1" u="sng" dirty="0">
                    <a:latin typeface="Quicksand Bold" pitchFamily="50" charset="0"/>
                  </a:rPr>
                  <a:t>Calcule en colonne:</a:t>
                </a:r>
              </a:p>
            </p:txBody>
          </p:sp>
          <p:sp>
            <p:nvSpPr>
              <p:cNvPr id="65" name="ZoneTexte 64">
                <a:extLst>
                  <a:ext uri="{FF2B5EF4-FFF2-40B4-BE49-F238E27FC236}">
                    <a16:creationId xmlns:a16="http://schemas.microsoft.com/office/drawing/2014/main" id="{DB3AFF82-E850-8B52-E00B-AB13A4AF911D}"/>
                  </a:ext>
                </a:extLst>
              </p:cNvPr>
              <p:cNvSpPr txBox="1"/>
              <p:nvPr/>
            </p:nvSpPr>
            <p:spPr>
              <a:xfrm>
                <a:off x="2742980" y="126870"/>
                <a:ext cx="1872307" cy="261610"/>
              </a:xfrm>
              <a:prstGeom prst="rect">
                <a:avLst/>
              </a:prstGeom>
              <a:noFill/>
            </p:spPr>
            <p:txBody>
              <a:bodyPr vert="horz" wrap="square" rtlCol="0">
                <a:spAutoFit/>
              </a:bodyPr>
              <a:lstStyle/>
              <a:p>
                <a:r>
                  <a:rPr lang="fr-FR" sz="1100" b="1" u="sng" dirty="0">
                    <a:latin typeface="Quicksand Bold" pitchFamily="50" charset="0"/>
                  </a:rPr>
                  <a:t>Calcule comme tu veux:</a:t>
                </a:r>
              </a:p>
            </p:txBody>
          </p:sp>
          <p:sp>
            <p:nvSpPr>
              <p:cNvPr id="72" name="ZoneTexte 71">
                <a:extLst>
                  <a:ext uri="{FF2B5EF4-FFF2-40B4-BE49-F238E27FC236}">
                    <a16:creationId xmlns:a16="http://schemas.microsoft.com/office/drawing/2014/main" id="{B7B3CF2B-024B-BCFF-63D2-11A59173FF36}"/>
                  </a:ext>
                </a:extLst>
              </p:cNvPr>
              <p:cNvSpPr txBox="1"/>
              <p:nvPr/>
            </p:nvSpPr>
            <p:spPr>
              <a:xfrm>
                <a:off x="2564821" y="163923"/>
                <a:ext cx="216000" cy="216396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contrasting" dir="t">
                  <a:rot lat="0" lon="0" rev="1500000"/>
                </a:lightRig>
              </a:scene3d>
              <a:sp3d prstMaterial="metal">
                <a:bevelT w="88900" h="88900"/>
              </a:sp3d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fr-FR" sz="1000" dirty="0">
                    <a:solidFill>
                      <a:schemeClr val="bg1"/>
                    </a:solidFill>
                    <a:latin typeface="Wolf Sans" panose="020F0704030504030204" pitchFamily="34" charset="0"/>
                  </a:rPr>
                  <a:t>2</a:t>
                </a:r>
              </a:p>
            </p:txBody>
          </p:sp>
        </p:grpSp>
        <p:grpSp>
          <p:nvGrpSpPr>
            <p:cNvPr id="43" name="Groupe 42">
              <a:extLst>
                <a:ext uri="{FF2B5EF4-FFF2-40B4-BE49-F238E27FC236}">
                  <a16:creationId xmlns:a16="http://schemas.microsoft.com/office/drawing/2014/main" id="{BAA598DD-59B4-54F8-3F50-BD8DECC79EBA}"/>
                </a:ext>
              </a:extLst>
            </p:cNvPr>
            <p:cNvGrpSpPr/>
            <p:nvPr/>
          </p:nvGrpSpPr>
          <p:grpSpPr>
            <a:xfrm>
              <a:off x="5889334" y="3547454"/>
              <a:ext cx="3700445" cy="261610"/>
              <a:chOff x="914842" y="126870"/>
              <a:chExt cx="3700445" cy="261610"/>
            </a:xfrm>
          </p:grpSpPr>
          <p:sp>
            <p:nvSpPr>
              <p:cNvPr id="56" name="ZoneTexte 55">
                <a:extLst>
                  <a:ext uri="{FF2B5EF4-FFF2-40B4-BE49-F238E27FC236}">
                    <a16:creationId xmlns:a16="http://schemas.microsoft.com/office/drawing/2014/main" id="{51A87ECD-190E-1127-223B-21793780E3D0}"/>
                  </a:ext>
                </a:extLst>
              </p:cNvPr>
              <p:cNvSpPr txBox="1"/>
              <p:nvPr/>
            </p:nvSpPr>
            <p:spPr>
              <a:xfrm>
                <a:off x="914842" y="126870"/>
                <a:ext cx="1583130" cy="261610"/>
              </a:xfrm>
              <a:prstGeom prst="rect">
                <a:avLst/>
              </a:prstGeom>
              <a:noFill/>
            </p:spPr>
            <p:txBody>
              <a:bodyPr vert="horz" wrap="square" rtlCol="0">
                <a:spAutoFit/>
              </a:bodyPr>
              <a:lstStyle/>
              <a:p>
                <a:r>
                  <a:rPr lang="fr-FR" sz="1100" b="1" u="sng" dirty="0">
                    <a:latin typeface="Quicksand Bold" pitchFamily="50" charset="0"/>
                  </a:rPr>
                  <a:t>Calcule en colonne:</a:t>
                </a:r>
              </a:p>
            </p:txBody>
          </p:sp>
          <p:sp>
            <p:nvSpPr>
              <p:cNvPr id="57" name="ZoneTexte 56">
                <a:extLst>
                  <a:ext uri="{FF2B5EF4-FFF2-40B4-BE49-F238E27FC236}">
                    <a16:creationId xmlns:a16="http://schemas.microsoft.com/office/drawing/2014/main" id="{DF2AB0B9-9940-734F-9299-1CBFEEE45A8C}"/>
                  </a:ext>
                </a:extLst>
              </p:cNvPr>
              <p:cNvSpPr txBox="1"/>
              <p:nvPr/>
            </p:nvSpPr>
            <p:spPr>
              <a:xfrm>
                <a:off x="2742980" y="126870"/>
                <a:ext cx="1872307" cy="261610"/>
              </a:xfrm>
              <a:prstGeom prst="rect">
                <a:avLst/>
              </a:prstGeom>
              <a:noFill/>
            </p:spPr>
            <p:txBody>
              <a:bodyPr vert="horz" wrap="square" rtlCol="0">
                <a:spAutoFit/>
              </a:bodyPr>
              <a:lstStyle/>
              <a:p>
                <a:r>
                  <a:rPr lang="fr-FR" sz="1100" b="1" u="sng" dirty="0">
                    <a:latin typeface="Quicksand Bold" pitchFamily="50" charset="0"/>
                  </a:rPr>
                  <a:t>Calcule comme tu veux:</a:t>
                </a:r>
              </a:p>
            </p:txBody>
          </p:sp>
          <p:sp>
            <p:nvSpPr>
              <p:cNvPr id="58" name="ZoneTexte 57">
                <a:extLst>
                  <a:ext uri="{FF2B5EF4-FFF2-40B4-BE49-F238E27FC236}">
                    <a16:creationId xmlns:a16="http://schemas.microsoft.com/office/drawing/2014/main" id="{FAEF65CE-4076-78DD-0516-986341172B27}"/>
                  </a:ext>
                </a:extLst>
              </p:cNvPr>
              <p:cNvSpPr txBox="1"/>
              <p:nvPr/>
            </p:nvSpPr>
            <p:spPr>
              <a:xfrm>
                <a:off x="2564821" y="163923"/>
                <a:ext cx="216000" cy="216396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contrasting" dir="t">
                  <a:rot lat="0" lon="0" rev="1500000"/>
                </a:lightRig>
              </a:scene3d>
              <a:sp3d prstMaterial="metal">
                <a:bevelT w="88900" h="88900"/>
              </a:sp3d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fr-FR" sz="1000" dirty="0">
                    <a:solidFill>
                      <a:schemeClr val="bg1"/>
                    </a:solidFill>
                    <a:latin typeface="Wolf Sans" panose="020F0704030504030204" pitchFamily="34" charset="0"/>
                  </a:rPr>
                  <a:t>2</a:t>
                </a:r>
              </a:p>
            </p:txBody>
          </p:sp>
        </p:grpSp>
        <p:grpSp>
          <p:nvGrpSpPr>
            <p:cNvPr id="44" name="Groupe 43">
              <a:extLst>
                <a:ext uri="{FF2B5EF4-FFF2-40B4-BE49-F238E27FC236}">
                  <a16:creationId xmlns:a16="http://schemas.microsoft.com/office/drawing/2014/main" id="{7C2F8062-B710-A910-F9EF-16E4915A5646}"/>
                </a:ext>
              </a:extLst>
            </p:cNvPr>
            <p:cNvGrpSpPr/>
            <p:nvPr/>
          </p:nvGrpSpPr>
          <p:grpSpPr>
            <a:xfrm>
              <a:off x="887995" y="5203771"/>
              <a:ext cx="3709970" cy="261610"/>
              <a:chOff x="905317" y="126870"/>
              <a:chExt cx="3709970" cy="261610"/>
            </a:xfrm>
          </p:grpSpPr>
          <p:sp>
            <p:nvSpPr>
              <p:cNvPr id="49" name="ZoneTexte 48">
                <a:extLst>
                  <a:ext uri="{FF2B5EF4-FFF2-40B4-BE49-F238E27FC236}">
                    <a16:creationId xmlns:a16="http://schemas.microsoft.com/office/drawing/2014/main" id="{701403C3-6E8F-9707-23B8-276FCEF4D9A6}"/>
                  </a:ext>
                </a:extLst>
              </p:cNvPr>
              <p:cNvSpPr txBox="1"/>
              <p:nvPr/>
            </p:nvSpPr>
            <p:spPr>
              <a:xfrm>
                <a:off x="905317" y="126870"/>
                <a:ext cx="1583130" cy="261610"/>
              </a:xfrm>
              <a:prstGeom prst="rect">
                <a:avLst/>
              </a:prstGeom>
              <a:noFill/>
            </p:spPr>
            <p:txBody>
              <a:bodyPr vert="horz" wrap="square" rtlCol="0">
                <a:spAutoFit/>
              </a:bodyPr>
              <a:lstStyle/>
              <a:p>
                <a:r>
                  <a:rPr lang="fr-FR" sz="1100" b="1" u="sng" dirty="0">
                    <a:latin typeface="Quicksand Bold" pitchFamily="50" charset="0"/>
                  </a:rPr>
                  <a:t>Calcule en colonne:</a:t>
                </a:r>
              </a:p>
            </p:txBody>
          </p:sp>
          <p:sp>
            <p:nvSpPr>
              <p:cNvPr id="54" name="ZoneTexte 53">
                <a:extLst>
                  <a:ext uri="{FF2B5EF4-FFF2-40B4-BE49-F238E27FC236}">
                    <a16:creationId xmlns:a16="http://schemas.microsoft.com/office/drawing/2014/main" id="{FA2659FD-6A87-8B2C-0E71-E96AF69A60B9}"/>
                  </a:ext>
                </a:extLst>
              </p:cNvPr>
              <p:cNvSpPr txBox="1"/>
              <p:nvPr/>
            </p:nvSpPr>
            <p:spPr>
              <a:xfrm>
                <a:off x="2742980" y="126870"/>
                <a:ext cx="1872307" cy="261610"/>
              </a:xfrm>
              <a:prstGeom prst="rect">
                <a:avLst/>
              </a:prstGeom>
              <a:noFill/>
            </p:spPr>
            <p:txBody>
              <a:bodyPr vert="horz" wrap="square" rtlCol="0">
                <a:spAutoFit/>
              </a:bodyPr>
              <a:lstStyle/>
              <a:p>
                <a:r>
                  <a:rPr lang="fr-FR" sz="1100" b="1" u="sng" dirty="0">
                    <a:latin typeface="Quicksand Bold" pitchFamily="50" charset="0"/>
                  </a:rPr>
                  <a:t>Calcule comme tu veux:</a:t>
                </a:r>
              </a:p>
            </p:txBody>
          </p:sp>
          <p:sp>
            <p:nvSpPr>
              <p:cNvPr id="55" name="ZoneTexte 54">
                <a:extLst>
                  <a:ext uri="{FF2B5EF4-FFF2-40B4-BE49-F238E27FC236}">
                    <a16:creationId xmlns:a16="http://schemas.microsoft.com/office/drawing/2014/main" id="{59AF9A2A-9D3D-0B49-C5A7-D4E85CEA4827}"/>
                  </a:ext>
                </a:extLst>
              </p:cNvPr>
              <p:cNvSpPr txBox="1"/>
              <p:nvPr/>
            </p:nvSpPr>
            <p:spPr>
              <a:xfrm>
                <a:off x="2564821" y="163923"/>
                <a:ext cx="216000" cy="216396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contrasting" dir="t">
                  <a:rot lat="0" lon="0" rev="1500000"/>
                </a:lightRig>
              </a:scene3d>
              <a:sp3d prstMaterial="metal">
                <a:bevelT w="88900" h="88900"/>
              </a:sp3d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fr-FR" sz="1000" dirty="0">
                    <a:solidFill>
                      <a:schemeClr val="bg1"/>
                    </a:solidFill>
                    <a:latin typeface="Wolf Sans" panose="020F0704030504030204" pitchFamily="34" charset="0"/>
                  </a:rPr>
                  <a:t>2</a:t>
                </a:r>
              </a:p>
            </p:txBody>
          </p:sp>
        </p:grpSp>
        <p:grpSp>
          <p:nvGrpSpPr>
            <p:cNvPr id="45" name="Groupe 44">
              <a:extLst>
                <a:ext uri="{FF2B5EF4-FFF2-40B4-BE49-F238E27FC236}">
                  <a16:creationId xmlns:a16="http://schemas.microsoft.com/office/drawing/2014/main" id="{710E05B0-F931-FA64-93F2-DF8B5EE3385E}"/>
                </a:ext>
              </a:extLst>
            </p:cNvPr>
            <p:cNvGrpSpPr/>
            <p:nvPr/>
          </p:nvGrpSpPr>
          <p:grpSpPr>
            <a:xfrm>
              <a:off x="5896260" y="5223909"/>
              <a:ext cx="3700445" cy="261610"/>
              <a:chOff x="914842" y="126870"/>
              <a:chExt cx="3700445" cy="261610"/>
            </a:xfrm>
          </p:grpSpPr>
          <p:sp>
            <p:nvSpPr>
              <p:cNvPr id="46" name="ZoneTexte 45">
                <a:extLst>
                  <a:ext uri="{FF2B5EF4-FFF2-40B4-BE49-F238E27FC236}">
                    <a16:creationId xmlns:a16="http://schemas.microsoft.com/office/drawing/2014/main" id="{7A14E608-D41B-DFB0-F00A-F18AF0208118}"/>
                  </a:ext>
                </a:extLst>
              </p:cNvPr>
              <p:cNvSpPr txBox="1"/>
              <p:nvPr/>
            </p:nvSpPr>
            <p:spPr>
              <a:xfrm>
                <a:off x="914842" y="126870"/>
                <a:ext cx="1583130" cy="261610"/>
              </a:xfrm>
              <a:prstGeom prst="rect">
                <a:avLst/>
              </a:prstGeom>
              <a:noFill/>
            </p:spPr>
            <p:txBody>
              <a:bodyPr vert="horz" wrap="square" rtlCol="0">
                <a:spAutoFit/>
              </a:bodyPr>
              <a:lstStyle/>
              <a:p>
                <a:r>
                  <a:rPr lang="fr-FR" sz="1100" b="1" u="sng" dirty="0">
                    <a:latin typeface="Quicksand Bold" pitchFamily="50" charset="0"/>
                  </a:rPr>
                  <a:t>Calcule en colonne:</a:t>
                </a:r>
              </a:p>
            </p:txBody>
          </p:sp>
          <p:sp>
            <p:nvSpPr>
              <p:cNvPr id="47" name="ZoneTexte 46">
                <a:extLst>
                  <a:ext uri="{FF2B5EF4-FFF2-40B4-BE49-F238E27FC236}">
                    <a16:creationId xmlns:a16="http://schemas.microsoft.com/office/drawing/2014/main" id="{FAC20BB1-6702-A0FD-C74E-99EE527B5269}"/>
                  </a:ext>
                </a:extLst>
              </p:cNvPr>
              <p:cNvSpPr txBox="1"/>
              <p:nvPr/>
            </p:nvSpPr>
            <p:spPr>
              <a:xfrm>
                <a:off x="2742980" y="126870"/>
                <a:ext cx="1872307" cy="261610"/>
              </a:xfrm>
              <a:prstGeom prst="rect">
                <a:avLst/>
              </a:prstGeom>
              <a:noFill/>
            </p:spPr>
            <p:txBody>
              <a:bodyPr vert="horz" wrap="square" rtlCol="0">
                <a:spAutoFit/>
              </a:bodyPr>
              <a:lstStyle/>
              <a:p>
                <a:r>
                  <a:rPr lang="fr-FR" sz="1100" b="1" u="sng" dirty="0">
                    <a:latin typeface="Quicksand Bold" pitchFamily="50" charset="0"/>
                  </a:rPr>
                  <a:t>Calcule comme tu veux:</a:t>
                </a:r>
              </a:p>
            </p:txBody>
          </p:sp>
          <p:sp>
            <p:nvSpPr>
              <p:cNvPr id="48" name="ZoneTexte 47">
                <a:extLst>
                  <a:ext uri="{FF2B5EF4-FFF2-40B4-BE49-F238E27FC236}">
                    <a16:creationId xmlns:a16="http://schemas.microsoft.com/office/drawing/2014/main" id="{E897A4E8-C864-4B0A-B8F3-958088B5425B}"/>
                  </a:ext>
                </a:extLst>
              </p:cNvPr>
              <p:cNvSpPr txBox="1"/>
              <p:nvPr/>
            </p:nvSpPr>
            <p:spPr>
              <a:xfrm>
                <a:off x="2564821" y="163923"/>
                <a:ext cx="216000" cy="216396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contrasting" dir="t">
                  <a:rot lat="0" lon="0" rev="1500000"/>
                </a:lightRig>
              </a:scene3d>
              <a:sp3d prstMaterial="metal">
                <a:bevelT w="88900" h="88900"/>
              </a:sp3d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fr-FR" sz="1000" dirty="0">
                    <a:solidFill>
                      <a:schemeClr val="bg1"/>
                    </a:solidFill>
                    <a:latin typeface="Wolf Sans" panose="020F0704030504030204" pitchFamily="34" charset="0"/>
                  </a:rPr>
                  <a:t>2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6285968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e 9">
            <a:extLst>
              <a:ext uri="{FF2B5EF4-FFF2-40B4-BE49-F238E27FC236}">
                <a16:creationId xmlns:a16="http://schemas.microsoft.com/office/drawing/2014/main" id="{F894A4E0-EB6E-44FA-9FA6-DEDA02A5C384}"/>
              </a:ext>
            </a:extLst>
          </p:cNvPr>
          <p:cNvGrpSpPr/>
          <p:nvPr/>
        </p:nvGrpSpPr>
        <p:grpSpPr>
          <a:xfrm>
            <a:off x="91038" y="106555"/>
            <a:ext cx="5876091" cy="6617454"/>
            <a:chOff x="91038" y="106555"/>
            <a:chExt cx="5876091" cy="6617454"/>
          </a:xfrm>
        </p:grpSpPr>
        <p:grpSp>
          <p:nvGrpSpPr>
            <p:cNvPr id="7" name="Groupe 6">
              <a:extLst>
                <a:ext uri="{FF2B5EF4-FFF2-40B4-BE49-F238E27FC236}">
                  <a16:creationId xmlns:a16="http://schemas.microsoft.com/office/drawing/2014/main" id="{AB681B0F-5E66-4E60-AA19-1D81F546D9FA}"/>
                </a:ext>
              </a:extLst>
            </p:cNvPr>
            <p:cNvGrpSpPr/>
            <p:nvPr/>
          </p:nvGrpSpPr>
          <p:grpSpPr>
            <a:xfrm>
              <a:off x="91038" y="106555"/>
              <a:ext cx="871271" cy="6608076"/>
              <a:chOff x="91038" y="106555"/>
              <a:chExt cx="871271" cy="6608076"/>
            </a:xfrm>
          </p:grpSpPr>
          <p:sp>
            <p:nvSpPr>
              <p:cNvPr id="22" name="ZoneTexte 21">
                <a:extLst>
                  <a:ext uri="{FF2B5EF4-FFF2-40B4-BE49-F238E27FC236}">
                    <a16:creationId xmlns:a16="http://schemas.microsoft.com/office/drawing/2014/main" id="{373570C6-6256-4994-86BC-94289C184DA6}"/>
                  </a:ext>
                </a:extLst>
              </p:cNvPr>
              <p:cNvSpPr txBox="1"/>
              <p:nvPr/>
            </p:nvSpPr>
            <p:spPr>
              <a:xfrm>
                <a:off x="188821" y="603582"/>
                <a:ext cx="461665" cy="1055970"/>
              </a:xfrm>
              <a:prstGeom prst="rect">
                <a:avLst/>
              </a:prstGeom>
              <a:noFill/>
            </p:spPr>
            <p:txBody>
              <a:bodyPr vert="vert270" wrap="square" rtlCol="0">
                <a:spAutoFit/>
              </a:bodyPr>
              <a:lstStyle/>
              <a:p>
                <a:pPr algn="ctr"/>
                <a:r>
                  <a:rPr lang="fr-FR" sz="900" dirty="0">
                    <a:latin typeface="Quicksand Bold" pitchFamily="50" charset="0"/>
                  </a:rPr>
                  <a:t>CALCUL POSE</a:t>
                </a:r>
              </a:p>
              <a:p>
                <a:r>
                  <a:rPr lang="fr-FR" sz="900" dirty="0">
                    <a:latin typeface="Quicksand Bold" pitchFamily="50" charset="0"/>
                  </a:rPr>
                  <a:t>Etoile marron</a:t>
                </a:r>
              </a:p>
            </p:txBody>
          </p:sp>
          <p:sp>
            <p:nvSpPr>
              <p:cNvPr id="39" name="ZoneTexte 38">
                <a:extLst>
                  <a:ext uri="{FF2B5EF4-FFF2-40B4-BE49-F238E27FC236}">
                    <a16:creationId xmlns:a16="http://schemas.microsoft.com/office/drawing/2014/main" id="{BB105B0C-16CC-459B-9249-BBC97A20360D}"/>
                  </a:ext>
                </a:extLst>
              </p:cNvPr>
              <p:cNvSpPr txBox="1"/>
              <p:nvPr/>
            </p:nvSpPr>
            <p:spPr>
              <a:xfrm>
                <a:off x="91038" y="515576"/>
                <a:ext cx="871271" cy="215444"/>
              </a:xfrm>
              <a:prstGeom prst="rect">
                <a:avLst/>
              </a:prstGeom>
              <a:noFill/>
            </p:spPr>
            <p:txBody>
              <a:bodyPr vert="horz" wrap="square" rtlCol="0">
                <a:spAutoFit/>
              </a:bodyPr>
              <a:lstStyle/>
              <a:p>
                <a:r>
                  <a:rPr lang="fr-FR" sz="800" dirty="0">
                    <a:latin typeface="Script Ecole 2" panose="02000400000000000000" pitchFamily="2" charset="0"/>
                    <a:ea typeface="Script Ecole 2" panose="02000400000000000000" pitchFamily="2" charset="0"/>
                  </a:rPr>
                  <a:t>Objectif 8/10</a:t>
                </a:r>
              </a:p>
            </p:txBody>
          </p:sp>
          <p:sp>
            <p:nvSpPr>
              <p:cNvPr id="60" name="ZoneTexte 59">
                <a:extLst>
                  <a:ext uri="{FF2B5EF4-FFF2-40B4-BE49-F238E27FC236}">
                    <a16:creationId xmlns:a16="http://schemas.microsoft.com/office/drawing/2014/main" id="{29295F59-DE2C-4817-9907-97AE040A2DF7}"/>
                  </a:ext>
                </a:extLst>
              </p:cNvPr>
              <p:cNvSpPr txBox="1"/>
              <p:nvPr/>
            </p:nvSpPr>
            <p:spPr>
              <a:xfrm>
                <a:off x="214221" y="2351997"/>
                <a:ext cx="461665" cy="990754"/>
              </a:xfrm>
              <a:prstGeom prst="rect">
                <a:avLst/>
              </a:prstGeom>
              <a:noFill/>
            </p:spPr>
            <p:txBody>
              <a:bodyPr vert="vert270" wrap="square" rtlCol="0">
                <a:spAutoFit/>
              </a:bodyPr>
              <a:lstStyle/>
              <a:p>
                <a:pPr algn="ctr"/>
                <a:r>
                  <a:rPr lang="fr-FR" sz="900" dirty="0">
                    <a:latin typeface="Quicksand Bold" pitchFamily="50" charset="0"/>
                  </a:rPr>
                  <a:t>CALCUL POSE</a:t>
                </a:r>
              </a:p>
              <a:p>
                <a:r>
                  <a:rPr lang="fr-FR" sz="900" dirty="0">
                    <a:latin typeface="Quicksand Bold" pitchFamily="50" charset="0"/>
                  </a:rPr>
                  <a:t>Etoile marron</a:t>
                </a:r>
              </a:p>
            </p:txBody>
          </p:sp>
          <p:sp>
            <p:nvSpPr>
              <p:cNvPr id="61" name="ZoneTexte 60">
                <a:extLst>
                  <a:ext uri="{FF2B5EF4-FFF2-40B4-BE49-F238E27FC236}">
                    <a16:creationId xmlns:a16="http://schemas.microsoft.com/office/drawing/2014/main" id="{D0FC2495-9D52-4CCD-91BB-BF70940EB5F3}"/>
                  </a:ext>
                </a:extLst>
              </p:cNvPr>
              <p:cNvSpPr txBox="1"/>
              <p:nvPr/>
            </p:nvSpPr>
            <p:spPr>
              <a:xfrm>
                <a:off x="91038" y="2176025"/>
                <a:ext cx="871271" cy="215444"/>
              </a:xfrm>
              <a:prstGeom prst="rect">
                <a:avLst/>
              </a:prstGeom>
              <a:noFill/>
            </p:spPr>
            <p:txBody>
              <a:bodyPr vert="horz" wrap="square" rtlCol="0">
                <a:spAutoFit/>
              </a:bodyPr>
              <a:lstStyle/>
              <a:p>
                <a:r>
                  <a:rPr lang="fr-FR" sz="800" dirty="0">
                    <a:latin typeface="Script Ecole 2" panose="02000400000000000000" pitchFamily="2" charset="0"/>
                    <a:ea typeface="Script Ecole 2" panose="02000400000000000000" pitchFamily="2" charset="0"/>
                  </a:rPr>
                  <a:t>Objectif 8/10</a:t>
                </a:r>
              </a:p>
            </p:txBody>
          </p:sp>
          <p:sp>
            <p:nvSpPr>
              <p:cNvPr id="74" name="ZoneTexte 73">
                <a:extLst>
                  <a:ext uri="{FF2B5EF4-FFF2-40B4-BE49-F238E27FC236}">
                    <a16:creationId xmlns:a16="http://schemas.microsoft.com/office/drawing/2014/main" id="{1A12775D-5ED8-4EF0-87EB-BC22700E5C81}"/>
                  </a:ext>
                </a:extLst>
              </p:cNvPr>
              <p:cNvSpPr txBox="1"/>
              <p:nvPr/>
            </p:nvSpPr>
            <p:spPr>
              <a:xfrm>
                <a:off x="214221" y="4016657"/>
                <a:ext cx="461665" cy="1023696"/>
              </a:xfrm>
              <a:prstGeom prst="rect">
                <a:avLst/>
              </a:prstGeom>
              <a:noFill/>
            </p:spPr>
            <p:txBody>
              <a:bodyPr vert="vert270" wrap="square" rtlCol="0">
                <a:spAutoFit/>
              </a:bodyPr>
              <a:lstStyle/>
              <a:p>
                <a:pPr algn="ctr"/>
                <a:r>
                  <a:rPr lang="fr-FR" sz="900" dirty="0">
                    <a:latin typeface="Quicksand Bold" pitchFamily="50" charset="0"/>
                  </a:rPr>
                  <a:t>CALCUL POSE</a:t>
                </a:r>
              </a:p>
              <a:p>
                <a:r>
                  <a:rPr lang="fr-FR" sz="900" dirty="0">
                    <a:latin typeface="Quicksand Bold" pitchFamily="50" charset="0"/>
                  </a:rPr>
                  <a:t>Etoile marron</a:t>
                </a:r>
              </a:p>
            </p:txBody>
          </p:sp>
          <p:sp>
            <p:nvSpPr>
              <p:cNvPr id="75" name="ZoneTexte 74">
                <a:extLst>
                  <a:ext uri="{FF2B5EF4-FFF2-40B4-BE49-F238E27FC236}">
                    <a16:creationId xmlns:a16="http://schemas.microsoft.com/office/drawing/2014/main" id="{C5DDEEB1-7A13-4898-A119-485898BBC0EE}"/>
                  </a:ext>
                </a:extLst>
              </p:cNvPr>
              <p:cNvSpPr txBox="1"/>
              <p:nvPr/>
            </p:nvSpPr>
            <p:spPr>
              <a:xfrm>
                <a:off x="91038" y="3881172"/>
                <a:ext cx="871271" cy="215444"/>
              </a:xfrm>
              <a:prstGeom prst="rect">
                <a:avLst/>
              </a:prstGeom>
              <a:noFill/>
            </p:spPr>
            <p:txBody>
              <a:bodyPr vert="horz" wrap="square" rtlCol="0">
                <a:spAutoFit/>
              </a:bodyPr>
              <a:lstStyle/>
              <a:p>
                <a:r>
                  <a:rPr lang="fr-FR" sz="800" dirty="0">
                    <a:latin typeface="Script Ecole 2" panose="02000400000000000000" pitchFamily="2" charset="0"/>
                    <a:ea typeface="Script Ecole 2" panose="02000400000000000000" pitchFamily="2" charset="0"/>
                  </a:rPr>
                  <a:t>Objectif 8/10</a:t>
                </a:r>
              </a:p>
            </p:txBody>
          </p:sp>
          <p:sp>
            <p:nvSpPr>
              <p:cNvPr id="88" name="ZoneTexte 87">
                <a:extLst>
                  <a:ext uri="{FF2B5EF4-FFF2-40B4-BE49-F238E27FC236}">
                    <a16:creationId xmlns:a16="http://schemas.microsoft.com/office/drawing/2014/main" id="{24E6A81C-94EB-410F-A0C3-C6FF04EA6C51}"/>
                  </a:ext>
                </a:extLst>
              </p:cNvPr>
              <p:cNvSpPr txBox="1"/>
              <p:nvPr/>
            </p:nvSpPr>
            <p:spPr>
              <a:xfrm>
                <a:off x="214221" y="5690935"/>
                <a:ext cx="461665" cy="1023696"/>
              </a:xfrm>
              <a:prstGeom prst="rect">
                <a:avLst/>
              </a:prstGeom>
              <a:noFill/>
            </p:spPr>
            <p:txBody>
              <a:bodyPr vert="vert270" wrap="square" rtlCol="0">
                <a:spAutoFit/>
              </a:bodyPr>
              <a:lstStyle/>
              <a:p>
                <a:pPr algn="ctr"/>
                <a:r>
                  <a:rPr lang="fr-FR" sz="900" dirty="0">
                    <a:latin typeface="Quicksand Bold" pitchFamily="50" charset="0"/>
                  </a:rPr>
                  <a:t>CALCUL POSE</a:t>
                </a:r>
              </a:p>
              <a:p>
                <a:r>
                  <a:rPr lang="fr-FR" sz="900" dirty="0">
                    <a:latin typeface="Quicksand Bold" pitchFamily="50" charset="0"/>
                  </a:rPr>
                  <a:t>Etoile marron</a:t>
                </a:r>
              </a:p>
            </p:txBody>
          </p:sp>
          <p:sp>
            <p:nvSpPr>
              <p:cNvPr id="89" name="ZoneTexte 88">
                <a:extLst>
                  <a:ext uri="{FF2B5EF4-FFF2-40B4-BE49-F238E27FC236}">
                    <a16:creationId xmlns:a16="http://schemas.microsoft.com/office/drawing/2014/main" id="{9B7E541D-3520-4A2B-8C61-C2295D32BEF3}"/>
                  </a:ext>
                </a:extLst>
              </p:cNvPr>
              <p:cNvSpPr txBox="1"/>
              <p:nvPr/>
            </p:nvSpPr>
            <p:spPr>
              <a:xfrm>
                <a:off x="91038" y="5564893"/>
                <a:ext cx="871271" cy="215444"/>
              </a:xfrm>
              <a:prstGeom prst="rect">
                <a:avLst/>
              </a:prstGeom>
              <a:noFill/>
            </p:spPr>
            <p:txBody>
              <a:bodyPr vert="horz" wrap="square" rtlCol="0">
                <a:spAutoFit/>
              </a:bodyPr>
              <a:lstStyle/>
              <a:p>
                <a:r>
                  <a:rPr lang="fr-FR" sz="800" dirty="0">
                    <a:latin typeface="Script Ecole 2" panose="02000400000000000000" pitchFamily="2" charset="0"/>
                    <a:ea typeface="Script Ecole 2" panose="02000400000000000000" pitchFamily="2" charset="0"/>
                  </a:rPr>
                  <a:t>Objectif 8/10</a:t>
                </a:r>
              </a:p>
            </p:txBody>
          </p:sp>
          <p:sp>
            <p:nvSpPr>
              <p:cNvPr id="85" name="ZoneTexte 84">
                <a:extLst>
                  <a:ext uri="{FF2B5EF4-FFF2-40B4-BE49-F238E27FC236}">
                    <a16:creationId xmlns:a16="http://schemas.microsoft.com/office/drawing/2014/main" id="{2A68718A-9F14-4CD3-805D-9535D520E6BE}"/>
                  </a:ext>
                </a:extLst>
              </p:cNvPr>
              <p:cNvSpPr txBox="1"/>
              <p:nvPr/>
            </p:nvSpPr>
            <p:spPr>
              <a:xfrm>
                <a:off x="166687" y="106555"/>
                <a:ext cx="264838" cy="2539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1050" dirty="0">
                    <a:solidFill>
                      <a:schemeClr val="bg1">
                        <a:lumMod val="50000"/>
                      </a:schemeClr>
                    </a:solidFill>
                  </a:rPr>
                  <a:t>A</a:t>
                </a:r>
              </a:p>
            </p:txBody>
          </p:sp>
          <p:sp>
            <p:nvSpPr>
              <p:cNvPr id="93" name="ZoneTexte 92">
                <a:extLst>
                  <a:ext uri="{FF2B5EF4-FFF2-40B4-BE49-F238E27FC236}">
                    <a16:creationId xmlns:a16="http://schemas.microsoft.com/office/drawing/2014/main" id="{88EDD358-E943-4280-8D29-E5147AF3AF39}"/>
                  </a:ext>
                </a:extLst>
              </p:cNvPr>
              <p:cNvSpPr txBox="1"/>
              <p:nvPr/>
            </p:nvSpPr>
            <p:spPr>
              <a:xfrm>
                <a:off x="180127" y="1804311"/>
                <a:ext cx="262368" cy="2539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1050" dirty="0">
                    <a:solidFill>
                      <a:schemeClr val="bg1">
                        <a:lumMod val="50000"/>
                      </a:schemeClr>
                    </a:solidFill>
                  </a:rPr>
                  <a:t>B</a:t>
                </a:r>
              </a:p>
            </p:txBody>
          </p:sp>
          <p:sp>
            <p:nvSpPr>
              <p:cNvPr id="94" name="ZoneTexte 93">
                <a:extLst>
                  <a:ext uri="{FF2B5EF4-FFF2-40B4-BE49-F238E27FC236}">
                    <a16:creationId xmlns:a16="http://schemas.microsoft.com/office/drawing/2014/main" id="{C2474558-BE69-4D70-9C3D-90E29BC44F47}"/>
                  </a:ext>
                </a:extLst>
              </p:cNvPr>
              <p:cNvSpPr txBox="1"/>
              <p:nvPr/>
            </p:nvSpPr>
            <p:spPr>
              <a:xfrm>
                <a:off x="188191" y="3479911"/>
                <a:ext cx="281291" cy="2539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1050" dirty="0">
                    <a:solidFill>
                      <a:schemeClr val="bg1">
                        <a:lumMod val="50000"/>
                      </a:schemeClr>
                    </a:solidFill>
                  </a:rPr>
                  <a:t>C</a:t>
                </a:r>
              </a:p>
            </p:txBody>
          </p:sp>
          <p:sp>
            <p:nvSpPr>
              <p:cNvPr id="95" name="ZoneTexte 94">
                <a:extLst>
                  <a:ext uri="{FF2B5EF4-FFF2-40B4-BE49-F238E27FC236}">
                    <a16:creationId xmlns:a16="http://schemas.microsoft.com/office/drawing/2014/main" id="{667205AB-4197-4CBF-9824-744DCF8EDD78}"/>
                  </a:ext>
                </a:extLst>
              </p:cNvPr>
              <p:cNvSpPr txBox="1"/>
              <p:nvPr/>
            </p:nvSpPr>
            <p:spPr>
              <a:xfrm>
                <a:off x="169941" y="5178590"/>
                <a:ext cx="245818" cy="2539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1050" dirty="0">
                    <a:solidFill>
                      <a:schemeClr val="bg1">
                        <a:lumMod val="50000"/>
                      </a:schemeClr>
                    </a:solidFill>
                  </a:rPr>
                  <a:t>D</a:t>
                </a:r>
              </a:p>
            </p:txBody>
          </p:sp>
        </p:grpSp>
        <p:grpSp>
          <p:nvGrpSpPr>
            <p:cNvPr id="8" name="Groupe 7">
              <a:extLst>
                <a:ext uri="{FF2B5EF4-FFF2-40B4-BE49-F238E27FC236}">
                  <a16:creationId xmlns:a16="http://schemas.microsoft.com/office/drawing/2014/main" id="{B28C5285-4F64-432F-AF67-4637CC83337B}"/>
                </a:ext>
              </a:extLst>
            </p:cNvPr>
            <p:cNvGrpSpPr/>
            <p:nvPr/>
          </p:nvGrpSpPr>
          <p:grpSpPr>
            <a:xfrm>
              <a:off x="5080173" y="119738"/>
              <a:ext cx="871271" cy="6604271"/>
              <a:chOff x="5080173" y="119738"/>
              <a:chExt cx="871271" cy="6604271"/>
            </a:xfrm>
          </p:grpSpPr>
          <p:sp>
            <p:nvSpPr>
              <p:cNvPr id="112" name="ZoneTexte 111">
                <a:extLst>
                  <a:ext uri="{FF2B5EF4-FFF2-40B4-BE49-F238E27FC236}">
                    <a16:creationId xmlns:a16="http://schemas.microsoft.com/office/drawing/2014/main" id="{0EA8E86C-18BC-4EA4-8844-C297957D2F40}"/>
                  </a:ext>
                </a:extLst>
              </p:cNvPr>
              <p:cNvSpPr txBox="1"/>
              <p:nvPr/>
            </p:nvSpPr>
            <p:spPr>
              <a:xfrm>
                <a:off x="5203356" y="645235"/>
                <a:ext cx="615553" cy="1023696"/>
              </a:xfrm>
              <a:prstGeom prst="rect">
                <a:avLst/>
              </a:prstGeom>
              <a:noFill/>
            </p:spPr>
            <p:txBody>
              <a:bodyPr vert="vert270" wrap="square" rtlCol="0">
                <a:spAutoFit/>
              </a:bodyPr>
              <a:lstStyle/>
              <a:p>
                <a:pPr algn="ctr"/>
                <a:r>
                  <a:rPr lang="fr-FR" sz="900" dirty="0">
                    <a:latin typeface="Quicksand Bold" pitchFamily="50" charset="0"/>
                  </a:rPr>
                  <a:t>CALCUL POSE</a:t>
                </a:r>
              </a:p>
              <a:p>
                <a:r>
                  <a:rPr lang="fr-FR" sz="900" dirty="0">
                    <a:latin typeface="Quicksand Bold" pitchFamily="50" charset="0"/>
                  </a:rPr>
                  <a:t>Etoile marron</a:t>
                </a:r>
              </a:p>
              <a:p>
                <a:endParaRPr lang="fr-FR" sz="1000" dirty="0">
                  <a:latin typeface="Caviar Dreams" panose="020B0402020204020504" pitchFamily="34" charset="0"/>
                </a:endParaRPr>
              </a:p>
            </p:txBody>
          </p:sp>
          <p:sp>
            <p:nvSpPr>
              <p:cNvPr id="113" name="ZoneTexte 112">
                <a:extLst>
                  <a:ext uri="{FF2B5EF4-FFF2-40B4-BE49-F238E27FC236}">
                    <a16:creationId xmlns:a16="http://schemas.microsoft.com/office/drawing/2014/main" id="{C563DD2B-E1B1-4FA8-85DC-410047F87D4A}"/>
                  </a:ext>
                </a:extLst>
              </p:cNvPr>
              <p:cNvSpPr txBox="1"/>
              <p:nvPr/>
            </p:nvSpPr>
            <p:spPr>
              <a:xfrm>
                <a:off x="5080173" y="518605"/>
                <a:ext cx="871271" cy="215444"/>
              </a:xfrm>
              <a:prstGeom prst="rect">
                <a:avLst/>
              </a:prstGeom>
              <a:noFill/>
            </p:spPr>
            <p:txBody>
              <a:bodyPr vert="horz" wrap="square" rtlCol="0">
                <a:spAutoFit/>
              </a:bodyPr>
              <a:lstStyle/>
              <a:p>
                <a:r>
                  <a:rPr lang="fr-FR" sz="800" dirty="0">
                    <a:latin typeface="Script Ecole 2" panose="02000400000000000000" pitchFamily="2" charset="0"/>
                    <a:ea typeface="Script Ecole 2" panose="02000400000000000000" pitchFamily="2" charset="0"/>
                  </a:rPr>
                  <a:t>Objectif 8/10</a:t>
                </a:r>
              </a:p>
            </p:txBody>
          </p:sp>
          <p:sp>
            <p:nvSpPr>
              <p:cNvPr id="106" name="ZoneTexte 105">
                <a:extLst>
                  <a:ext uri="{FF2B5EF4-FFF2-40B4-BE49-F238E27FC236}">
                    <a16:creationId xmlns:a16="http://schemas.microsoft.com/office/drawing/2014/main" id="{C85E0CC2-F232-4A21-A83A-38ABF3225DF7}"/>
                  </a:ext>
                </a:extLst>
              </p:cNvPr>
              <p:cNvSpPr txBox="1"/>
              <p:nvPr/>
            </p:nvSpPr>
            <p:spPr>
              <a:xfrm>
                <a:off x="5203356" y="2335586"/>
                <a:ext cx="461665" cy="1016543"/>
              </a:xfrm>
              <a:prstGeom prst="rect">
                <a:avLst/>
              </a:prstGeom>
              <a:noFill/>
            </p:spPr>
            <p:txBody>
              <a:bodyPr vert="vert270" wrap="square" rtlCol="0">
                <a:spAutoFit/>
              </a:bodyPr>
              <a:lstStyle/>
              <a:p>
                <a:pPr algn="ctr"/>
                <a:r>
                  <a:rPr lang="fr-FR" sz="900" dirty="0">
                    <a:latin typeface="Quicksand Bold" pitchFamily="50" charset="0"/>
                  </a:rPr>
                  <a:t>CALCUL POSE</a:t>
                </a:r>
              </a:p>
              <a:p>
                <a:r>
                  <a:rPr lang="fr-FR" sz="900" dirty="0">
                    <a:latin typeface="Quicksand Bold" pitchFamily="50" charset="0"/>
                  </a:rPr>
                  <a:t>Etoile marron</a:t>
                </a:r>
              </a:p>
            </p:txBody>
          </p:sp>
          <p:sp>
            <p:nvSpPr>
              <p:cNvPr id="107" name="ZoneTexte 106">
                <a:extLst>
                  <a:ext uri="{FF2B5EF4-FFF2-40B4-BE49-F238E27FC236}">
                    <a16:creationId xmlns:a16="http://schemas.microsoft.com/office/drawing/2014/main" id="{DA6EB7F6-C522-40D4-BD5F-BD15C5F73412}"/>
                  </a:ext>
                </a:extLst>
              </p:cNvPr>
              <p:cNvSpPr txBox="1"/>
              <p:nvPr/>
            </p:nvSpPr>
            <p:spPr>
              <a:xfrm>
                <a:off x="5080173" y="2194929"/>
                <a:ext cx="871271" cy="215444"/>
              </a:xfrm>
              <a:prstGeom prst="rect">
                <a:avLst/>
              </a:prstGeom>
              <a:noFill/>
            </p:spPr>
            <p:txBody>
              <a:bodyPr vert="horz" wrap="square" rtlCol="0">
                <a:spAutoFit/>
              </a:bodyPr>
              <a:lstStyle/>
              <a:p>
                <a:r>
                  <a:rPr lang="fr-FR" sz="800" dirty="0">
                    <a:latin typeface="Script Ecole 2" panose="02000400000000000000" pitchFamily="2" charset="0"/>
                    <a:ea typeface="Script Ecole 2" panose="02000400000000000000" pitchFamily="2" charset="0"/>
                  </a:rPr>
                  <a:t>Objectif 8/10</a:t>
                </a:r>
              </a:p>
            </p:txBody>
          </p:sp>
          <p:sp>
            <p:nvSpPr>
              <p:cNvPr id="96" name="ZoneTexte 95">
                <a:extLst>
                  <a:ext uri="{FF2B5EF4-FFF2-40B4-BE49-F238E27FC236}">
                    <a16:creationId xmlns:a16="http://schemas.microsoft.com/office/drawing/2014/main" id="{BC3486C4-64A0-495F-8769-533075FBEE12}"/>
                  </a:ext>
                </a:extLst>
              </p:cNvPr>
              <p:cNvSpPr txBox="1"/>
              <p:nvPr/>
            </p:nvSpPr>
            <p:spPr>
              <a:xfrm>
                <a:off x="5203356" y="4048062"/>
                <a:ext cx="461665" cy="1001669"/>
              </a:xfrm>
              <a:prstGeom prst="rect">
                <a:avLst/>
              </a:prstGeom>
              <a:noFill/>
            </p:spPr>
            <p:txBody>
              <a:bodyPr vert="vert270" wrap="square" rtlCol="0">
                <a:spAutoFit/>
              </a:bodyPr>
              <a:lstStyle/>
              <a:p>
                <a:pPr algn="ctr"/>
                <a:r>
                  <a:rPr lang="fr-FR" sz="900" dirty="0">
                    <a:latin typeface="Quicksand Bold" pitchFamily="50" charset="0"/>
                  </a:rPr>
                  <a:t>CALCUL POSE</a:t>
                </a:r>
              </a:p>
              <a:p>
                <a:r>
                  <a:rPr lang="fr-FR" sz="900" dirty="0">
                    <a:latin typeface="Quicksand Bold" pitchFamily="50" charset="0"/>
                  </a:rPr>
                  <a:t>Etoile marron</a:t>
                </a:r>
              </a:p>
            </p:txBody>
          </p:sp>
          <p:sp>
            <p:nvSpPr>
              <p:cNvPr id="97" name="ZoneTexte 96">
                <a:extLst>
                  <a:ext uri="{FF2B5EF4-FFF2-40B4-BE49-F238E27FC236}">
                    <a16:creationId xmlns:a16="http://schemas.microsoft.com/office/drawing/2014/main" id="{FE5D0B3E-5B4E-4E72-A73C-AA112FBECAD1}"/>
                  </a:ext>
                </a:extLst>
              </p:cNvPr>
              <p:cNvSpPr txBox="1"/>
              <p:nvPr/>
            </p:nvSpPr>
            <p:spPr>
              <a:xfrm>
                <a:off x="5080173" y="3890551"/>
                <a:ext cx="871271" cy="215444"/>
              </a:xfrm>
              <a:prstGeom prst="rect">
                <a:avLst/>
              </a:prstGeom>
              <a:noFill/>
            </p:spPr>
            <p:txBody>
              <a:bodyPr vert="horz" wrap="square" rtlCol="0">
                <a:spAutoFit/>
              </a:bodyPr>
              <a:lstStyle/>
              <a:p>
                <a:r>
                  <a:rPr lang="fr-FR" sz="800" dirty="0">
                    <a:latin typeface="Script Ecole 2" panose="02000400000000000000" pitchFamily="2" charset="0"/>
                    <a:ea typeface="Script Ecole 2" panose="02000400000000000000" pitchFamily="2" charset="0"/>
                  </a:rPr>
                  <a:t>Objectif 8/10</a:t>
                </a:r>
              </a:p>
            </p:txBody>
          </p:sp>
          <p:sp>
            <p:nvSpPr>
              <p:cNvPr id="71" name="ZoneTexte 70">
                <a:extLst>
                  <a:ext uri="{FF2B5EF4-FFF2-40B4-BE49-F238E27FC236}">
                    <a16:creationId xmlns:a16="http://schemas.microsoft.com/office/drawing/2014/main" id="{FC91964E-D301-41AD-BA06-22AD06BD5C05}"/>
                  </a:ext>
                </a:extLst>
              </p:cNvPr>
              <p:cNvSpPr txBox="1"/>
              <p:nvPr/>
            </p:nvSpPr>
            <p:spPr>
              <a:xfrm>
                <a:off x="5203356" y="5690934"/>
                <a:ext cx="461665" cy="1033075"/>
              </a:xfrm>
              <a:prstGeom prst="rect">
                <a:avLst/>
              </a:prstGeom>
              <a:noFill/>
            </p:spPr>
            <p:txBody>
              <a:bodyPr vert="vert270" wrap="square" rtlCol="0">
                <a:spAutoFit/>
              </a:bodyPr>
              <a:lstStyle/>
              <a:p>
                <a:pPr algn="ctr"/>
                <a:r>
                  <a:rPr lang="fr-FR" sz="900" dirty="0">
                    <a:latin typeface="Quicksand Bold" pitchFamily="50" charset="0"/>
                  </a:rPr>
                  <a:t>CALCUL POSE</a:t>
                </a:r>
              </a:p>
              <a:p>
                <a:r>
                  <a:rPr lang="fr-FR" sz="900" dirty="0">
                    <a:latin typeface="Quicksand Bold" pitchFamily="50" charset="0"/>
                  </a:rPr>
                  <a:t>Etoile marron</a:t>
                </a:r>
              </a:p>
            </p:txBody>
          </p:sp>
          <p:sp>
            <p:nvSpPr>
              <p:cNvPr id="79" name="ZoneTexte 78">
                <a:extLst>
                  <a:ext uri="{FF2B5EF4-FFF2-40B4-BE49-F238E27FC236}">
                    <a16:creationId xmlns:a16="http://schemas.microsoft.com/office/drawing/2014/main" id="{932B3740-7DB0-4FDE-AC97-4C6AB1C3B4D5}"/>
                  </a:ext>
                </a:extLst>
              </p:cNvPr>
              <p:cNvSpPr txBox="1"/>
              <p:nvPr/>
            </p:nvSpPr>
            <p:spPr>
              <a:xfrm>
                <a:off x="5080173" y="5574272"/>
                <a:ext cx="871271" cy="215444"/>
              </a:xfrm>
              <a:prstGeom prst="rect">
                <a:avLst/>
              </a:prstGeom>
              <a:noFill/>
            </p:spPr>
            <p:txBody>
              <a:bodyPr vert="horz" wrap="square" rtlCol="0">
                <a:spAutoFit/>
              </a:bodyPr>
              <a:lstStyle/>
              <a:p>
                <a:r>
                  <a:rPr lang="fr-FR" sz="800" dirty="0">
                    <a:latin typeface="Script Ecole 2" panose="02000400000000000000" pitchFamily="2" charset="0"/>
                    <a:ea typeface="Script Ecole 2" panose="02000400000000000000" pitchFamily="2" charset="0"/>
                  </a:rPr>
                  <a:t>Objectif 8/10</a:t>
                </a:r>
              </a:p>
            </p:txBody>
          </p:sp>
          <p:sp>
            <p:nvSpPr>
              <p:cNvPr id="66" name="ZoneTexte 65">
                <a:extLst>
                  <a:ext uri="{FF2B5EF4-FFF2-40B4-BE49-F238E27FC236}">
                    <a16:creationId xmlns:a16="http://schemas.microsoft.com/office/drawing/2014/main" id="{24DEEACD-6396-4512-BA5B-04AF9919DBD1}"/>
                  </a:ext>
                </a:extLst>
              </p:cNvPr>
              <p:cNvSpPr txBox="1"/>
              <p:nvPr/>
            </p:nvSpPr>
            <p:spPr>
              <a:xfrm>
                <a:off x="5151456" y="119738"/>
                <a:ext cx="248173" cy="2539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1050" dirty="0">
                    <a:solidFill>
                      <a:schemeClr val="bg1">
                        <a:lumMod val="50000"/>
                      </a:schemeClr>
                    </a:solidFill>
                  </a:rPr>
                  <a:t>A</a:t>
                </a:r>
              </a:p>
            </p:txBody>
          </p:sp>
          <p:sp>
            <p:nvSpPr>
              <p:cNvPr id="67" name="ZoneTexte 66">
                <a:extLst>
                  <a:ext uri="{FF2B5EF4-FFF2-40B4-BE49-F238E27FC236}">
                    <a16:creationId xmlns:a16="http://schemas.microsoft.com/office/drawing/2014/main" id="{8B369335-F6A1-4247-AD73-0F183F87D18B}"/>
                  </a:ext>
                </a:extLst>
              </p:cNvPr>
              <p:cNvSpPr txBox="1"/>
              <p:nvPr/>
            </p:nvSpPr>
            <p:spPr>
              <a:xfrm>
                <a:off x="5186478" y="1790161"/>
                <a:ext cx="273892" cy="2539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1050" dirty="0">
                    <a:solidFill>
                      <a:schemeClr val="bg1">
                        <a:lumMod val="50000"/>
                      </a:schemeClr>
                    </a:solidFill>
                  </a:rPr>
                  <a:t>B</a:t>
                </a:r>
              </a:p>
            </p:txBody>
          </p:sp>
          <p:sp>
            <p:nvSpPr>
              <p:cNvPr id="68" name="ZoneTexte 67">
                <a:extLst>
                  <a:ext uri="{FF2B5EF4-FFF2-40B4-BE49-F238E27FC236}">
                    <a16:creationId xmlns:a16="http://schemas.microsoft.com/office/drawing/2014/main" id="{7F8A876C-3C37-4ED7-89A7-12C1D3CA7186}"/>
                  </a:ext>
                </a:extLst>
              </p:cNvPr>
              <p:cNvSpPr txBox="1"/>
              <p:nvPr/>
            </p:nvSpPr>
            <p:spPr>
              <a:xfrm>
                <a:off x="5175437" y="3487978"/>
                <a:ext cx="256419" cy="2539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1050" dirty="0">
                    <a:solidFill>
                      <a:schemeClr val="bg1">
                        <a:lumMod val="50000"/>
                      </a:schemeClr>
                    </a:solidFill>
                  </a:rPr>
                  <a:t>C</a:t>
                </a:r>
              </a:p>
            </p:txBody>
          </p:sp>
          <p:sp>
            <p:nvSpPr>
              <p:cNvPr id="69" name="ZoneTexte 68">
                <a:extLst>
                  <a:ext uri="{FF2B5EF4-FFF2-40B4-BE49-F238E27FC236}">
                    <a16:creationId xmlns:a16="http://schemas.microsoft.com/office/drawing/2014/main" id="{A52E9AE9-E537-4B55-8DEB-4BB1B016FB39}"/>
                  </a:ext>
                </a:extLst>
              </p:cNvPr>
              <p:cNvSpPr txBox="1"/>
              <p:nvPr/>
            </p:nvSpPr>
            <p:spPr>
              <a:xfrm>
                <a:off x="5175081" y="5177963"/>
                <a:ext cx="257133" cy="2539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1050" dirty="0">
                    <a:solidFill>
                      <a:schemeClr val="bg1">
                        <a:lumMod val="50000"/>
                      </a:schemeClr>
                    </a:solidFill>
                  </a:rPr>
                  <a:t>D</a:t>
                </a:r>
              </a:p>
            </p:txBody>
          </p:sp>
        </p:grpSp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66685697-FF77-403E-909C-DDBD63357933}"/>
                </a:ext>
              </a:extLst>
            </p:cNvPr>
            <p:cNvGrpSpPr/>
            <p:nvPr/>
          </p:nvGrpSpPr>
          <p:grpSpPr>
            <a:xfrm>
              <a:off x="732566" y="159220"/>
              <a:ext cx="5234563" cy="5297170"/>
              <a:chOff x="732566" y="159220"/>
              <a:chExt cx="5234563" cy="5297170"/>
            </a:xfrm>
          </p:grpSpPr>
          <p:grpSp>
            <p:nvGrpSpPr>
              <p:cNvPr id="5" name="Groupe 4">
                <a:extLst>
                  <a:ext uri="{FF2B5EF4-FFF2-40B4-BE49-F238E27FC236}">
                    <a16:creationId xmlns:a16="http://schemas.microsoft.com/office/drawing/2014/main" id="{F7723E97-529F-4919-941B-1E0E6DBE6F1D}"/>
                  </a:ext>
                </a:extLst>
              </p:cNvPr>
              <p:cNvGrpSpPr/>
              <p:nvPr/>
            </p:nvGrpSpPr>
            <p:grpSpPr>
              <a:xfrm>
                <a:off x="735748" y="159220"/>
                <a:ext cx="5231381" cy="221099"/>
                <a:chOff x="686996" y="178347"/>
                <a:chExt cx="5231381" cy="221099"/>
              </a:xfrm>
            </p:grpSpPr>
            <p:sp>
              <p:nvSpPr>
                <p:cNvPr id="128" name="ZoneTexte 127">
                  <a:extLst>
                    <a:ext uri="{FF2B5EF4-FFF2-40B4-BE49-F238E27FC236}">
                      <a16:creationId xmlns:a16="http://schemas.microsoft.com/office/drawing/2014/main" id="{F866B112-3A20-471E-8533-34340EEE7A93}"/>
                    </a:ext>
                  </a:extLst>
                </p:cNvPr>
                <p:cNvSpPr txBox="1"/>
                <p:nvPr/>
              </p:nvSpPr>
              <p:spPr>
                <a:xfrm>
                  <a:off x="686996" y="178347"/>
                  <a:ext cx="216000" cy="216396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scene3d>
                  <a:camera prst="orthographicFront">
                    <a:rot lat="0" lon="0" rev="0"/>
                  </a:camera>
                  <a:lightRig rig="contrasting" dir="t">
                    <a:rot lat="0" lon="0" rev="1500000"/>
                  </a:lightRig>
                </a:scene3d>
                <a:sp3d prstMaterial="metal">
                  <a:bevelT w="88900" h="88900"/>
                </a:sp3d>
              </p:spPr>
              <p:txBody>
                <a:bodyPr wrap="square" lIns="0" tIns="0" rIns="0" bIns="0" rtlCol="0">
                  <a:spAutoFit/>
                </a:bodyPr>
                <a:lstStyle/>
                <a:p>
                  <a:pPr algn="ctr"/>
                  <a:r>
                    <a:rPr lang="fr-FR" sz="1000" dirty="0">
                      <a:solidFill>
                        <a:schemeClr val="bg1"/>
                      </a:solidFill>
                      <a:latin typeface="Wolf Sans" panose="020F0704030504030204" pitchFamily="34" charset="0"/>
                    </a:rPr>
                    <a:t>1</a:t>
                  </a:r>
                </a:p>
              </p:txBody>
            </p:sp>
            <p:sp>
              <p:nvSpPr>
                <p:cNvPr id="131" name="ZoneTexte 130">
                  <a:extLst>
                    <a:ext uri="{FF2B5EF4-FFF2-40B4-BE49-F238E27FC236}">
                      <a16:creationId xmlns:a16="http://schemas.microsoft.com/office/drawing/2014/main" id="{5DA1F892-18D9-435C-9C71-1ED84F4C51FB}"/>
                    </a:ext>
                  </a:extLst>
                </p:cNvPr>
                <p:cNvSpPr txBox="1"/>
                <p:nvPr/>
              </p:nvSpPr>
              <p:spPr>
                <a:xfrm>
                  <a:off x="5702377" y="183050"/>
                  <a:ext cx="216000" cy="216396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scene3d>
                  <a:camera prst="orthographicFront">
                    <a:rot lat="0" lon="0" rev="0"/>
                  </a:camera>
                  <a:lightRig rig="contrasting" dir="t">
                    <a:rot lat="0" lon="0" rev="1500000"/>
                  </a:lightRig>
                </a:scene3d>
                <a:sp3d prstMaterial="metal">
                  <a:bevelT w="88900" h="88900"/>
                </a:sp3d>
              </p:spPr>
              <p:txBody>
                <a:bodyPr wrap="square" lIns="0" tIns="0" rIns="0" bIns="0" rtlCol="0">
                  <a:spAutoFit/>
                </a:bodyPr>
                <a:lstStyle/>
                <a:p>
                  <a:pPr algn="ctr"/>
                  <a:r>
                    <a:rPr lang="fr-FR" sz="1000" dirty="0">
                      <a:solidFill>
                        <a:schemeClr val="bg1"/>
                      </a:solidFill>
                      <a:latin typeface="Wolf Sans" panose="020F0704030504030204" pitchFamily="34" charset="0"/>
                    </a:rPr>
                    <a:t>1</a:t>
                  </a:r>
                </a:p>
              </p:txBody>
            </p:sp>
          </p:grpSp>
          <p:grpSp>
            <p:nvGrpSpPr>
              <p:cNvPr id="133" name="Groupe 132">
                <a:extLst>
                  <a:ext uri="{FF2B5EF4-FFF2-40B4-BE49-F238E27FC236}">
                    <a16:creationId xmlns:a16="http://schemas.microsoft.com/office/drawing/2014/main" id="{D5B56201-082F-4EB8-A567-4D50372BEB2F}"/>
                  </a:ext>
                </a:extLst>
              </p:cNvPr>
              <p:cNvGrpSpPr/>
              <p:nvPr/>
            </p:nvGrpSpPr>
            <p:grpSpPr>
              <a:xfrm>
                <a:off x="735748" y="1864168"/>
                <a:ext cx="5231381" cy="221099"/>
                <a:chOff x="686996" y="178347"/>
                <a:chExt cx="5231381" cy="221099"/>
              </a:xfrm>
            </p:grpSpPr>
            <p:sp>
              <p:nvSpPr>
                <p:cNvPr id="142" name="ZoneTexte 141">
                  <a:extLst>
                    <a:ext uri="{FF2B5EF4-FFF2-40B4-BE49-F238E27FC236}">
                      <a16:creationId xmlns:a16="http://schemas.microsoft.com/office/drawing/2014/main" id="{448CDF7B-2164-4AF8-B1D6-F3BD4EE200A3}"/>
                    </a:ext>
                  </a:extLst>
                </p:cNvPr>
                <p:cNvSpPr txBox="1"/>
                <p:nvPr/>
              </p:nvSpPr>
              <p:spPr>
                <a:xfrm>
                  <a:off x="686996" y="178347"/>
                  <a:ext cx="216000" cy="216396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scene3d>
                  <a:camera prst="orthographicFront">
                    <a:rot lat="0" lon="0" rev="0"/>
                  </a:camera>
                  <a:lightRig rig="contrasting" dir="t">
                    <a:rot lat="0" lon="0" rev="1500000"/>
                  </a:lightRig>
                </a:scene3d>
                <a:sp3d prstMaterial="metal">
                  <a:bevelT w="88900" h="88900"/>
                </a:sp3d>
              </p:spPr>
              <p:txBody>
                <a:bodyPr wrap="square" lIns="0" tIns="0" rIns="0" bIns="0" rtlCol="0">
                  <a:spAutoFit/>
                </a:bodyPr>
                <a:lstStyle/>
                <a:p>
                  <a:pPr algn="ctr"/>
                  <a:r>
                    <a:rPr lang="fr-FR" sz="1000" dirty="0">
                      <a:solidFill>
                        <a:schemeClr val="bg1"/>
                      </a:solidFill>
                      <a:latin typeface="Wolf Sans" panose="020F0704030504030204" pitchFamily="34" charset="0"/>
                    </a:rPr>
                    <a:t>1</a:t>
                  </a:r>
                </a:p>
              </p:txBody>
            </p:sp>
            <p:sp>
              <p:nvSpPr>
                <p:cNvPr id="140" name="ZoneTexte 139">
                  <a:extLst>
                    <a:ext uri="{FF2B5EF4-FFF2-40B4-BE49-F238E27FC236}">
                      <a16:creationId xmlns:a16="http://schemas.microsoft.com/office/drawing/2014/main" id="{058C3005-E835-4287-BE8E-023C14B12C85}"/>
                    </a:ext>
                  </a:extLst>
                </p:cNvPr>
                <p:cNvSpPr txBox="1"/>
                <p:nvPr/>
              </p:nvSpPr>
              <p:spPr>
                <a:xfrm>
                  <a:off x="5702377" y="183050"/>
                  <a:ext cx="216000" cy="216396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scene3d>
                  <a:camera prst="orthographicFront">
                    <a:rot lat="0" lon="0" rev="0"/>
                  </a:camera>
                  <a:lightRig rig="contrasting" dir="t">
                    <a:rot lat="0" lon="0" rev="1500000"/>
                  </a:lightRig>
                </a:scene3d>
                <a:sp3d prstMaterial="metal">
                  <a:bevelT w="88900" h="88900"/>
                </a:sp3d>
              </p:spPr>
              <p:txBody>
                <a:bodyPr wrap="square" lIns="0" tIns="0" rIns="0" bIns="0" rtlCol="0">
                  <a:spAutoFit/>
                </a:bodyPr>
                <a:lstStyle/>
                <a:p>
                  <a:pPr algn="ctr"/>
                  <a:r>
                    <a:rPr lang="fr-FR" sz="1000" dirty="0">
                      <a:solidFill>
                        <a:schemeClr val="bg1"/>
                      </a:solidFill>
                      <a:latin typeface="Wolf Sans" panose="020F0704030504030204" pitchFamily="34" charset="0"/>
                    </a:rPr>
                    <a:t>1</a:t>
                  </a:r>
                </a:p>
              </p:txBody>
            </p:sp>
          </p:grpSp>
          <p:grpSp>
            <p:nvGrpSpPr>
              <p:cNvPr id="144" name="Groupe 143">
                <a:extLst>
                  <a:ext uri="{FF2B5EF4-FFF2-40B4-BE49-F238E27FC236}">
                    <a16:creationId xmlns:a16="http://schemas.microsoft.com/office/drawing/2014/main" id="{7E23E42D-6FDE-4B29-A8AF-DDC5B55C3CDC}"/>
                  </a:ext>
                </a:extLst>
              </p:cNvPr>
              <p:cNvGrpSpPr/>
              <p:nvPr/>
            </p:nvGrpSpPr>
            <p:grpSpPr>
              <a:xfrm>
                <a:off x="735748" y="3549794"/>
                <a:ext cx="5231381" cy="221099"/>
                <a:chOff x="686996" y="178347"/>
                <a:chExt cx="5231381" cy="221099"/>
              </a:xfrm>
            </p:grpSpPr>
            <p:sp>
              <p:nvSpPr>
                <p:cNvPr id="153" name="ZoneTexte 152">
                  <a:extLst>
                    <a:ext uri="{FF2B5EF4-FFF2-40B4-BE49-F238E27FC236}">
                      <a16:creationId xmlns:a16="http://schemas.microsoft.com/office/drawing/2014/main" id="{A8019667-442B-4377-A654-F46707D4DD66}"/>
                    </a:ext>
                  </a:extLst>
                </p:cNvPr>
                <p:cNvSpPr txBox="1"/>
                <p:nvPr/>
              </p:nvSpPr>
              <p:spPr>
                <a:xfrm>
                  <a:off x="686996" y="178347"/>
                  <a:ext cx="216000" cy="216396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scene3d>
                  <a:camera prst="orthographicFront">
                    <a:rot lat="0" lon="0" rev="0"/>
                  </a:camera>
                  <a:lightRig rig="contrasting" dir="t">
                    <a:rot lat="0" lon="0" rev="1500000"/>
                  </a:lightRig>
                </a:scene3d>
                <a:sp3d prstMaterial="metal">
                  <a:bevelT w="88900" h="88900"/>
                </a:sp3d>
              </p:spPr>
              <p:txBody>
                <a:bodyPr wrap="square" lIns="0" tIns="0" rIns="0" bIns="0" rtlCol="0">
                  <a:spAutoFit/>
                </a:bodyPr>
                <a:lstStyle/>
                <a:p>
                  <a:pPr algn="ctr"/>
                  <a:r>
                    <a:rPr lang="fr-FR" sz="1000" dirty="0">
                      <a:solidFill>
                        <a:schemeClr val="bg1"/>
                      </a:solidFill>
                      <a:latin typeface="Wolf Sans" panose="020F0704030504030204" pitchFamily="34" charset="0"/>
                    </a:rPr>
                    <a:t>1</a:t>
                  </a:r>
                </a:p>
              </p:txBody>
            </p:sp>
            <p:sp>
              <p:nvSpPr>
                <p:cNvPr id="151" name="ZoneTexte 150">
                  <a:extLst>
                    <a:ext uri="{FF2B5EF4-FFF2-40B4-BE49-F238E27FC236}">
                      <a16:creationId xmlns:a16="http://schemas.microsoft.com/office/drawing/2014/main" id="{3FEFA5CB-0E3D-4828-9AF1-59460A8E53FD}"/>
                    </a:ext>
                  </a:extLst>
                </p:cNvPr>
                <p:cNvSpPr txBox="1"/>
                <p:nvPr/>
              </p:nvSpPr>
              <p:spPr>
                <a:xfrm>
                  <a:off x="5702377" y="183050"/>
                  <a:ext cx="216000" cy="216396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scene3d>
                  <a:camera prst="orthographicFront">
                    <a:rot lat="0" lon="0" rev="0"/>
                  </a:camera>
                  <a:lightRig rig="contrasting" dir="t">
                    <a:rot lat="0" lon="0" rev="1500000"/>
                  </a:lightRig>
                </a:scene3d>
                <a:sp3d prstMaterial="metal">
                  <a:bevelT w="88900" h="88900"/>
                </a:sp3d>
              </p:spPr>
              <p:txBody>
                <a:bodyPr wrap="square" lIns="0" tIns="0" rIns="0" bIns="0" rtlCol="0">
                  <a:spAutoFit/>
                </a:bodyPr>
                <a:lstStyle/>
                <a:p>
                  <a:pPr algn="ctr"/>
                  <a:r>
                    <a:rPr lang="fr-FR" sz="1000" dirty="0">
                      <a:solidFill>
                        <a:schemeClr val="bg1"/>
                      </a:solidFill>
                      <a:latin typeface="Wolf Sans" panose="020F0704030504030204" pitchFamily="34" charset="0"/>
                    </a:rPr>
                    <a:t>1</a:t>
                  </a:r>
                </a:p>
              </p:txBody>
            </p:sp>
          </p:grpSp>
          <p:grpSp>
            <p:nvGrpSpPr>
              <p:cNvPr id="155" name="Groupe 154">
                <a:extLst>
                  <a:ext uri="{FF2B5EF4-FFF2-40B4-BE49-F238E27FC236}">
                    <a16:creationId xmlns:a16="http://schemas.microsoft.com/office/drawing/2014/main" id="{C37B1C61-CD61-4A4A-A0C2-77B7054D6700}"/>
                  </a:ext>
                </a:extLst>
              </p:cNvPr>
              <p:cNvGrpSpPr/>
              <p:nvPr/>
            </p:nvGrpSpPr>
            <p:grpSpPr>
              <a:xfrm>
                <a:off x="732566" y="5235291"/>
                <a:ext cx="5231381" cy="221099"/>
                <a:chOff x="686996" y="178347"/>
                <a:chExt cx="5231381" cy="221099"/>
              </a:xfrm>
            </p:grpSpPr>
            <p:sp>
              <p:nvSpPr>
                <p:cNvPr id="164" name="ZoneTexte 163">
                  <a:extLst>
                    <a:ext uri="{FF2B5EF4-FFF2-40B4-BE49-F238E27FC236}">
                      <a16:creationId xmlns:a16="http://schemas.microsoft.com/office/drawing/2014/main" id="{249D69EB-1104-4EAF-97E0-3328ABE1DC1A}"/>
                    </a:ext>
                  </a:extLst>
                </p:cNvPr>
                <p:cNvSpPr txBox="1"/>
                <p:nvPr/>
              </p:nvSpPr>
              <p:spPr>
                <a:xfrm>
                  <a:off x="686996" y="178347"/>
                  <a:ext cx="216000" cy="216396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scene3d>
                  <a:camera prst="orthographicFront">
                    <a:rot lat="0" lon="0" rev="0"/>
                  </a:camera>
                  <a:lightRig rig="contrasting" dir="t">
                    <a:rot lat="0" lon="0" rev="1500000"/>
                  </a:lightRig>
                </a:scene3d>
                <a:sp3d prstMaterial="metal">
                  <a:bevelT w="88900" h="88900"/>
                </a:sp3d>
              </p:spPr>
              <p:txBody>
                <a:bodyPr wrap="square" lIns="0" tIns="0" rIns="0" bIns="0" rtlCol="0">
                  <a:spAutoFit/>
                </a:bodyPr>
                <a:lstStyle/>
                <a:p>
                  <a:pPr algn="ctr"/>
                  <a:r>
                    <a:rPr lang="fr-FR" sz="1000" dirty="0">
                      <a:solidFill>
                        <a:schemeClr val="bg1"/>
                      </a:solidFill>
                      <a:latin typeface="Wolf Sans" panose="020F0704030504030204" pitchFamily="34" charset="0"/>
                    </a:rPr>
                    <a:t>1</a:t>
                  </a:r>
                </a:p>
              </p:txBody>
            </p:sp>
            <p:sp>
              <p:nvSpPr>
                <p:cNvPr id="162" name="ZoneTexte 161">
                  <a:extLst>
                    <a:ext uri="{FF2B5EF4-FFF2-40B4-BE49-F238E27FC236}">
                      <a16:creationId xmlns:a16="http://schemas.microsoft.com/office/drawing/2014/main" id="{357877A5-02DF-432C-AC9C-590A5F23F1C7}"/>
                    </a:ext>
                  </a:extLst>
                </p:cNvPr>
                <p:cNvSpPr txBox="1"/>
                <p:nvPr/>
              </p:nvSpPr>
              <p:spPr>
                <a:xfrm>
                  <a:off x="5702377" y="183050"/>
                  <a:ext cx="216000" cy="216396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scene3d>
                  <a:camera prst="orthographicFront">
                    <a:rot lat="0" lon="0" rev="0"/>
                  </a:camera>
                  <a:lightRig rig="contrasting" dir="t">
                    <a:rot lat="0" lon="0" rev="1500000"/>
                  </a:lightRig>
                </a:scene3d>
                <a:sp3d prstMaterial="metal">
                  <a:bevelT w="88900" h="88900"/>
                </a:sp3d>
              </p:spPr>
              <p:txBody>
                <a:bodyPr wrap="square" lIns="0" tIns="0" rIns="0" bIns="0" rtlCol="0">
                  <a:spAutoFit/>
                </a:bodyPr>
                <a:lstStyle/>
                <a:p>
                  <a:pPr algn="ctr"/>
                  <a:r>
                    <a:rPr lang="fr-FR" sz="1000" dirty="0">
                      <a:solidFill>
                        <a:schemeClr val="bg1"/>
                      </a:solidFill>
                      <a:latin typeface="Wolf Sans" panose="020F0704030504030204" pitchFamily="34" charset="0"/>
                    </a:rPr>
                    <a:t>1</a:t>
                  </a:r>
                </a:p>
              </p:txBody>
            </p:sp>
          </p:grpSp>
        </p:grpSp>
      </p:grpSp>
      <p:sp>
        <p:nvSpPr>
          <p:cNvPr id="41" name="ZoneTexte 40">
            <a:extLst>
              <a:ext uri="{FF2B5EF4-FFF2-40B4-BE49-F238E27FC236}">
                <a16:creationId xmlns:a16="http://schemas.microsoft.com/office/drawing/2014/main" id="{7F09AD4A-D2C0-45D8-B520-9A27AE61D800}"/>
              </a:ext>
            </a:extLst>
          </p:cNvPr>
          <p:cNvSpPr txBox="1"/>
          <p:nvPr/>
        </p:nvSpPr>
        <p:spPr>
          <a:xfrm>
            <a:off x="854938" y="331909"/>
            <a:ext cx="1663711" cy="1361911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marL="228600" indent="-228600">
              <a:lnSpc>
                <a:spcPct val="150000"/>
              </a:lnSpc>
              <a:buFont typeface="+mj-lt"/>
              <a:buAutoNum type="alphaLcParenR"/>
            </a:pPr>
            <a:r>
              <a:rPr lang="fr-FR" sz="1100" dirty="0">
                <a:latin typeface="Script cole" panose="00000400000000000000" pitchFamily="2" charset="0"/>
              </a:rPr>
              <a:t>124 × 3</a:t>
            </a:r>
          </a:p>
          <a:p>
            <a:pPr marL="228600" indent="-228600">
              <a:lnSpc>
                <a:spcPct val="150000"/>
              </a:lnSpc>
              <a:buAutoNum type="alphaLcParenR"/>
            </a:pPr>
            <a:r>
              <a:rPr lang="fr-FR" sz="1100" dirty="0">
                <a:latin typeface="Script cole" panose="00000400000000000000" pitchFamily="2" charset="0"/>
              </a:rPr>
              <a:t>327 × 2</a:t>
            </a:r>
          </a:p>
          <a:p>
            <a:pPr marL="228600" indent="-228600">
              <a:lnSpc>
                <a:spcPct val="150000"/>
              </a:lnSpc>
              <a:buAutoNum type="alphaLcParenR"/>
            </a:pPr>
            <a:r>
              <a:rPr lang="fr-FR" sz="1100" dirty="0">
                <a:latin typeface="Script cole" panose="00000400000000000000" pitchFamily="2" charset="0"/>
              </a:rPr>
              <a:t>119 × 4</a:t>
            </a:r>
          </a:p>
          <a:p>
            <a:pPr marL="228600" indent="-228600">
              <a:lnSpc>
                <a:spcPct val="150000"/>
              </a:lnSpc>
              <a:buAutoNum type="alphaLcParenR"/>
            </a:pPr>
            <a:r>
              <a:rPr lang="fr-FR" sz="1100" dirty="0">
                <a:latin typeface="Script cole" panose="00000400000000000000" pitchFamily="2" charset="0"/>
              </a:rPr>
              <a:t>5 × 253</a:t>
            </a:r>
          </a:p>
          <a:p>
            <a:pPr marL="228600" indent="-228600">
              <a:lnSpc>
                <a:spcPct val="150000"/>
              </a:lnSpc>
              <a:buAutoNum type="alphaLcParenR"/>
            </a:pPr>
            <a:r>
              <a:rPr lang="fr-FR" sz="1100" dirty="0">
                <a:latin typeface="Script cole" panose="00000400000000000000" pitchFamily="2" charset="0"/>
              </a:rPr>
              <a:t>6 × 421</a:t>
            </a:r>
          </a:p>
        </p:txBody>
      </p:sp>
      <p:sp>
        <p:nvSpPr>
          <p:cNvPr id="42" name="ZoneTexte 41">
            <a:extLst>
              <a:ext uri="{FF2B5EF4-FFF2-40B4-BE49-F238E27FC236}">
                <a16:creationId xmlns:a16="http://schemas.microsoft.com/office/drawing/2014/main" id="{80C0BF7E-2B3B-4701-A51E-59024CB42AF4}"/>
              </a:ext>
            </a:extLst>
          </p:cNvPr>
          <p:cNvSpPr txBox="1"/>
          <p:nvPr/>
        </p:nvSpPr>
        <p:spPr>
          <a:xfrm>
            <a:off x="2531389" y="353936"/>
            <a:ext cx="1692920" cy="1336841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marL="228600" indent="-228600">
              <a:lnSpc>
                <a:spcPct val="150000"/>
              </a:lnSpc>
              <a:buFont typeface="+mj-lt"/>
              <a:buAutoNum type="alphaLcParenR" startAt="6"/>
            </a:pPr>
            <a:r>
              <a:rPr lang="fr-FR" sz="1100" dirty="0">
                <a:latin typeface="Script cole" panose="00000400000000000000" pitchFamily="2" charset="0"/>
              </a:rPr>
              <a:t>723 – 91 </a:t>
            </a:r>
          </a:p>
          <a:p>
            <a:pPr marL="228600" indent="-228600">
              <a:lnSpc>
                <a:spcPct val="150000"/>
              </a:lnSpc>
              <a:buAutoNum type="alphaLcParenR" startAt="6"/>
            </a:pPr>
            <a:r>
              <a:rPr lang="fr-FR" sz="1100" dirty="0">
                <a:latin typeface="Script cole" panose="00000400000000000000" pitchFamily="2" charset="0"/>
              </a:rPr>
              <a:t>662 + 274 </a:t>
            </a:r>
          </a:p>
          <a:p>
            <a:pPr marL="228600" indent="-228600">
              <a:lnSpc>
                <a:spcPct val="150000"/>
              </a:lnSpc>
              <a:buAutoNum type="alphaLcParenR" startAt="6"/>
            </a:pPr>
            <a:r>
              <a:rPr lang="fr-FR" sz="1100" dirty="0">
                <a:latin typeface="Script cole" panose="00000400000000000000" pitchFamily="2" charset="0"/>
              </a:rPr>
              <a:t>200 – 132 </a:t>
            </a:r>
          </a:p>
          <a:p>
            <a:pPr marL="228600" indent="-228600">
              <a:lnSpc>
                <a:spcPct val="150000"/>
              </a:lnSpc>
              <a:buAutoNum type="alphaLcParenR" startAt="6"/>
            </a:pPr>
            <a:r>
              <a:rPr lang="fr-FR" sz="1100" dirty="0">
                <a:latin typeface="Script cole" panose="00000400000000000000" pitchFamily="2" charset="0"/>
              </a:rPr>
              <a:t>83 + 41 + 525</a:t>
            </a:r>
          </a:p>
          <a:p>
            <a:pPr marL="228600" indent="-228600">
              <a:lnSpc>
                <a:spcPct val="150000"/>
              </a:lnSpc>
              <a:buAutoNum type="alphaLcParenR" startAt="6"/>
            </a:pPr>
            <a:r>
              <a:rPr lang="fr-FR" sz="1100" dirty="0">
                <a:latin typeface="Script cole" panose="00000400000000000000" pitchFamily="2" charset="0"/>
              </a:rPr>
              <a:t>519 + … = 748</a:t>
            </a:r>
          </a:p>
        </p:txBody>
      </p:sp>
      <p:sp>
        <p:nvSpPr>
          <p:cNvPr id="63" name="ZoneTexte 62">
            <a:extLst>
              <a:ext uri="{FF2B5EF4-FFF2-40B4-BE49-F238E27FC236}">
                <a16:creationId xmlns:a16="http://schemas.microsoft.com/office/drawing/2014/main" id="{B140D717-9D75-4111-9A68-DE76DE5D66CC}"/>
              </a:ext>
            </a:extLst>
          </p:cNvPr>
          <p:cNvSpPr txBox="1"/>
          <p:nvPr/>
        </p:nvSpPr>
        <p:spPr>
          <a:xfrm>
            <a:off x="854939" y="2015108"/>
            <a:ext cx="1663710" cy="1336841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marL="228600" indent="-228600">
              <a:lnSpc>
                <a:spcPct val="150000"/>
              </a:lnSpc>
              <a:buFont typeface="+mj-lt"/>
              <a:buAutoNum type="alphaLcParenR"/>
            </a:pPr>
            <a:r>
              <a:rPr lang="fr-FR" sz="1100" dirty="0">
                <a:latin typeface="Script cole" panose="00000400000000000000" pitchFamily="2" charset="0"/>
              </a:rPr>
              <a:t>112 × 4</a:t>
            </a:r>
          </a:p>
          <a:p>
            <a:pPr marL="228600" indent="-228600">
              <a:lnSpc>
                <a:spcPct val="150000"/>
              </a:lnSpc>
              <a:buAutoNum type="alphaLcParenR"/>
            </a:pPr>
            <a:r>
              <a:rPr lang="fr-FR" sz="1100" dirty="0">
                <a:latin typeface="Script cole" panose="00000400000000000000" pitchFamily="2" charset="0"/>
              </a:rPr>
              <a:t>439 × 2</a:t>
            </a:r>
          </a:p>
          <a:p>
            <a:pPr marL="228600" indent="-228600">
              <a:lnSpc>
                <a:spcPct val="150000"/>
              </a:lnSpc>
              <a:buAutoNum type="alphaLcParenR"/>
            </a:pPr>
            <a:r>
              <a:rPr lang="fr-FR" sz="1100" dirty="0">
                <a:latin typeface="Script cole" panose="00000400000000000000" pitchFamily="2" charset="0"/>
              </a:rPr>
              <a:t>227 × 3 </a:t>
            </a:r>
          </a:p>
          <a:p>
            <a:pPr marL="228600" indent="-228600">
              <a:lnSpc>
                <a:spcPct val="150000"/>
              </a:lnSpc>
              <a:buAutoNum type="alphaLcParenR"/>
            </a:pPr>
            <a:r>
              <a:rPr lang="fr-FR" sz="1100" dirty="0">
                <a:latin typeface="Script cole" panose="00000400000000000000" pitchFamily="2" charset="0"/>
              </a:rPr>
              <a:t>5 × 374</a:t>
            </a:r>
          </a:p>
          <a:p>
            <a:pPr marL="228600" indent="-228600">
              <a:lnSpc>
                <a:spcPct val="150000"/>
              </a:lnSpc>
              <a:buAutoNum type="alphaLcParenR"/>
            </a:pPr>
            <a:r>
              <a:rPr lang="fr-FR" sz="1100" dirty="0">
                <a:latin typeface="Script cole" panose="00000400000000000000" pitchFamily="2" charset="0"/>
              </a:rPr>
              <a:t>7 × 501 </a:t>
            </a:r>
          </a:p>
        </p:txBody>
      </p:sp>
      <p:sp>
        <p:nvSpPr>
          <p:cNvPr id="64" name="ZoneTexte 63">
            <a:extLst>
              <a:ext uri="{FF2B5EF4-FFF2-40B4-BE49-F238E27FC236}">
                <a16:creationId xmlns:a16="http://schemas.microsoft.com/office/drawing/2014/main" id="{9ED966DB-94D7-45A1-B827-FA10A299B302}"/>
              </a:ext>
            </a:extLst>
          </p:cNvPr>
          <p:cNvSpPr txBox="1"/>
          <p:nvPr/>
        </p:nvSpPr>
        <p:spPr>
          <a:xfrm>
            <a:off x="2531389" y="2037135"/>
            <a:ext cx="1825390" cy="1336841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marL="228600" indent="-228600">
              <a:lnSpc>
                <a:spcPct val="150000"/>
              </a:lnSpc>
              <a:buFont typeface="+mj-lt"/>
              <a:buAutoNum type="alphaLcParenR" startAt="6"/>
            </a:pPr>
            <a:r>
              <a:rPr lang="fr-FR" sz="1100" dirty="0">
                <a:latin typeface="Script cole" panose="00000400000000000000" pitchFamily="2" charset="0"/>
              </a:rPr>
              <a:t>382 + 105</a:t>
            </a:r>
          </a:p>
          <a:p>
            <a:pPr marL="228600" indent="-228600">
              <a:lnSpc>
                <a:spcPct val="150000"/>
              </a:lnSpc>
              <a:buAutoNum type="alphaLcParenR" startAt="6"/>
            </a:pPr>
            <a:r>
              <a:rPr lang="fr-FR" sz="1100" dirty="0">
                <a:latin typeface="Script cole" panose="00000400000000000000" pitchFamily="2" charset="0"/>
              </a:rPr>
              <a:t>657 – 329 </a:t>
            </a:r>
          </a:p>
          <a:p>
            <a:pPr marL="228600" indent="-228600">
              <a:lnSpc>
                <a:spcPct val="150000"/>
              </a:lnSpc>
              <a:buAutoNum type="alphaLcParenR" startAt="6"/>
            </a:pPr>
            <a:r>
              <a:rPr lang="fr-FR" sz="1100" dirty="0">
                <a:latin typeface="Script cole" panose="00000400000000000000" pitchFamily="2" charset="0"/>
              </a:rPr>
              <a:t>800 – 649 </a:t>
            </a:r>
          </a:p>
          <a:p>
            <a:pPr marL="228600" indent="-228600">
              <a:lnSpc>
                <a:spcPct val="150000"/>
              </a:lnSpc>
              <a:buAutoNum type="alphaLcParenR" startAt="6"/>
            </a:pPr>
            <a:r>
              <a:rPr lang="fr-FR" sz="1100" dirty="0">
                <a:latin typeface="Script cole" panose="00000400000000000000" pitchFamily="2" charset="0"/>
              </a:rPr>
              <a:t>53 + 515 + 720</a:t>
            </a:r>
          </a:p>
          <a:p>
            <a:pPr marL="228600" indent="-228600">
              <a:lnSpc>
                <a:spcPct val="150000"/>
              </a:lnSpc>
              <a:buAutoNum type="alphaLcParenR" startAt="6"/>
            </a:pPr>
            <a:r>
              <a:rPr lang="fr-FR" sz="1100" dirty="0">
                <a:latin typeface="Script cole" panose="00000400000000000000" pitchFamily="2" charset="0"/>
              </a:rPr>
              <a:t>669 + … = 895</a:t>
            </a:r>
          </a:p>
        </p:txBody>
      </p:sp>
      <p:sp>
        <p:nvSpPr>
          <p:cNvPr id="77" name="ZoneTexte 76">
            <a:extLst>
              <a:ext uri="{FF2B5EF4-FFF2-40B4-BE49-F238E27FC236}">
                <a16:creationId xmlns:a16="http://schemas.microsoft.com/office/drawing/2014/main" id="{F44C4B0C-0D1A-4597-97F2-54EEF396F5A1}"/>
              </a:ext>
            </a:extLst>
          </p:cNvPr>
          <p:cNvSpPr txBox="1"/>
          <p:nvPr/>
        </p:nvSpPr>
        <p:spPr>
          <a:xfrm>
            <a:off x="854939" y="3712710"/>
            <a:ext cx="1691399" cy="1336841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marL="228600" indent="-228600">
              <a:lnSpc>
                <a:spcPct val="150000"/>
              </a:lnSpc>
              <a:buFont typeface="+mj-lt"/>
              <a:buAutoNum type="alphaLcParenR"/>
            </a:pPr>
            <a:r>
              <a:rPr lang="fr-FR" sz="1100" dirty="0">
                <a:latin typeface="Script cole" panose="00000400000000000000" pitchFamily="2" charset="0"/>
              </a:rPr>
              <a:t>114 × 5</a:t>
            </a:r>
          </a:p>
          <a:p>
            <a:pPr marL="228600" indent="-228600">
              <a:lnSpc>
                <a:spcPct val="150000"/>
              </a:lnSpc>
              <a:buAutoNum type="alphaLcParenR"/>
            </a:pPr>
            <a:r>
              <a:rPr lang="fr-FR" sz="1100" dirty="0">
                <a:latin typeface="Script cole" panose="00000400000000000000" pitchFamily="2" charset="0"/>
              </a:rPr>
              <a:t>202 × 3</a:t>
            </a:r>
          </a:p>
          <a:p>
            <a:pPr marL="228600" indent="-228600">
              <a:lnSpc>
                <a:spcPct val="150000"/>
              </a:lnSpc>
              <a:buAutoNum type="alphaLcParenR"/>
            </a:pPr>
            <a:r>
              <a:rPr lang="fr-FR" sz="1100" dirty="0">
                <a:latin typeface="Script cole" panose="00000400000000000000" pitchFamily="2" charset="0"/>
              </a:rPr>
              <a:t>438 × 2</a:t>
            </a:r>
          </a:p>
          <a:p>
            <a:pPr marL="228600" indent="-228600">
              <a:lnSpc>
                <a:spcPct val="150000"/>
              </a:lnSpc>
              <a:buAutoNum type="alphaLcParenR"/>
            </a:pPr>
            <a:r>
              <a:rPr lang="fr-FR" sz="1100" dirty="0">
                <a:latin typeface="Script cole" panose="00000400000000000000" pitchFamily="2" charset="0"/>
              </a:rPr>
              <a:t>4 × 375</a:t>
            </a:r>
          </a:p>
          <a:p>
            <a:pPr marL="228600" indent="-228600">
              <a:lnSpc>
                <a:spcPct val="150000"/>
              </a:lnSpc>
              <a:buAutoNum type="alphaLcParenR"/>
            </a:pPr>
            <a:r>
              <a:rPr lang="fr-FR" sz="1100" dirty="0">
                <a:latin typeface="Script cole" panose="00000400000000000000" pitchFamily="2" charset="0"/>
              </a:rPr>
              <a:t>8 × 501 </a:t>
            </a:r>
          </a:p>
        </p:txBody>
      </p:sp>
      <p:sp>
        <p:nvSpPr>
          <p:cNvPr id="78" name="ZoneTexte 77">
            <a:extLst>
              <a:ext uri="{FF2B5EF4-FFF2-40B4-BE49-F238E27FC236}">
                <a16:creationId xmlns:a16="http://schemas.microsoft.com/office/drawing/2014/main" id="{3D9E14BC-A4B3-426A-81E0-8EF9604BCB87}"/>
              </a:ext>
            </a:extLst>
          </p:cNvPr>
          <p:cNvSpPr txBox="1"/>
          <p:nvPr/>
        </p:nvSpPr>
        <p:spPr>
          <a:xfrm>
            <a:off x="2531389" y="3734737"/>
            <a:ext cx="1691399" cy="1336841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marL="228600" indent="-228600">
              <a:lnSpc>
                <a:spcPct val="150000"/>
              </a:lnSpc>
              <a:buFont typeface="+mj-lt"/>
              <a:buAutoNum type="alphaLcParenR" startAt="6"/>
            </a:pPr>
            <a:r>
              <a:rPr lang="fr-FR" sz="1100" dirty="0">
                <a:latin typeface="Script cole" panose="00000400000000000000" pitchFamily="2" charset="0"/>
              </a:rPr>
              <a:t>982 – 462 </a:t>
            </a:r>
          </a:p>
          <a:p>
            <a:pPr marL="228600" indent="-228600">
              <a:lnSpc>
                <a:spcPct val="150000"/>
              </a:lnSpc>
              <a:buAutoNum type="alphaLcParenR" startAt="6"/>
            </a:pPr>
            <a:r>
              <a:rPr lang="fr-FR" sz="1100" dirty="0">
                <a:latin typeface="Script cole" panose="00000400000000000000" pitchFamily="2" charset="0"/>
              </a:rPr>
              <a:t>293 – 79 </a:t>
            </a:r>
          </a:p>
          <a:p>
            <a:pPr marL="228600" indent="-228600">
              <a:lnSpc>
                <a:spcPct val="150000"/>
              </a:lnSpc>
              <a:buAutoNum type="alphaLcParenR" startAt="6"/>
            </a:pPr>
            <a:r>
              <a:rPr lang="fr-FR" sz="1100" dirty="0">
                <a:latin typeface="Script cole" panose="00000400000000000000" pitchFamily="2" charset="0"/>
              </a:rPr>
              <a:t>700 – 457 </a:t>
            </a:r>
          </a:p>
          <a:p>
            <a:pPr marL="228600" indent="-228600">
              <a:lnSpc>
                <a:spcPct val="150000"/>
              </a:lnSpc>
              <a:buAutoNum type="alphaLcParenR" startAt="6"/>
            </a:pPr>
            <a:r>
              <a:rPr lang="fr-FR" sz="1100" dirty="0">
                <a:latin typeface="Script cole" panose="00000400000000000000" pitchFamily="2" charset="0"/>
              </a:rPr>
              <a:t>53 + 281 + 149</a:t>
            </a:r>
          </a:p>
          <a:p>
            <a:pPr marL="228600" indent="-228600">
              <a:lnSpc>
                <a:spcPct val="150000"/>
              </a:lnSpc>
              <a:buAutoNum type="alphaLcParenR" startAt="6"/>
            </a:pPr>
            <a:r>
              <a:rPr lang="fr-FR" sz="1100" dirty="0">
                <a:latin typeface="Script cole" panose="00000400000000000000" pitchFamily="2" charset="0"/>
              </a:rPr>
              <a:t>615 + … = 873</a:t>
            </a:r>
          </a:p>
        </p:txBody>
      </p:sp>
      <p:sp>
        <p:nvSpPr>
          <p:cNvPr id="91" name="ZoneTexte 90">
            <a:extLst>
              <a:ext uri="{FF2B5EF4-FFF2-40B4-BE49-F238E27FC236}">
                <a16:creationId xmlns:a16="http://schemas.microsoft.com/office/drawing/2014/main" id="{BA4AE28D-3720-4F35-8F3A-D13C86D721A7}"/>
              </a:ext>
            </a:extLst>
          </p:cNvPr>
          <p:cNvSpPr txBox="1"/>
          <p:nvPr/>
        </p:nvSpPr>
        <p:spPr>
          <a:xfrm>
            <a:off x="854939" y="5386988"/>
            <a:ext cx="1691399" cy="1336841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marL="228600" indent="-228600">
              <a:lnSpc>
                <a:spcPct val="150000"/>
              </a:lnSpc>
              <a:buFont typeface="+mj-lt"/>
              <a:buAutoNum type="alphaLcParenR"/>
            </a:pPr>
            <a:r>
              <a:rPr lang="fr-FR" sz="1100" dirty="0">
                <a:latin typeface="Script cole" panose="00000400000000000000" pitchFamily="2" charset="0"/>
              </a:rPr>
              <a:t>119 × 3</a:t>
            </a:r>
          </a:p>
          <a:p>
            <a:pPr marL="228600" indent="-228600">
              <a:lnSpc>
                <a:spcPct val="150000"/>
              </a:lnSpc>
              <a:buAutoNum type="alphaLcParenR"/>
            </a:pPr>
            <a:r>
              <a:rPr lang="fr-FR" sz="1100" dirty="0">
                <a:latin typeface="Script cole" panose="00000400000000000000" pitchFamily="2" charset="0"/>
              </a:rPr>
              <a:t>327 × 2</a:t>
            </a:r>
          </a:p>
          <a:p>
            <a:pPr marL="228600" indent="-228600">
              <a:lnSpc>
                <a:spcPct val="150000"/>
              </a:lnSpc>
              <a:buAutoNum type="alphaLcParenR"/>
            </a:pPr>
            <a:r>
              <a:rPr lang="fr-FR" sz="1100" dirty="0">
                <a:latin typeface="Script cole" panose="00000400000000000000" pitchFamily="2" charset="0"/>
              </a:rPr>
              <a:t>156 × 4</a:t>
            </a:r>
          </a:p>
          <a:p>
            <a:pPr marL="228600" indent="-228600">
              <a:lnSpc>
                <a:spcPct val="150000"/>
              </a:lnSpc>
              <a:buAutoNum type="alphaLcParenR"/>
            </a:pPr>
            <a:r>
              <a:rPr lang="fr-FR" sz="1100" dirty="0">
                <a:latin typeface="Script cole" panose="00000400000000000000" pitchFamily="2" charset="0"/>
              </a:rPr>
              <a:t>5 × 281</a:t>
            </a:r>
          </a:p>
          <a:p>
            <a:pPr marL="228600" indent="-228600">
              <a:lnSpc>
                <a:spcPct val="150000"/>
              </a:lnSpc>
              <a:buAutoNum type="alphaLcParenR"/>
            </a:pPr>
            <a:r>
              <a:rPr lang="fr-FR" sz="1100" dirty="0">
                <a:latin typeface="Script cole" panose="00000400000000000000" pitchFamily="2" charset="0"/>
              </a:rPr>
              <a:t>9 × 372 </a:t>
            </a:r>
          </a:p>
        </p:txBody>
      </p:sp>
      <p:sp>
        <p:nvSpPr>
          <p:cNvPr id="92" name="ZoneTexte 91">
            <a:extLst>
              <a:ext uri="{FF2B5EF4-FFF2-40B4-BE49-F238E27FC236}">
                <a16:creationId xmlns:a16="http://schemas.microsoft.com/office/drawing/2014/main" id="{0FCC247E-55E1-4CF4-A726-82A1729F64EC}"/>
              </a:ext>
            </a:extLst>
          </p:cNvPr>
          <p:cNvSpPr txBox="1"/>
          <p:nvPr/>
        </p:nvSpPr>
        <p:spPr>
          <a:xfrm>
            <a:off x="2531389" y="5409015"/>
            <a:ext cx="1825390" cy="1336841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marL="228600" indent="-228600">
              <a:lnSpc>
                <a:spcPct val="150000"/>
              </a:lnSpc>
              <a:buFont typeface="+mj-lt"/>
              <a:buAutoNum type="alphaLcParenR" startAt="6"/>
            </a:pPr>
            <a:r>
              <a:rPr lang="fr-FR" sz="1100" dirty="0">
                <a:latin typeface="Script cole" panose="00000400000000000000" pitchFamily="2" charset="0"/>
              </a:rPr>
              <a:t>581 – 134</a:t>
            </a:r>
          </a:p>
          <a:p>
            <a:pPr marL="228600" indent="-228600">
              <a:lnSpc>
                <a:spcPct val="150000"/>
              </a:lnSpc>
              <a:buAutoNum type="alphaLcParenR" startAt="6"/>
            </a:pPr>
            <a:r>
              <a:rPr lang="fr-FR" sz="1100" dirty="0">
                <a:latin typeface="Script cole" panose="00000400000000000000" pitchFamily="2" charset="0"/>
              </a:rPr>
              <a:t>354 + 149</a:t>
            </a:r>
          </a:p>
          <a:p>
            <a:pPr marL="228600" indent="-228600">
              <a:lnSpc>
                <a:spcPct val="150000"/>
              </a:lnSpc>
              <a:buAutoNum type="alphaLcParenR" startAt="6"/>
            </a:pPr>
            <a:r>
              <a:rPr lang="fr-FR" sz="1100" dirty="0">
                <a:latin typeface="Script cole" panose="00000400000000000000" pitchFamily="2" charset="0"/>
              </a:rPr>
              <a:t>400 – 227 </a:t>
            </a:r>
          </a:p>
          <a:p>
            <a:pPr marL="228600" indent="-228600">
              <a:lnSpc>
                <a:spcPct val="150000"/>
              </a:lnSpc>
              <a:buAutoNum type="alphaLcParenR" startAt="6"/>
            </a:pPr>
            <a:r>
              <a:rPr lang="fr-FR" sz="1100" dirty="0">
                <a:latin typeface="Script cole" panose="00000400000000000000" pitchFamily="2" charset="0"/>
              </a:rPr>
              <a:t>476 + 156 + 96</a:t>
            </a:r>
          </a:p>
          <a:p>
            <a:pPr marL="228600" indent="-228600">
              <a:lnSpc>
                <a:spcPct val="150000"/>
              </a:lnSpc>
              <a:buAutoNum type="alphaLcParenR" startAt="6"/>
            </a:pPr>
            <a:r>
              <a:rPr lang="fr-FR" sz="1100" dirty="0">
                <a:latin typeface="Script cole" panose="00000400000000000000" pitchFamily="2" charset="0"/>
              </a:rPr>
              <a:t>652 + … = 912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890B2251-20CD-495E-805D-B8E01305E813}"/>
              </a:ext>
            </a:extLst>
          </p:cNvPr>
          <p:cNvSpPr/>
          <p:nvPr/>
        </p:nvSpPr>
        <p:spPr>
          <a:xfrm>
            <a:off x="138021" y="112144"/>
            <a:ext cx="4597880" cy="1578634"/>
          </a:xfrm>
          <a:prstGeom prst="round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0D8FE4D9-3B2A-4BD8-AD2C-FDF19D801096}"/>
              </a:ext>
            </a:extLst>
          </p:cNvPr>
          <p:cNvSpPr/>
          <p:nvPr/>
        </p:nvSpPr>
        <p:spPr>
          <a:xfrm>
            <a:off x="138021" y="1798607"/>
            <a:ext cx="4597880" cy="1578634"/>
          </a:xfrm>
          <a:prstGeom prst="round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5B349983-8D3F-4406-9529-537108E9CE7D}"/>
              </a:ext>
            </a:extLst>
          </p:cNvPr>
          <p:cNvSpPr/>
          <p:nvPr/>
        </p:nvSpPr>
        <p:spPr>
          <a:xfrm>
            <a:off x="138021" y="3485071"/>
            <a:ext cx="4597880" cy="1578634"/>
          </a:xfrm>
          <a:prstGeom prst="round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97FA7496-88C5-40AF-9707-81AC92F18350}"/>
              </a:ext>
            </a:extLst>
          </p:cNvPr>
          <p:cNvSpPr/>
          <p:nvPr/>
        </p:nvSpPr>
        <p:spPr>
          <a:xfrm>
            <a:off x="138021" y="5171535"/>
            <a:ext cx="4597880" cy="1578634"/>
          </a:xfrm>
          <a:prstGeom prst="round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5" name="ZoneTexte 114">
            <a:extLst>
              <a:ext uri="{FF2B5EF4-FFF2-40B4-BE49-F238E27FC236}">
                <a16:creationId xmlns:a16="http://schemas.microsoft.com/office/drawing/2014/main" id="{9A2C31B0-0819-41D7-B035-BCBBA86D502B}"/>
              </a:ext>
            </a:extLst>
          </p:cNvPr>
          <p:cNvSpPr txBox="1"/>
          <p:nvPr/>
        </p:nvSpPr>
        <p:spPr>
          <a:xfrm>
            <a:off x="5844073" y="341288"/>
            <a:ext cx="1663711" cy="1361911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marL="228600" indent="-228600">
              <a:lnSpc>
                <a:spcPct val="150000"/>
              </a:lnSpc>
              <a:buFont typeface="+mj-lt"/>
              <a:buAutoNum type="alphaLcParenR"/>
            </a:pPr>
            <a:r>
              <a:rPr lang="fr-FR" sz="1100" dirty="0">
                <a:latin typeface="Script cole" panose="00000400000000000000" pitchFamily="2" charset="0"/>
              </a:rPr>
              <a:t>124 × 3</a:t>
            </a:r>
          </a:p>
          <a:p>
            <a:pPr marL="228600" indent="-228600">
              <a:lnSpc>
                <a:spcPct val="150000"/>
              </a:lnSpc>
              <a:buAutoNum type="alphaLcParenR"/>
            </a:pPr>
            <a:r>
              <a:rPr lang="fr-FR" sz="1100" dirty="0">
                <a:latin typeface="Script cole" panose="00000400000000000000" pitchFamily="2" charset="0"/>
              </a:rPr>
              <a:t>327 × 2</a:t>
            </a:r>
          </a:p>
          <a:p>
            <a:pPr marL="228600" indent="-228600">
              <a:lnSpc>
                <a:spcPct val="150000"/>
              </a:lnSpc>
              <a:buAutoNum type="alphaLcParenR"/>
            </a:pPr>
            <a:r>
              <a:rPr lang="fr-FR" sz="1100" dirty="0">
                <a:latin typeface="Script cole" panose="00000400000000000000" pitchFamily="2" charset="0"/>
              </a:rPr>
              <a:t>119 × 4</a:t>
            </a:r>
          </a:p>
          <a:p>
            <a:pPr marL="228600" indent="-228600">
              <a:lnSpc>
                <a:spcPct val="150000"/>
              </a:lnSpc>
              <a:buAutoNum type="alphaLcParenR"/>
            </a:pPr>
            <a:r>
              <a:rPr lang="fr-FR" sz="1100" dirty="0">
                <a:latin typeface="Script cole" panose="00000400000000000000" pitchFamily="2" charset="0"/>
              </a:rPr>
              <a:t>5 × 253</a:t>
            </a:r>
          </a:p>
          <a:p>
            <a:pPr marL="228600" indent="-228600">
              <a:lnSpc>
                <a:spcPct val="150000"/>
              </a:lnSpc>
              <a:buAutoNum type="alphaLcParenR"/>
            </a:pPr>
            <a:r>
              <a:rPr lang="fr-FR" sz="1100" dirty="0">
                <a:latin typeface="Script cole" panose="00000400000000000000" pitchFamily="2" charset="0"/>
              </a:rPr>
              <a:t>6 × 421</a:t>
            </a:r>
          </a:p>
        </p:txBody>
      </p:sp>
      <p:sp>
        <p:nvSpPr>
          <p:cNvPr id="116" name="ZoneTexte 115">
            <a:extLst>
              <a:ext uri="{FF2B5EF4-FFF2-40B4-BE49-F238E27FC236}">
                <a16:creationId xmlns:a16="http://schemas.microsoft.com/office/drawing/2014/main" id="{9629813E-FFAA-4365-B468-647138A22485}"/>
              </a:ext>
            </a:extLst>
          </p:cNvPr>
          <p:cNvSpPr txBox="1"/>
          <p:nvPr/>
        </p:nvSpPr>
        <p:spPr>
          <a:xfrm>
            <a:off x="7520524" y="363315"/>
            <a:ext cx="1663710" cy="1336841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marL="228600" indent="-228600">
              <a:lnSpc>
                <a:spcPct val="150000"/>
              </a:lnSpc>
              <a:buFont typeface="+mj-lt"/>
              <a:buAutoNum type="alphaLcParenR" startAt="6"/>
            </a:pPr>
            <a:r>
              <a:rPr lang="fr-FR" sz="1100" dirty="0">
                <a:latin typeface="Script cole" panose="00000400000000000000" pitchFamily="2" charset="0"/>
              </a:rPr>
              <a:t>723 – 91 </a:t>
            </a:r>
          </a:p>
          <a:p>
            <a:pPr marL="228600" indent="-228600">
              <a:lnSpc>
                <a:spcPct val="150000"/>
              </a:lnSpc>
              <a:buAutoNum type="alphaLcParenR" startAt="6"/>
            </a:pPr>
            <a:r>
              <a:rPr lang="fr-FR" sz="1100" dirty="0">
                <a:latin typeface="Script cole" panose="00000400000000000000" pitchFamily="2" charset="0"/>
              </a:rPr>
              <a:t>662 + 274 </a:t>
            </a:r>
          </a:p>
          <a:p>
            <a:pPr marL="228600" indent="-228600">
              <a:lnSpc>
                <a:spcPct val="150000"/>
              </a:lnSpc>
              <a:buAutoNum type="alphaLcParenR" startAt="6"/>
            </a:pPr>
            <a:r>
              <a:rPr lang="fr-FR" sz="1100" dirty="0">
                <a:latin typeface="Script cole" panose="00000400000000000000" pitchFamily="2" charset="0"/>
              </a:rPr>
              <a:t>200 – 32 </a:t>
            </a:r>
          </a:p>
          <a:p>
            <a:pPr marL="228600" indent="-228600">
              <a:lnSpc>
                <a:spcPct val="150000"/>
              </a:lnSpc>
              <a:buAutoNum type="alphaLcParenR" startAt="6"/>
            </a:pPr>
            <a:r>
              <a:rPr lang="fr-FR" sz="1100" dirty="0">
                <a:latin typeface="Script cole" panose="00000400000000000000" pitchFamily="2" charset="0"/>
              </a:rPr>
              <a:t>83 + 41 + 525</a:t>
            </a:r>
          </a:p>
          <a:p>
            <a:pPr marL="228600" indent="-228600">
              <a:lnSpc>
                <a:spcPct val="150000"/>
              </a:lnSpc>
              <a:buAutoNum type="alphaLcParenR" startAt="6"/>
            </a:pPr>
            <a:r>
              <a:rPr lang="fr-FR" sz="1100" dirty="0">
                <a:latin typeface="Script cole" panose="00000400000000000000" pitchFamily="2" charset="0"/>
              </a:rPr>
              <a:t>519 + … = 748</a:t>
            </a:r>
          </a:p>
        </p:txBody>
      </p:sp>
      <p:sp>
        <p:nvSpPr>
          <p:cNvPr id="109" name="ZoneTexte 108">
            <a:extLst>
              <a:ext uri="{FF2B5EF4-FFF2-40B4-BE49-F238E27FC236}">
                <a16:creationId xmlns:a16="http://schemas.microsoft.com/office/drawing/2014/main" id="{C2809DA2-2F26-48E8-B9FE-E087E94C2E19}"/>
              </a:ext>
            </a:extLst>
          </p:cNvPr>
          <p:cNvSpPr txBox="1"/>
          <p:nvPr/>
        </p:nvSpPr>
        <p:spPr>
          <a:xfrm>
            <a:off x="5844074" y="2024487"/>
            <a:ext cx="1663710" cy="1336841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marL="228600" indent="-228600">
              <a:lnSpc>
                <a:spcPct val="150000"/>
              </a:lnSpc>
              <a:buFont typeface="+mj-lt"/>
              <a:buAutoNum type="alphaLcParenR"/>
            </a:pPr>
            <a:r>
              <a:rPr lang="fr-FR" sz="1100" dirty="0">
                <a:latin typeface="Script cole" panose="00000400000000000000" pitchFamily="2" charset="0"/>
              </a:rPr>
              <a:t>112 × 4</a:t>
            </a:r>
          </a:p>
          <a:p>
            <a:pPr marL="228600" indent="-228600">
              <a:lnSpc>
                <a:spcPct val="150000"/>
              </a:lnSpc>
              <a:buAutoNum type="alphaLcParenR"/>
            </a:pPr>
            <a:r>
              <a:rPr lang="fr-FR" sz="1100" dirty="0">
                <a:latin typeface="Script cole" panose="00000400000000000000" pitchFamily="2" charset="0"/>
              </a:rPr>
              <a:t>439 × 2</a:t>
            </a:r>
          </a:p>
          <a:p>
            <a:pPr marL="228600" indent="-228600">
              <a:lnSpc>
                <a:spcPct val="150000"/>
              </a:lnSpc>
              <a:buAutoNum type="alphaLcParenR"/>
            </a:pPr>
            <a:r>
              <a:rPr lang="fr-FR" sz="1100" dirty="0">
                <a:latin typeface="Script cole" panose="00000400000000000000" pitchFamily="2" charset="0"/>
              </a:rPr>
              <a:t>227 × 3 </a:t>
            </a:r>
          </a:p>
          <a:p>
            <a:pPr marL="228600" indent="-228600">
              <a:lnSpc>
                <a:spcPct val="150000"/>
              </a:lnSpc>
              <a:buAutoNum type="alphaLcParenR"/>
            </a:pPr>
            <a:r>
              <a:rPr lang="fr-FR" sz="1100" dirty="0">
                <a:latin typeface="Script cole" panose="00000400000000000000" pitchFamily="2" charset="0"/>
              </a:rPr>
              <a:t>5 × 374</a:t>
            </a:r>
          </a:p>
          <a:p>
            <a:pPr marL="228600" indent="-228600">
              <a:lnSpc>
                <a:spcPct val="150000"/>
              </a:lnSpc>
              <a:buAutoNum type="alphaLcParenR"/>
            </a:pPr>
            <a:r>
              <a:rPr lang="fr-FR" sz="1100" dirty="0">
                <a:latin typeface="Script cole" panose="00000400000000000000" pitchFamily="2" charset="0"/>
              </a:rPr>
              <a:t>8 × 501 </a:t>
            </a:r>
          </a:p>
        </p:txBody>
      </p:sp>
      <p:sp>
        <p:nvSpPr>
          <p:cNvPr id="110" name="ZoneTexte 109">
            <a:extLst>
              <a:ext uri="{FF2B5EF4-FFF2-40B4-BE49-F238E27FC236}">
                <a16:creationId xmlns:a16="http://schemas.microsoft.com/office/drawing/2014/main" id="{B9F5B0EF-63E7-4D86-8311-5E65C2300A55}"/>
              </a:ext>
            </a:extLst>
          </p:cNvPr>
          <p:cNvSpPr txBox="1"/>
          <p:nvPr/>
        </p:nvSpPr>
        <p:spPr>
          <a:xfrm>
            <a:off x="7520524" y="2046514"/>
            <a:ext cx="1760636" cy="1336841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marL="228600" indent="-228600">
              <a:lnSpc>
                <a:spcPct val="150000"/>
              </a:lnSpc>
              <a:buFont typeface="+mj-lt"/>
              <a:buAutoNum type="alphaLcParenR" startAt="6"/>
            </a:pPr>
            <a:r>
              <a:rPr lang="fr-FR" sz="1100" dirty="0">
                <a:latin typeface="Script cole" panose="00000400000000000000" pitchFamily="2" charset="0"/>
              </a:rPr>
              <a:t>382 + 105</a:t>
            </a:r>
          </a:p>
          <a:p>
            <a:pPr marL="228600" indent="-228600">
              <a:lnSpc>
                <a:spcPct val="150000"/>
              </a:lnSpc>
              <a:buAutoNum type="alphaLcParenR" startAt="6"/>
            </a:pPr>
            <a:r>
              <a:rPr lang="fr-FR" sz="1100" dirty="0">
                <a:latin typeface="Script cole" panose="00000400000000000000" pitchFamily="2" charset="0"/>
              </a:rPr>
              <a:t>657 – 329 </a:t>
            </a:r>
          </a:p>
          <a:p>
            <a:pPr marL="228600" indent="-228600">
              <a:lnSpc>
                <a:spcPct val="150000"/>
              </a:lnSpc>
              <a:buAutoNum type="alphaLcParenR" startAt="6"/>
            </a:pPr>
            <a:r>
              <a:rPr lang="fr-FR" sz="1100" dirty="0">
                <a:latin typeface="Script cole" panose="00000400000000000000" pitchFamily="2" charset="0"/>
              </a:rPr>
              <a:t>800 – 49 </a:t>
            </a:r>
          </a:p>
          <a:p>
            <a:pPr marL="228600" indent="-228600">
              <a:lnSpc>
                <a:spcPct val="150000"/>
              </a:lnSpc>
              <a:buAutoNum type="alphaLcParenR" startAt="6"/>
            </a:pPr>
            <a:r>
              <a:rPr lang="fr-FR" sz="1100" dirty="0">
                <a:latin typeface="Script cole" panose="00000400000000000000" pitchFamily="2" charset="0"/>
              </a:rPr>
              <a:t>53 + 515 + 720</a:t>
            </a:r>
          </a:p>
          <a:p>
            <a:pPr marL="228600" indent="-228600">
              <a:lnSpc>
                <a:spcPct val="150000"/>
              </a:lnSpc>
              <a:buAutoNum type="alphaLcParenR" startAt="6"/>
            </a:pPr>
            <a:r>
              <a:rPr lang="fr-FR" sz="1100" dirty="0">
                <a:latin typeface="Script cole" panose="00000400000000000000" pitchFamily="2" charset="0"/>
              </a:rPr>
              <a:t>669 + … = 895</a:t>
            </a:r>
          </a:p>
        </p:txBody>
      </p:sp>
      <p:sp>
        <p:nvSpPr>
          <p:cNvPr id="99" name="ZoneTexte 98">
            <a:extLst>
              <a:ext uri="{FF2B5EF4-FFF2-40B4-BE49-F238E27FC236}">
                <a16:creationId xmlns:a16="http://schemas.microsoft.com/office/drawing/2014/main" id="{A3203D8A-1126-46D2-BAE7-CC716F339BB6}"/>
              </a:ext>
            </a:extLst>
          </p:cNvPr>
          <p:cNvSpPr txBox="1"/>
          <p:nvPr/>
        </p:nvSpPr>
        <p:spPr>
          <a:xfrm>
            <a:off x="5844074" y="3722089"/>
            <a:ext cx="1691399" cy="1336841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marL="228600" indent="-228600">
              <a:lnSpc>
                <a:spcPct val="150000"/>
              </a:lnSpc>
              <a:buFont typeface="+mj-lt"/>
              <a:buAutoNum type="alphaLcParenR"/>
            </a:pPr>
            <a:r>
              <a:rPr lang="fr-FR" sz="1100" dirty="0">
                <a:latin typeface="Script cole" panose="00000400000000000000" pitchFamily="2" charset="0"/>
              </a:rPr>
              <a:t>114 × 5</a:t>
            </a:r>
          </a:p>
          <a:p>
            <a:pPr marL="228600" indent="-228600">
              <a:lnSpc>
                <a:spcPct val="150000"/>
              </a:lnSpc>
              <a:buAutoNum type="alphaLcParenR"/>
            </a:pPr>
            <a:r>
              <a:rPr lang="fr-FR" sz="1100" dirty="0">
                <a:latin typeface="Script cole" panose="00000400000000000000" pitchFamily="2" charset="0"/>
              </a:rPr>
              <a:t>202 × 3</a:t>
            </a:r>
          </a:p>
          <a:p>
            <a:pPr marL="228600" indent="-228600">
              <a:lnSpc>
                <a:spcPct val="150000"/>
              </a:lnSpc>
              <a:buAutoNum type="alphaLcParenR"/>
            </a:pPr>
            <a:r>
              <a:rPr lang="fr-FR" sz="1100" dirty="0">
                <a:latin typeface="Script cole" panose="00000400000000000000" pitchFamily="2" charset="0"/>
              </a:rPr>
              <a:t>438 × 2</a:t>
            </a:r>
          </a:p>
          <a:p>
            <a:pPr marL="228600" indent="-228600">
              <a:lnSpc>
                <a:spcPct val="150000"/>
              </a:lnSpc>
              <a:buAutoNum type="alphaLcParenR"/>
            </a:pPr>
            <a:r>
              <a:rPr lang="fr-FR" sz="1100" dirty="0">
                <a:latin typeface="Script cole" panose="00000400000000000000" pitchFamily="2" charset="0"/>
              </a:rPr>
              <a:t>4 × 375</a:t>
            </a:r>
          </a:p>
          <a:p>
            <a:pPr marL="228600" indent="-228600">
              <a:lnSpc>
                <a:spcPct val="150000"/>
              </a:lnSpc>
              <a:buAutoNum type="alphaLcParenR"/>
            </a:pPr>
            <a:r>
              <a:rPr lang="fr-FR" sz="1100" dirty="0">
                <a:latin typeface="Script cole" panose="00000400000000000000" pitchFamily="2" charset="0"/>
              </a:rPr>
              <a:t>8 × 501</a:t>
            </a:r>
          </a:p>
        </p:txBody>
      </p:sp>
      <p:sp>
        <p:nvSpPr>
          <p:cNvPr id="104" name="ZoneTexte 103">
            <a:extLst>
              <a:ext uri="{FF2B5EF4-FFF2-40B4-BE49-F238E27FC236}">
                <a16:creationId xmlns:a16="http://schemas.microsoft.com/office/drawing/2014/main" id="{A4CA8485-3ACA-41DD-A641-B87C920CDCE6}"/>
              </a:ext>
            </a:extLst>
          </p:cNvPr>
          <p:cNvSpPr txBox="1"/>
          <p:nvPr/>
        </p:nvSpPr>
        <p:spPr>
          <a:xfrm>
            <a:off x="7520524" y="3744116"/>
            <a:ext cx="1691399" cy="1336841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marL="228600" indent="-228600">
              <a:lnSpc>
                <a:spcPct val="150000"/>
              </a:lnSpc>
              <a:buFont typeface="+mj-lt"/>
              <a:buAutoNum type="alphaLcParenR" startAt="6"/>
            </a:pPr>
            <a:r>
              <a:rPr lang="fr-FR" sz="1100" dirty="0">
                <a:latin typeface="Script cole" panose="00000400000000000000" pitchFamily="2" charset="0"/>
              </a:rPr>
              <a:t>982 – 462 </a:t>
            </a:r>
          </a:p>
          <a:p>
            <a:pPr marL="228600" indent="-228600">
              <a:lnSpc>
                <a:spcPct val="150000"/>
              </a:lnSpc>
              <a:buAutoNum type="alphaLcParenR" startAt="6"/>
            </a:pPr>
            <a:r>
              <a:rPr lang="fr-FR" sz="1100" dirty="0">
                <a:latin typeface="Script cole" panose="00000400000000000000" pitchFamily="2" charset="0"/>
              </a:rPr>
              <a:t>293 – 79 </a:t>
            </a:r>
          </a:p>
          <a:p>
            <a:pPr marL="228600" indent="-228600">
              <a:lnSpc>
                <a:spcPct val="150000"/>
              </a:lnSpc>
              <a:buAutoNum type="alphaLcParenR" startAt="6"/>
            </a:pPr>
            <a:r>
              <a:rPr lang="fr-FR" sz="1100" dirty="0">
                <a:latin typeface="Script cole" panose="00000400000000000000" pitchFamily="2" charset="0"/>
              </a:rPr>
              <a:t>700 – 457 </a:t>
            </a:r>
          </a:p>
          <a:p>
            <a:pPr marL="228600" indent="-228600">
              <a:lnSpc>
                <a:spcPct val="150000"/>
              </a:lnSpc>
              <a:buAutoNum type="alphaLcParenR" startAt="6"/>
            </a:pPr>
            <a:r>
              <a:rPr lang="fr-FR" sz="1100" dirty="0">
                <a:latin typeface="Script cole" panose="00000400000000000000" pitchFamily="2" charset="0"/>
              </a:rPr>
              <a:t>53 + 281 + 149</a:t>
            </a:r>
          </a:p>
          <a:p>
            <a:pPr marL="228600" indent="-228600">
              <a:lnSpc>
                <a:spcPct val="150000"/>
              </a:lnSpc>
              <a:buAutoNum type="alphaLcParenR" startAt="6"/>
            </a:pPr>
            <a:r>
              <a:rPr lang="fr-FR" sz="1100" dirty="0">
                <a:latin typeface="Script cole" panose="00000400000000000000" pitchFamily="2" charset="0"/>
              </a:rPr>
              <a:t>615 + … = 873</a:t>
            </a:r>
          </a:p>
        </p:txBody>
      </p:sp>
      <p:sp>
        <p:nvSpPr>
          <p:cNvPr id="81" name="ZoneTexte 80">
            <a:extLst>
              <a:ext uri="{FF2B5EF4-FFF2-40B4-BE49-F238E27FC236}">
                <a16:creationId xmlns:a16="http://schemas.microsoft.com/office/drawing/2014/main" id="{24A4BE77-3E23-4A41-8A05-06C3DD005492}"/>
              </a:ext>
            </a:extLst>
          </p:cNvPr>
          <p:cNvSpPr txBox="1"/>
          <p:nvPr/>
        </p:nvSpPr>
        <p:spPr>
          <a:xfrm>
            <a:off x="5844074" y="5396367"/>
            <a:ext cx="1691399" cy="1336841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marL="228600" indent="-228600">
              <a:lnSpc>
                <a:spcPct val="150000"/>
              </a:lnSpc>
              <a:buFont typeface="+mj-lt"/>
              <a:buAutoNum type="alphaLcParenR"/>
            </a:pPr>
            <a:r>
              <a:rPr lang="fr-FR" sz="1100" dirty="0">
                <a:latin typeface="Script cole" panose="00000400000000000000" pitchFamily="2" charset="0"/>
              </a:rPr>
              <a:t>119 × 3</a:t>
            </a:r>
          </a:p>
          <a:p>
            <a:pPr marL="228600" indent="-228600">
              <a:lnSpc>
                <a:spcPct val="150000"/>
              </a:lnSpc>
              <a:buAutoNum type="alphaLcParenR"/>
            </a:pPr>
            <a:r>
              <a:rPr lang="fr-FR" sz="1100" dirty="0">
                <a:latin typeface="Script cole" panose="00000400000000000000" pitchFamily="2" charset="0"/>
              </a:rPr>
              <a:t>327 × 2</a:t>
            </a:r>
          </a:p>
          <a:p>
            <a:pPr marL="228600" indent="-228600">
              <a:lnSpc>
                <a:spcPct val="150000"/>
              </a:lnSpc>
              <a:buAutoNum type="alphaLcParenR"/>
            </a:pPr>
            <a:r>
              <a:rPr lang="fr-FR" sz="1100" dirty="0">
                <a:latin typeface="Script cole" panose="00000400000000000000" pitchFamily="2" charset="0"/>
              </a:rPr>
              <a:t>156 × 4</a:t>
            </a:r>
          </a:p>
          <a:p>
            <a:pPr marL="228600" indent="-228600">
              <a:lnSpc>
                <a:spcPct val="150000"/>
              </a:lnSpc>
              <a:buAutoNum type="alphaLcParenR"/>
            </a:pPr>
            <a:r>
              <a:rPr lang="fr-FR" sz="1100" dirty="0">
                <a:latin typeface="Script cole" panose="00000400000000000000" pitchFamily="2" charset="0"/>
              </a:rPr>
              <a:t>5 × 281</a:t>
            </a:r>
          </a:p>
          <a:p>
            <a:pPr marL="228600" indent="-228600">
              <a:lnSpc>
                <a:spcPct val="150000"/>
              </a:lnSpc>
              <a:buAutoNum type="alphaLcParenR"/>
            </a:pPr>
            <a:r>
              <a:rPr lang="fr-FR" sz="1100" dirty="0">
                <a:latin typeface="Script cole" panose="00000400000000000000" pitchFamily="2" charset="0"/>
              </a:rPr>
              <a:t>9 × 372 </a:t>
            </a:r>
          </a:p>
        </p:txBody>
      </p:sp>
      <p:sp>
        <p:nvSpPr>
          <p:cNvPr id="82" name="ZoneTexte 81">
            <a:extLst>
              <a:ext uri="{FF2B5EF4-FFF2-40B4-BE49-F238E27FC236}">
                <a16:creationId xmlns:a16="http://schemas.microsoft.com/office/drawing/2014/main" id="{C44B83B9-C393-4931-A56C-B15FFBDB4219}"/>
              </a:ext>
            </a:extLst>
          </p:cNvPr>
          <p:cNvSpPr txBox="1"/>
          <p:nvPr/>
        </p:nvSpPr>
        <p:spPr>
          <a:xfrm>
            <a:off x="7520524" y="5418394"/>
            <a:ext cx="1825390" cy="1336841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marL="228600" indent="-228600">
              <a:lnSpc>
                <a:spcPct val="150000"/>
              </a:lnSpc>
              <a:buFont typeface="+mj-lt"/>
              <a:buAutoNum type="alphaLcParenR" startAt="6"/>
            </a:pPr>
            <a:r>
              <a:rPr lang="fr-FR" sz="1100" dirty="0">
                <a:latin typeface="Script cole" panose="00000400000000000000" pitchFamily="2" charset="0"/>
              </a:rPr>
              <a:t>581 – 134</a:t>
            </a:r>
          </a:p>
          <a:p>
            <a:pPr marL="228600" indent="-228600">
              <a:lnSpc>
                <a:spcPct val="150000"/>
              </a:lnSpc>
              <a:buAutoNum type="alphaLcParenR" startAt="6"/>
            </a:pPr>
            <a:r>
              <a:rPr lang="fr-FR" sz="1100" dirty="0">
                <a:latin typeface="Script cole" panose="00000400000000000000" pitchFamily="2" charset="0"/>
              </a:rPr>
              <a:t>354 + 149</a:t>
            </a:r>
          </a:p>
          <a:p>
            <a:pPr marL="228600" indent="-228600">
              <a:lnSpc>
                <a:spcPct val="150000"/>
              </a:lnSpc>
              <a:buAutoNum type="alphaLcParenR" startAt="6"/>
            </a:pPr>
            <a:r>
              <a:rPr lang="fr-FR" sz="1100" dirty="0">
                <a:latin typeface="Script cole" panose="00000400000000000000" pitchFamily="2" charset="0"/>
              </a:rPr>
              <a:t>400 – 227 </a:t>
            </a:r>
          </a:p>
          <a:p>
            <a:pPr marL="228600" indent="-228600">
              <a:lnSpc>
                <a:spcPct val="150000"/>
              </a:lnSpc>
              <a:buAutoNum type="alphaLcParenR" startAt="6"/>
            </a:pPr>
            <a:r>
              <a:rPr lang="fr-FR" sz="1100" dirty="0">
                <a:latin typeface="Script cole" panose="00000400000000000000" pitchFamily="2" charset="0"/>
              </a:rPr>
              <a:t>476 + 156 + 96</a:t>
            </a:r>
          </a:p>
          <a:p>
            <a:pPr marL="228600" indent="-228600">
              <a:lnSpc>
                <a:spcPct val="150000"/>
              </a:lnSpc>
              <a:buAutoNum type="alphaLcParenR" startAt="6"/>
            </a:pPr>
            <a:r>
              <a:rPr lang="fr-FR" sz="1100" dirty="0">
                <a:latin typeface="Script cole" panose="00000400000000000000" pitchFamily="2" charset="0"/>
              </a:rPr>
              <a:t>652 + … = 912</a:t>
            </a:r>
          </a:p>
        </p:txBody>
      </p:sp>
      <p:sp>
        <p:nvSpPr>
          <p:cNvPr id="50" name="Rectangle : coins arrondis 49">
            <a:extLst>
              <a:ext uri="{FF2B5EF4-FFF2-40B4-BE49-F238E27FC236}">
                <a16:creationId xmlns:a16="http://schemas.microsoft.com/office/drawing/2014/main" id="{3FF520BD-263E-48CF-9CE4-C6ECD2A60084}"/>
              </a:ext>
            </a:extLst>
          </p:cNvPr>
          <p:cNvSpPr/>
          <p:nvPr/>
        </p:nvSpPr>
        <p:spPr>
          <a:xfrm>
            <a:off x="5127156" y="121523"/>
            <a:ext cx="4597880" cy="1578634"/>
          </a:xfrm>
          <a:prstGeom prst="round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D3D1024A-BD00-46FB-B9FC-A282F63F3A06}"/>
              </a:ext>
            </a:extLst>
          </p:cNvPr>
          <p:cNvSpPr/>
          <p:nvPr/>
        </p:nvSpPr>
        <p:spPr>
          <a:xfrm>
            <a:off x="5127156" y="1807986"/>
            <a:ext cx="4597880" cy="1578634"/>
          </a:xfrm>
          <a:prstGeom prst="round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2" name="Rectangle : coins arrondis 51">
            <a:extLst>
              <a:ext uri="{FF2B5EF4-FFF2-40B4-BE49-F238E27FC236}">
                <a16:creationId xmlns:a16="http://schemas.microsoft.com/office/drawing/2014/main" id="{60957A5B-1C15-44C3-A5E1-6466F29515EB}"/>
              </a:ext>
            </a:extLst>
          </p:cNvPr>
          <p:cNvSpPr/>
          <p:nvPr/>
        </p:nvSpPr>
        <p:spPr>
          <a:xfrm>
            <a:off x="5127156" y="3494450"/>
            <a:ext cx="4597880" cy="1578634"/>
          </a:xfrm>
          <a:prstGeom prst="round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3" name="Rectangle : coins arrondis 52">
            <a:extLst>
              <a:ext uri="{FF2B5EF4-FFF2-40B4-BE49-F238E27FC236}">
                <a16:creationId xmlns:a16="http://schemas.microsoft.com/office/drawing/2014/main" id="{B4197ADC-FEBD-439C-BC58-F5964A21A5BF}"/>
              </a:ext>
            </a:extLst>
          </p:cNvPr>
          <p:cNvSpPr/>
          <p:nvPr/>
        </p:nvSpPr>
        <p:spPr>
          <a:xfrm>
            <a:off x="5127156" y="5180914"/>
            <a:ext cx="4597880" cy="1578634"/>
          </a:xfrm>
          <a:prstGeom prst="round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48" name="Groupe 47">
            <a:extLst>
              <a:ext uri="{FF2B5EF4-FFF2-40B4-BE49-F238E27FC236}">
                <a16:creationId xmlns:a16="http://schemas.microsoft.com/office/drawing/2014/main" id="{2352BE49-6131-7182-C955-96D55337DBF2}"/>
              </a:ext>
            </a:extLst>
          </p:cNvPr>
          <p:cNvGrpSpPr/>
          <p:nvPr/>
        </p:nvGrpSpPr>
        <p:grpSpPr>
          <a:xfrm>
            <a:off x="300196" y="181851"/>
            <a:ext cx="9319252" cy="6414173"/>
            <a:chOff x="300196" y="181851"/>
            <a:chExt cx="9319252" cy="6414173"/>
          </a:xfrm>
        </p:grpSpPr>
        <p:grpSp>
          <p:nvGrpSpPr>
            <p:cNvPr id="49" name="Groupe 48">
              <a:extLst>
                <a:ext uri="{FF2B5EF4-FFF2-40B4-BE49-F238E27FC236}">
                  <a16:creationId xmlns:a16="http://schemas.microsoft.com/office/drawing/2014/main" id="{0EEFDBB3-AE46-5E61-1675-8C4C00605A7B}"/>
                </a:ext>
              </a:extLst>
            </p:cNvPr>
            <p:cNvGrpSpPr/>
            <p:nvPr/>
          </p:nvGrpSpPr>
          <p:grpSpPr>
            <a:xfrm>
              <a:off x="4270758" y="1193986"/>
              <a:ext cx="5348690" cy="5402038"/>
              <a:chOff x="4270758" y="1193986"/>
              <a:chExt cx="5348690" cy="5402038"/>
            </a:xfrm>
          </p:grpSpPr>
          <p:grpSp>
            <p:nvGrpSpPr>
              <p:cNvPr id="73" name="Groupe 72">
                <a:extLst>
                  <a:ext uri="{FF2B5EF4-FFF2-40B4-BE49-F238E27FC236}">
                    <a16:creationId xmlns:a16="http://schemas.microsoft.com/office/drawing/2014/main" id="{AFF3429B-2171-5365-12B7-925A9911C5E3}"/>
                  </a:ext>
                </a:extLst>
              </p:cNvPr>
              <p:cNvGrpSpPr/>
              <p:nvPr/>
            </p:nvGrpSpPr>
            <p:grpSpPr>
              <a:xfrm>
                <a:off x="4270758" y="1193986"/>
                <a:ext cx="395335" cy="5396859"/>
                <a:chOff x="4270758" y="1193986"/>
                <a:chExt cx="395335" cy="5396859"/>
              </a:xfrm>
            </p:grpSpPr>
            <p:pic>
              <p:nvPicPr>
                <p:cNvPr id="87" name="Image 86">
                  <a:extLst>
                    <a:ext uri="{FF2B5EF4-FFF2-40B4-BE49-F238E27FC236}">
                      <a16:creationId xmlns:a16="http://schemas.microsoft.com/office/drawing/2014/main" id="{DC85C516-A473-05E7-1D20-B72D597E12E2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285343" y="1193986"/>
                  <a:ext cx="344529" cy="344529"/>
                </a:xfrm>
                <a:prstGeom prst="rect">
                  <a:avLst/>
                </a:prstGeom>
              </p:spPr>
            </p:pic>
            <p:pic>
              <p:nvPicPr>
                <p:cNvPr id="90" name="Image 89">
                  <a:extLst>
                    <a:ext uri="{FF2B5EF4-FFF2-40B4-BE49-F238E27FC236}">
                      <a16:creationId xmlns:a16="http://schemas.microsoft.com/office/drawing/2014/main" id="{197A6F5B-3747-141F-627F-8BDBB084E2E0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270758" y="2930834"/>
                  <a:ext cx="344529" cy="344529"/>
                </a:xfrm>
                <a:prstGeom prst="rect">
                  <a:avLst/>
                </a:prstGeom>
              </p:spPr>
            </p:pic>
            <p:pic>
              <p:nvPicPr>
                <p:cNvPr id="98" name="Image 97">
                  <a:extLst>
                    <a:ext uri="{FF2B5EF4-FFF2-40B4-BE49-F238E27FC236}">
                      <a16:creationId xmlns:a16="http://schemas.microsoft.com/office/drawing/2014/main" id="{8C635616-378C-10A6-4F3A-D1FBA036D8DF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278093" y="4596552"/>
                  <a:ext cx="344529" cy="344529"/>
                </a:xfrm>
                <a:prstGeom prst="rect">
                  <a:avLst/>
                </a:prstGeom>
              </p:spPr>
            </p:pic>
            <p:pic>
              <p:nvPicPr>
                <p:cNvPr id="100" name="Image 99">
                  <a:extLst>
                    <a:ext uri="{FF2B5EF4-FFF2-40B4-BE49-F238E27FC236}">
                      <a16:creationId xmlns:a16="http://schemas.microsoft.com/office/drawing/2014/main" id="{FB47E1CD-2A84-1387-59AE-D335E6D151DF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321564" y="6246316"/>
                  <a:ext cx="344529" cy="344529"/>
                </a:xfrm>
                <a:prstGeom prst="rect">
                  <a:avLst/>
                </a:prstGeom>
              </p:spPr>
            </p:pic>
          </p:grpSp>
          <p:grpSp>
            <p:nvGrpSpPr>
              <p:cNvPr id="76" name="Groupe 75">
                <a:extLst>
                  <a:ext uri="{FF2B5EF4-FFF2-40B4-BE49-F238E27FC236}">
                    <a16:creationId xmlns:a16="http://schemas.microsoft.com/office/drawing/2014/main" id="{C79A4368-9A2F-435C-B7B6-193D041DF882}"/>
                  </a:ext>
                </a:extLst>
              </p:cNvPr>
              <p:cNvGrpSpPr/>
              <p:nvPr/>
            </p:nvGrpSpPr>
            <p:grpSpPr>
              <a:xfrm>
                <a:off x="9224113" y="1199165"/>
                <a:ext cx="395335" cy="5396859"/>
                <a:chOff x="4270758" y="1193986"/>
                <a:chExt cx="395335" cy="5396859"/>
              </a:xfrm>
            </p:grpSpPr>
            <p:pic>
              <p:nvPicPr>
                <p:cNvPr id="80" name="Image 79">
                  <a:extLst>
                    <a:ext uri="{FF2B5EF4-FFF2-40B4-BE49-F238E27FC236}">
                      <a16:creationId xmlns:a16="http://schemas.microsoft.com/office/drawing/2014/main" id="{F59D8A5F-6F82-EE94-B5FE-F79313DD2941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285343" y="1193986"/>
                  <a:ext cx="344529" cy="344529"/>
                </a:xfrm>
                <a:prstGeom prst="rect">
                  <a:avLst/>
                </a:prstGeom>
              </p:spPr>
            </p:pic>
            <p:pic>
              <p:nvPicPr>
                <p:cNvPr id="83" name="Image 82">
                  <a:extLst>
                    <a:ext uri="{FF2B5EF4-FFF2-40B4-BE49-F238E27FC236}">
                      <a16:creationId xmlns:a16="http://schemas.microsoft.com/office/drawing/2014/main" id="{028FD93E-765E-2393-99F8-1731EDCCC9C8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270758" y="2930834"/>
                  <a:ext cx="344529" cy="344529"/>
                </a:xfrm>
                <a:prstGeom prst="rect">
                  <a:avLst/>
                </a:prstGeom>
              </p:spPr>
            </p:pic>
            <p:pic>
              <p:nvPicPr>
                <p:cNvPr id="84" name="Image 83">
                  <a:extLst>
                    <a:ext uri="{FF2B5EF4-FFF2-40B4-BE49-F238E27FC236}">
                      <a16:creationId xmlns:a16="http://schemas.microsoft.com/office/drawing/2014/main" id="{69C15831-54C5-3C9E-BA57-8F5D5A4180A0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278093" y="4596552"/>
                  <a:ext cx="344529" cy="344529"/>
                </a:xfrm>
                <a:prstGeom prst="rect">
                  <a:avLst/>
                </a:prstGeom>
              </p:spPr>
            </p:pic>
            <p:pic>
              <p:nvPicPr>
                <p:cNvPr id="86" name="Image 85">
                  <a:extLst>
                    <a:ext uri="{FF2B5EF4-FFF2-40B4-BE49-F238E27FC236}">
                      <a16:creationId xmlns:a16="http://schemas.microsoft.com/office/drawing/2014/main" id="{9A065486-2700-3288-918C-05A42CFE9570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321564" y="6246316"/>
                  <a:ext cx="344529" cy="344529"/>
                </a:xfrm>
                <a:prstGeom prst="rect">
                  <a:avLst/>
                </a:prstGeom>
              </p:spPr>
            </p:pic>
          </p:grpSp>
        </p:grpSp>
        <p:grpSp>
          <p:nvGrpSpPr>
            <p:cNvPr id="54" name="Groupe 53">
              <a:extLst>
                <a:ext uri="{FF2B5EF4-FFF2-40B4-BE49-F238E27FC236}">
                  <a16:creationId xmlns:a16="http://schemas.microsoft.com/office/drawing/2014/main" id="{36247870-F1A5-2C40-A065-09F10E20CFA3}"/>
                </a:ext>
              </a:extLst>
            </p:cNvPr>
            <p:cNvGrpSpPr/>
            <p:nvPr/>
          </p:nvGrpSpPr>
          <p:grpSpPr>
            <a:xfrm>
              <a:off x="300196" y="181851"/>
              <a:ext cx="430867" cy="5404468"/>
              <a:chOff x="300196" y="181851"/>
              <a:chExt cx="430867" cy="5404468"/>
            </a:xfrm>
          </p:grpSpPr>
          <p:pic>
            <p:nvPicPr>
              <p:cNvPr id="62" name="Image 61">
                <a:extLst>
                  <a:ext uri="{FF2B5EF4-FFF2-40B4-BE49-F238E27FC236}">
                    <a16:creationId xmlns:a16="http://schemas.microsoft.com/office/drawing/2014/main" id="{448A4D5A-6F8E-AD26-F4A6-F5EA9EDEB5D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300196" y="181851"/>
                <a:ext cx="369454" cy="357240"/>
              </a:xfrm>
              <a:prstGeom prst="rect">
                <a:avLst/>
              </a:prstGeom>
            </p:spPr>
          </p:pic>
          <p:pic>
            <p:nvPicPr>
              <p:cNvPr id="65" name="Image 64">
                <a:extLst>
                  <a:ext uri="{FF2B5EF4-FFF2-40B4-BE49-F238E27FC236}">
                    <a16:creationId xmlns:a16="http://schemas.microsoft.com/office/drawing/2014/main" id="{F2EAACDB-177B-EADD-A2E6-4B558573A94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339457" y="1857863"/>
                <a:ext cx="369454" cy="357240"/>
              </a:xfrm>
              <a:prstGeom prst="rect">
                <a:avLst/>
              </a:prstGeom>
            </p:spPr>
          </p:pic>
          <p:pic>
            <p:nvPicPr>
              <p:cNvPr id="70" name="Image 69">
                <a:extLst>
                  <a:ext uri="{FF2B5EF4-FFF2-40B4-BE49-F238E27FC236}">
                    <a16:creationId xmlns:a16="http://schemas.microsoft.com/office/drawing/2014/main" id="{6052B423-1A52-5257-0191-8C08AC6A654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361609" y="3533311"/>
                <a:ext cx="369454" cy="357240"/>
              </a:xfrm>
              <a:prstGeom prst="rect">
                <a:avLst/>
              </a:prstGeom>
            </p:spPr>
          </p:pic>
          <p:pic>
            <p:nvPicPr>
              <p:cNvPr id="72" name="Image 71">
                <a:extLst>
                  <a:ext uri="{FF2B5EF4-FFF2-40B4-BE49-F238E27FC236}">
                    <a16:creationId xmlns:a16="http://schemas.microsoft.com/office/drawing/2014/main" id="{F516817E-E697-99B8-F99A-962D065A2F7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337054" y="5229079"/>
                <a:ext cx="369454" cy="357240"/>
              </a:xfrm>
              <a:prstGeom prst="rect">
                <a:avLst/>
              </a:prstGeom>
            </p:spPr>
          </p:pic>
        </p:grpSp>
        <p:grpSp>
          <p:nvGrpSpPr>
            <p:cNvPr id="55" name="Groupe 54">
              <a:extLst>
                <a:ext uri="{FF2B5EF4-FFF2-40B4-BE49-F238E27FC236}">
                  <a16:creationId xmlns:a16="http://schemas.microsoft.com/office/drawing/2014/main" id="{22D23989-3E40-02A6-A7AF-CBE40BC78DB7}"/>
                </a:ext>
              </a:extLst>
            </p:cNvPr>
            <p:cNvGrpSpPr/>
            <p:nvPr/>
          </p:nvGrpSpPr>
          <p:grpSpPr>
            <a:xfrm>
              <a:off x="5338228" y="181851"/>
              <a:ext cx="393256" cy="5423090"/>
              <a:chOff x="289648" y="181851"/>
              <a:chExt cx="393256" cy="5423090"/>
            </a:xfrm>
          </p:grpSpPr>
          <p:pic>
            <p:nvPicPr>
              <p:cNvPr id="56" name="Image 55">
                <a:extLst>
                  <a:ext uri="{FF2B5EF4-FFF2-40B4-BE49-F238E27FC236}">
                    <a16:creationId xmlns:a16="http://schemas.microsoft.com/office/drawing/2014/main" id="{F90AB9D2-A9AD-3920-0CE7-57348A52354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300196" y="181851"/>
                <a:ext cx="369454" cy="357240"/>
              </a:xfrm>
              <a:prstGeom prst="rect">
                <a:avLst/>
              </a:prstGeom>
            </p:spPr>
          </p:pic>
          <p:pic>
            <p:nvPicPr>
              <p:cNvPr id="57" name="Image 56">
                <a:extLst>
                  <a:ext uri="{FF2B5EF4-FFF2-40B4-BE49-F238E27FC236}">
                    <a16:creationId xmlns:a16="http://schemas.microsoft.com/office/drawing/2014/main" id="{848D9905-8501-603F-5AD9-51C78A06444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289648" y="1856987"/>
                <a:ext cx="369454" cy="357240"/>
              </a:xfrm>
              <a:prstGeom prst="rect">
                <a:avLst/>
              </a:prstGeom>
            </p:spPr>
          </p:pic>
          <p:pic>
            <p:nvPicPr>
              <p:cNvPr id="58" name="Image 57">
                <a:extLst>
                  <a:ext uri="{FF2B5EF4-FFF2-40B4-BE49-F238E27FC236}">
                    <a16:creationId xmlns:a16="http://schemas.microsoft.com/office/drawing/2014/main" id="{A0AF1910-8CAD-6638-2857-1DA9736570B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313450" y="3571518"/>
                <a:ext cx="369454" cy="357240"/>
              </a:xfrm>
              <a:prstGeom prst="rect">
                <a:avLst/>
              </a:prstGeom>
            </p:spPr>
          </p:pic>
          <p:pic>
            <p:nvPicPr>
              <p:cNvPr id="59" name="Image 58">
                <a:extLst>
                  <a:ext uri="{FF2B5EF4-FFF2-40B4-BE49-F238E27FC236}">
                    <a16:creationId xmlns:a16="http://schemas.microsoft.com/office/drawing/2014/main" id="{7E5C91E6-D07F-02F6-6F2F-4BCDB131623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289648" y="5247701"/>
                <a:ext cx="369454" cy="357240"/>
              </a:xfrm>
              <a:prstGeom prst="rect">
                <a:avLst/>
              </a:prstGeom>
            </p:spPr>
          </p:pic>
        </p:grpSp>
      </p:grpSp>
      <p:grpSp>
        <p:nvGrpSpPr>
          <p:cNvPr id="149" name="Groupe 148">
            <a:extLst>
              <a:ext uri="{FF2B5EF4-FFF2-40B4-BE49-F238E27FC236}">
                <a16:creationId xmlns:a16="http://schemas.microsoft.com/office/drawing/2014/main" id="{202F75F9-9329-6708-2B73-1FA6CA753F73}"/>
              </a:ext>
            </a:extLst>
          </p:cNvPr>
          <p:cNvGrpSpPr/>
          <p:nvPr/>
        </p:nvGrpSpPr>
        <p:grpSpPr>
          <a:xfrm>
            <a:off x="887964" y="126870"/>
            <a:ext cx="8717840" cy="5358649"/>
            <a:chOff x="887964" y="126870"/>
            <a:chExt cx="8717840" cy="5358649"/>
          </a:xfrm>
        </p:grpSpPr>
        <p:grpSp>
          <p:nvGrpSpPr>
            <p:cNvPr id="150" name="Groupe 149">
              <a:extLst>
                <a:ext uri="{FF2B5EF4-FFF2-40B4-BE49-F238E27FC236}">
                  <a16:creationId xmlns:a16="http://schemas.microsoft.com/office/drawing/2014/main" id="{4BD36F2E-43C0-02DB-C897-844E770016B5}"/>
                </a:ext>
              </a:extLst>
            </p:cNvPr>
            <p:cNvGrpSpPr/>
            <p:nvPr/>
          </p:nvGrpSpPr>
          <p:grpSpPr>
            <a:xfrm>
              <a:off x="905317" y="126870"/>
              <a:ext cx="3709970" cy="261610"/>
              <a:chOff x="905317" y="126870"/>
              <a:chExt cx="3709970" cy="261610"/>
            </a:xfrm>
          </p:grpSpPr>
          <p:sp>
            <p:nvSpPr>
              <p:cNvPr id="184" name="ZoneTexte 183">
                <a:extLst>
                  <a:ext uri="{FF2B5EF4-FFF2-40B4-BE49-F238E27FC236}">
                    <a16:creationId xmlns:a16="http://schemas.microsoft.com/office/drawing/2014/main" id="{3C854277-8271-D805-C7AA-391421FA2C2B}"/>
                  </a:ext>
                </a:extLst>
              </p:cNvPr>
              <p:cNvSpPr txBox="1"/>
              <p:nvPr/>
            </p:nvSpPr>
            <p:spPr>
              <a:xfrm>
                <a:off x="905317" y="126870"/>
                <a:ext cx="1583130" cy="261610"/>
              </a:xfrm>
              <a:prstGeom prst="rect">
                <a:avLst/>
              </a:prstGeom>
              <a:noFill/>
            </p:spPr>
            <p:txBody>
              <a:bodyPr vert="horz" wrap="square" rtlCol="0">
                <a:spAutoFit/>
              </a:bodyPr>
              <a:lstStyle/>
              <a:p>
                <a:r>
                  <a:rPr lang="fr-FR" sz="1100" b="1" u="sng" dirty="0">
                    <a:latin typeface="Quicksand Bold" pitchFamily="50" charset="0"/>
                  </a:rPr>
                  <a:t>Calcule en ligne:</a:t>
                </a:r>
              </a:p>
            </p:txBody>
          </p:sp>
          <p:sp>
            <p:nvSpPr>
              <p:cNvPr id="185" name="ZoneTexte 184">
                <a:extLst>
                  <a:ext uri="{FF2B5EF4-FFF2-40B4-BE49-F238E27FC236}">
                    <a16:creationId xmlns:a16="http://schemas.microsoft.com/office/drawing/2014/main" id="{01AD8327-4ECD-74A4-CD74-8C53086DF78D}"/>
                  </a:ext>
                </a:extLst>
              </p:cNvPr>
              <p:cNvSpPr txBox="1"/>
              <p:nvPr/>
            </p:nvSpPr>
            <p:spPr>
              <a:xfrm>
                <a:off x="2742980" y="126870"/>
                <a:ext cx="1872307" cy="261610"/>
              </a:xfrm>
              <a:prstGeom prst="rect">
                <a:avLst/>
              </a:prstGeom>
              <a:noFill/>
            </p:spPr>
            <p:txBody>
              <a:bodyPr vert="horz" wrap="square" rtlCol="0">
                <a:spAutoFit/>
              </a:bodyPr>
              <a:lstStyle/>
              <a:p>
                <a:r>
                  <a:rPr lang="fr-FR" sz="1100" b="1" u="sng" dirty="0">
                    <a:latin typeface="Quicksand Bold" pitchFamily="50" charset="0"/>
                  </a:rPr>
                  <a:t>Calcule comme tu veux:</a:t>
                </a:r>
              </a:p>
            </p:txBody>
          </p:sp>
          <p:sp>
            <p:nvSpPr>
              <p:cNvPr id="186" name="ZoneTexte 185">
                <a:extLst>
                  <a:ext uri="{FF2B5EF4-FFF2-40B4-BE49-F238E27FC236}">
                    <a16:creationId xmlns:a16="http://schemas.microsoft.com/office/drawing/2014/main" id="{BEB1F9C4-0224-D2BE-5DB8-010CF47AB930}"/>
                  </a:ext>
                </a:extLst>
              </p:cNvPr>
              <p:cNvSpPr txBox="1"/>
              <p:nvPr/>
            </p:nvSpPr>
            <p:spPr>
              <a:xfrm>
                <a:off x="2564821" y="163923"/>
                <a:ext cx="216000" cy="216396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contrasting" dir="t">
                  <a:rot lat="0" lon="0" rev="1500000"/>
                </a:lightRig>
              </a:scene3d>
              <a:sp3d prstMaterial="metal">
                <a:bevelT w="88900" h="88900"/>
              </a:sp3d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fr-FR" sz="1000" dirty="0">
                    <a:solidFill>
                      <a:schemeClr val="bg1"/>
                    </a:solidFill>
                    <a:latin typeface="Wolf Sans" panose="020F0704030504030204" pitchFamily="34" charset="0"/>
                  </a:rPr>
                  <a:t>2</a:t>
                </a:r>
              </a:p>
            </p:txBody>
          </p:sp>
        </p:grpSp>
        <p:grpSp>
          <p:nvGrpSpPr>
            <p:cNvPr id="152" name="Groupe 151">
              <a:extLst>
                <a:ext uri="{FF2B5EF4-FFF2-40B4-BE49-F238E27FC236}">
                  <a16:creationId xmlns:a16="http://schemas.microsoft.com/office/drawing/2014/main" id="{24E26EC3-54C8-2037-E571-E81689F1E36D}"/>
                </a:ext>
              </a:extLst>
            </p:cNvPr>
            <p:cNvGrpSpPr/>
            <p:nvPr/>
          </p:nvGrpSpPr>
          <p:grpSpPr>
            <a:xfrm>
              <a:off x="5895834" y="147113"/>
              <a:ext cx="3709970" cy="261610"/>
              <a:chOff x="905317" y="126870"/>
              <a:chExt cx="3709970" cy="261610"/>
            </a:xfrm>
          </p:grpSpPr>
          <p:sp>
            <p:nvSpPr>
              <p:cNvPr id="181" name="ZoneTexte 180">
                <a:extLst>
                  <a:ext uri="{FF2B5EF4-FFF2-40B4-BE49-F238E27FC236}">
                    <a16:creationId xmlns:a16="http://schemas.microsoft.com/office/drawing/2014/main" id="{7B9727F5-5292-0C64-68D4-928C46B9D696}"/>
                  </a:ext>
                </a:extLst>
              </p:cNvPr>
              <p:cNvSpPr txBox="1"/>
              <p:nvPr/>
            </p:nvSpPr>
            <p:spPr>
              <a:xfrm>
                <a:off x="905317" y="126870"/>
                <a:ext cx="1583130" cy="261610"/>
              </a:xfrm>
              <a:prstGeom prst="rect">
                <a:avLst/>
              </a:prstGeom>
              <a:noFill/>
            </p:spPr>
            <p:txBody>
              <a:bodyPr vert="horz" wrap="square" rtlCol="0">
                <a:spAutoFit/>
              </a:bodyPr>
              <a:lstStyle/>
              <a:p>
                <a:r>
                  <a:rPr lang="fr-FR" sz="1100" b="1" u="sng" dirty="0">
                    <a:latin typeface="Quicksand Bold" pitchFamily="50" charset="0"/>
                  </a:rPr>
                  <a:t>Calcule en ligne :</a:t>
                </a:r>
              </a:p>
            </p:txBody>
          </p:sp>
          <p:sp>
            <p:nvSpPr>
              <p:cNvPr id="182" name="ZoneTexte 181">
                <a:extLst>
                  <a:ext uri="{FF2B5EF4-FFF2-40B4-BE49-F238E27FC236}">
                    <a16:creationId xmlns:a16="http://schemas.microsoft.com/office/drawing/2014/main" id="{E346624E-4D9F-1440-838A-F80187E2582C}"/>
                  </a:ext>
                </a:extLst>
              </p:cNvPr>
              <p:cNvSpPr txBox="1"/>
              <p:nvPr/>
            </p:nvSpPr>
            <p:spPr>
              <a:xfrm>
                <a:off x="2742980" y="126870"/>
                <a:ext cx="1872307" cy="261610"/>
              </a:xfrm>
              <a:prstGeom prst="rect">
                <a:avLst/>
              </a:prstGeom>
              <a:noFill/>
            </p:spPr>
            <p:txBody>
              <a:bodyPr vert="horz" wrap="square" rtlCol="0">
                <a:spAutoFit/>
              </a:bodyPr>
              <a:lstStyle/>
              <a:p>
                <a:r>
                  <a:rPr lang="fr-FR" sz="1100" b="1" u="sng" dirty="0">
                    <a:latin typeface="Quicksand Bold" pitchFamily="50" charset="0"/>
                  </a:rPr>
                  <a:t>Calcule comme tu veux:</a:t>
                </a:r>
              </a:p>
            </p:txBody>
          </p:sp>
          <p:sp>
            <p:nvSpPr>
              <p:cNvPr id="183" name="ZoneTexte 182">
                <a:extLst>
                  <a:ext uri="{FF2B5EF4-FFF2-40B4-BE49-F238E27FC236}">
                    <a16:creationId xmlns:a16="http://schemas.microsoft.com/office/drawing/2014/main" id="{1AA25885-3648-AD3B-F3C6-D35E0206730B}"/>
                  </a:ext>
                </a:extLst>
              </p:cNvPr>
              <p:cNvSpPr txBox="1"/>
              <p:nvPr/>
            </p:nvSpPr>
            <p:spPr>
              <a:xfrm>
                <a:off x="2564821" y="163923"/>
                <a:ext cx="216000" cy="216396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contrasting" dir="t">
                  <a:rot lat="0" lon="0" rev="1500000"/>
                </a:lightRig>
              </a:scene3d>
              <a:sp3d prstMaterial="metal">
                <a:bevelT w="88900" h="88900"/>
              </a:sp3d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fr-FR" sz="1000" dirty="0">
                    <a:solidFill>
                      <a:schemeClr val="bg1"/>
                    </a:solidFill>
                    <a:latin typeface="Wolf Sans" panose="020F0704030504030204" pitchFamily="34" charset="0"/>
                  </a:rPr>
                  <a:t>2</a:t>
                </a:r>
              </a:p>
            </p:txBody>
          </p:sp>
        </p:grpSp>
        <p:grpSp>
          <p:nvGrpSpPr>
            <p:cNvPr id="154" name="Groupe 153">
              <a:extLst>
                <a:ext uri="{FF2B5EF4-FFF2-40B4-BE49-F238E27FC236}">
                  <a16:creationId xmlns:a16="http://schemas.microsoft.com/office/drawing/2014/main" id="{1DA05924-FA17-4CA5-AC99-34DD3E72C517}"/>
                </a:ext>
              </a:extLst>
            </p:cNvPr>
            <p:cNvGrpSpPr/>
            <p:nvPr/>
          </p:nvGrpSpPr>
          <p:grpSpPr>
            <a:xfrm>
              <a:off x="887964" y="1831178"/>
              <a:ext cx="3709970" cy="261610"/>
              <a:chOff x="905317" y="126870"/>
              <a:chExt cx="3709970" cy="261610"/>
            </a:xfrm>
          </p:grpSpPr>
          <p:sp>
            <p:nvSpPr>
              <p:cNvPr id="178" name="ZoneTexte 177">
                <a:extLst>
                  <a:ext uri="{FF2B5EF4-FFF2-40B4-BE49-F238E27FC236}">
                    <a16:creationId xmlns:a16="http://schemas.microsoft.com/office/drawing/2014/main" id="{37787C05-4707-38A9-EC6C-2427C394CBCF}"/>
                  </a:ext>
                </a:extLst>
              </p:cNvPr>
              <p:cNvSpPr txBox="1"/>
              <p:nvPr/>
            </p:nvSpPr>
            <p:spPr>
              <a:xfrm>
                <a:off x="905317" y="126870"/>
                <a:ext cx="1583130" cy="261610"/>
              </a:xfrm>
              <a:prstGeom prst="rect">
                <a:avLst/>
              </a:prstGeom>
              <a:noFill/>
            </p:spPr>
            <p:txBody>
              <a:bodyPr vert="horz" wrap="square" rtlCol="0">
                <a:spAutoFit/>
              </a:bodyPr>
              <a:lstStyle/>
              <a:p>
                <a:r>
                  <a:rPr lang="fr-FR" sz="1100" b="1" u="sng" dirty="0">
                    <a:latin typeface="Quicksand Bold" pitchFamily="50" charset="0"/>
                  </a:rPr>
                  <a:t>Calcule en ligne :</a:t>
                </a:r>
              </a:p>
            </p:txBody>
          </p:sp>
          <p:sp>
            <p:nvSpPr>
              <p:cNvPr id="179" name="ZoneTexte 178">
                <a:extLst>
                  <a:ext uri="{FF2B5EF4-FFF2-40B4-BE49-F238E27FC236}">
                    <a16:creationId xmlns:a16="http://schemas.microsoft.com/office/drawing/2014/main" id="{7D396F93-C964-3922-9F1F-312DDFFEDD8A}"/>
                  </a:ext>
                </a:extLst>
              </p:cNvPr>
              <p:cNvSpPr txBox="1"/>
              <p:nvPr/>
            </p:nvSpPr>
            <p:spPr>
              <a:xfrm>
                <a:off x="2742980" y="126870"/>
                <a:ext cx="1872307" cy="261610"/>
              </a:xfrm>
              <a:prstGeom prst="rect">
                <a:avLst/>
              </a:prstGeom>
              <a:noFill/>
            </p:spPr>
            <p:txBody>
              <a:bodyPr vert="horz" wrap="square" rtlCol="0">
                <a:spAutoFit/>
              </a:bodyPr>
              <a:lstStyle/>
              <a:p>
                <a:r>
                  <a:rPr lang="fr-FR" sz="1100" b="1" u="sng" dirty="0">
                    <a:latin typeface="Quicksand Bold" pitchFamily="50" charset="0"/>
                  </a:rPr>
                  <a:t>Calcule comme tu veux:</a:t>
                </a:r>
              </a:p>
            </p:txBody>
          </p:sp>
          <p:sp>
            <p:nvSpPr>
              <p:cNvPr id="180" name="ZoneTexte 179">
                <a:extLst>
                  <a:ext uri="{FF2B5EF4-FFF2-40B4-BE49-F238E27FC236}">
                    <a16:creationId xmlns:a16="http://schemas.microsoft.com/office/drawing/2014/main" id="{F91D27AA-FA48-2DC2-E6C9-8246BA9C7DBF}"/>
                  </a:ext>
                </a:extLst>
              </p:cNvPr>
              <p:cNvSpPr txBox="1"/>
              <p:nvPr/>
            </p:nvSpPr>
            <p:spPr>
              <a:xfrm>
                <a:off x="2564821" y="163923"/>
                <a:ext cx="216000" cy="216396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contrasting" dir="t">
                  <a:rot lat="0" lon="0" rev="1500000"/>
                </a:lightRig>
              </a:scene3d>
              <a:sp3d prstMaterial="metal">
                <a:bevelT w="88900" h="88900"/>
              </a:sp3d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fr-FR" sz="1000" dirty="0">
                    <a:solidFill>
                      <a:schemeClr val="bg1"/>
                    </a:solidFill>
                    <a:latin typeface="Wolf Sans" panose="020F0704030504030204" pitchFamily="34" charset="0"/>
                  </a:rPr>
                  <a:t>2</a:t>
                </a:r>
              </a:p>
            </p:txBody>
          </p:sp>
        </p:grpSp>
        <p:grpSp>
          <p:nvGrpSpPr>
            <p:cNvPr id="156" name="Groupe 155">
              <a:extLst>
                <a:ext uri="{FF2B5EF4-FFF2-40B4-BE49-F238E27FC236}">
                  <a16:creationId xmlns:a16="http://schemas.microsoft.com/office/drawing/2014/main" id="{DB3AC992-B057-6654-B11D-789384AA9700}"/>
                </a:ext>
              </a:extLst>
            </p:cNvPr>
            <p:cNvGrpSpPr/>
            <p:nvPr/>
          </p:nvGrpSpPr>
          <p:grpSpPr>
            <a:xfrm>
              <a:off x="5907056" y="1851421"/>
              <a:ext cx="3681395" cy="261610"/>
              <a:chOff x="933892" y="126870"/>
              <a:chExt cx="3681395" cy="261610"/>
            </a:xfrm>
          </p:grpSpPr>
          <p:sp>
            <p:nvSpPr>
              <p:cNvPr id="175" name="ZoneTexte 174">
                <a:extLst>
                  <a:ext uri="{FF2B5EF4-FFF2-40B4-BE49-F238E27FC236}">
                    <a16:creationId xmlns:a16="http://schemas.microsoft.com/office/drawing/2014/main" id="{1B275DAF-7C49-4C6C-3537-BAE97527717F}"/>
                  </a:ext>
                </a:extLst>
              </p:cNvPr>
              <p:cNvSpPr txBox="1"/>
              <p:nvPr/>
            </p:nvSpPr>
            <p:spPr>
              <a:xfrm>
                <a:off x="933892" y="126870"/>
                <a:ext cx="1583130" cy="261610"/>
              </a:xfrm>
              <a:prstGeom prst="rect">
                <a:avLst/>
              </a:prstGeom>
              <a:noFill/>
            </p:spPr>
            <p:txBody>
              <a:bodyPr vert="horz" wrap="square" rtlCol="0">
                <a:spAutoFit/>
              </a:bodyPr>
              <a:lstStyle/>
              <a:p>
                <a:r>
                  <a:rPr lang="fr-FR" sz="1100" b="1" u="sng" dirty="0">
                    <a:latin typeface="Quicksand Bold" pitchFamily="50" charset="0"/>
                  </a:rPr>
                  <a:t>Calcule en ligne :</a:t>
                </a:r>
              </a:p>
            </p:txBody>
          </p:sp>
          <p:sp>
            <p:nvSpPr>
              <p:cNvPr id="176" name="ZoneTexte 175">
                <a:extLst>
                  <a:ext uri="{FF2B5EF4-FFF2-40B4-BE49-F238E27FC236}">
                    <a16:creationId xmlns:a16="http://schemas.microsoft.com/office/drawing/2014/main" id="{A0870286-5193-E43E-2294-7DD7E3C78158}"/>
                  </a:ext>
                </a:extLst>
              </p:cNvPr>
              <p:cNvSpPr txBox="1"/>
              <p:nvPr/>
            </p:nvSpPr>
            <p:spPr>
              <a:xfrm>
                <a:off x="2742980" y="126870"/>
                <a:ext cx="1872307" cy="261610"/>
              </a:xfrm>
              <a:prstGeom prst="rect">
                <a:avLst/>
              </a:prstGeom>
              <a:noFill/>
            </p:spPr>
            <p:txBody>
              <a:bodyPr vert="horz" wrap="square" rtlCol="0">
                <a:spAutoFit/>
              </a:bodyPr>
              <a:lstStyle/>
              <a:p>
                <a:r>
                  <a:rPr lang="fr-FR" sz="1100" b="1" u="sng" dirty="0">
                    <a:latin typeface="Quicksand Bold" pitchFamily="50" charset="0"/>
                  </a:rPr>
                  <a:t>Calcule comme tu veux:</a:t>
                </a:r>
              </a:p>
            </p:txBody>
          </p:sp>
          <p:sp>
            <p:nvSpPr>
              <p:cNvPr id="177" name="ZoneTexte 176">
                <a:extLst>
                  <a:ext uri="{FF2B5EF4-FFF2-40B4-BE49-F238E27FC236}">
                    <a16:creationId xmlns:a16="http://schemas.microsoft.com/office/drawing/2014/main" id="{1225111A-2FCF-AE32-1159-E51C21019726}"/>
                  </a:ext>
                </a:extLst>
              </p:cNvPr>
              <p:cNvSpPr txBox="1"/>
              <p:nvPr/>
            </p:nvSpPr>
            <p:spPr>
              <a:xfrm>
                <a:off x="2564821" y="163923"/>
                <a:ext cx="216000" cy="216396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contrasting" dir="t">
                  <a:rot lat="0" lon="0" rev="1500000"/>
                </a:lightRig>
              </a:scene3d>
              <a:sp3d prstMaterial="metal">
                <a:bevelT w="88900" h="88900"/>
              </a:sp3d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fr-FR" sz="1000" dirty="0">
                    <a:solidFill>
                      <a:schemeClr val="bg1"/>
                    </a:solidFill>
                    <a:latin typeface="Wolf Sans" panose="020F0704030504030204" pitchFamily="34" charset="0"/>
                  </a:rPr>
                  <a:t>2</a:t>
                </a:r>
              </a:p>
            </p:txBody>
          </p:sp>
        </p:grpSp>
        <p:grpSp>
          <p:nvGrpSpPr>
            <p:cNvPr id="157" name="Groupe 156">
              <a:extLst>
                <a:ext uri="{FF2B5EF4-FFF2-40B4-BE49-F238E27FC236}">
                  <a16:creationId xmlns:a16="http://schemas.microsoft.com/office/drawing/2014/main" id="{3304D921-AAB6-49C0-65FD-0E94A1D1CF4F}"/>
                </a:ext>
              </a:extLst>
            </p:cNvPr>
            <p:cNvGrpSpPr/>
            <p:nvPr/>
          </p:nvGrpSpPr>
          <p:grpSpPr>
            <a:xfrm>
              <a:off x="889292" y="3527211"/>
              <a:ext cx="3709970" cy="261610"/>
              <a:chOff x="905317" y="126870"/>
              <a:chExt cx="3709970" cy="261610"/>
            </a:xfrm>
          </p:grpSpPr>
          <p:sp>
            <p:nvSpPr>
              <p:cNvPr id="172" name="ZoneTexte 171">
                <a:extLst>
                  <a:ext uri="{FF2B5EF4-FFF2-40B4-BE49-F238E27FC236}">
                    <a16:creationId xmlns:a16="http://schemas.microsoft.com/office/drawing/2014/main" id="{CC18B8D2-5B23-606F-9B16-20337037CCD4}"/>
                  </a:ext>
                </a:extLst>
              </p:cNvPr>
              <p:cNvSpPr txBox="1"/>
              <p:nvPr/>
            </p:nvSpPr>
            <p:spPr>
              <a:xfrm>
                <a:off x="905317" y="126870"/>
                <a:ext cx="1583130" cy="261610"/>
              </a:xfrm>
              <a:prstGeom prst="rect">
                <a:avLst/>
              </a:prstGeom>
              <a:noFill/>
            </p:spPr>
            <p:txBody>
              <a:bodyPr vert="horz" wrap="square" rtlCol="0">
                <a:spAutoFit/>
              </a:bodyPr>
              <a:lstStyle/>
              <a:p>
                <a:r>
                  <a:rPr lang="fr-FR" sz="1100" b="1" u="sng" dirty="0">
                    <a:latin typeface="Quicksand Bold" pitchFamily="50" charset="0"/>
                  </a:rPr>
                  <a:t>Calcule en ligne :</a:t>
                </a:r>
              </a:p>
            </p:txBody>
          </p:sp>
          <p:sp>
            <p:nvSpPr>
              <p:cNvPr id="173" name="ZoneTexte 172">
                <a:extLst>
                  <a:ext uri="{FF2B5EF4-FFF2-40B4-BE49-F238E27FC236}">
                    <a16:creationId xmlns:a16="http://schemas.microsoft.com/office/drawing/2014/main" id="{E85558A0-3F4D-C6F7-EEC4-55B053A78182}"/>
                  </a:ext>
                </a:extLst>
              </p:cNvPr>
              <p:cNvSpPr txBox="1"/>
              <p:nvPr/>
            </p:nvSpPr>
            <p:spPr>
              <a:xfrm>
                <a:off x="2742980" y="126870"/>
                <a:ext cx="1872307" cy="261610"/>
              </a:xfrm>
              <a:prstGeom prst="rect">
                <a:avLst/>
              </a:prstGeom>
              <a:noFill/>
            </p:spPr>
            <p:txBody>
              <a:bodyPr vert="horz" wrap="square" rtlCol="0">
                <a:spAutoFit/>
              </a:bodyPr>
              <a:lstStyle/>
              <a:p>
                <a:r>
                  <a:rPr lang="fr-FR" sz="1100" b="1" u="sng" dirty="0">
                    <a:latin typeface="Quicksand Bold" pitchFamily="50" charset="0"/>
                  </a:rPr>
                  <a:t>Calcule comme tu veux:</a:t>
                </a:r>
              </a:p>
            </p:txBody>
          </p:sp>
          <p:sp>
            <p:nvSpPr>
              <p:cNvPr id="174" name="ZoneTexte 173">
                <a:extLst>
                  <a:ext uri="{FF2B5EF4-FFF2-40B4-BE49-F238E27FC236}">
                    <a16:creationId xmlns:a16="http://schemas.microsoft.com/office/drawing/2014/main" id="{F4986A1B-CE5E-5FFE-8A76-0C2FCC425543}"/>
                  </a:ext>
                </a:extLst>
              </p:cNvPr>
              <p:cNvSpPr txBox="1"/>
              <p:nvPr/>
            </p:nvSpPr>
            <p:spPr>
              <a:xfrm>
                <a:off x="2564821" y="163923"/>
                <a:ext cx="216000" cy="216396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contrasting" dir="t">
                  <a:rot lat="0" lon="0" rev="1500000"/>
                </a:lightRig>
              </a:scene3d>
              <a:sp3d prstMaterial="metal">
                <a:bevelT w="88900" h="88900"/>
              </a:sp3d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fr-FR" sz="1000" dirty="0">
                    <a:solidFill>
                      <a:schemeClr val="bg1"/>
                    </a:solidFill>
                    <a:latin typeface="Wolf Sans" panose="020F0704030504030204" pitchFamily="34" charset="0"/>
                  </a:rPr>
                  <a:t>2</a:t>
                </a:r>
              </a:p>
            </p:txBody>
          </p:sp>
        </p:grpSp>
        <p:grpSp>
          <p:nvGrpSpPr>
            <p:cNvPr id="158" name="Groupe 157">
              <a:extLst>
                <a:ext uri="{FF2B5EF4-FFF2-40B4-BE49-F238E27FC236}">
                  <a16:creationId xmlns:a16="http://schemas.microsoft.com/office/drawing/2014/main" id="{C29053A4-727A-A4D4-ED0B-0FCD56EBB757}"/>
                </a:ext>
              </a:extLst>
            </p:cNvPr>
            <p:cNvGrpSpPr/>
            <p:nvPr/>
          </p:nvGrpSpPr>
          <p:grpSpPr>
            <a:xfrm>
              <a:off x="5889334" y="3547454"/>
              <a:ext cx="3700445" cy="261610"/>
              <a:chOff x="914842" y="126870"/>
              <a:chExt cx="3700445" cy="261610"/>
            </a:xfrm>
          </p:grpSpPr>
          <p:sp>
            <p:nvSpPr>
              <p:cNvPr id="169" name="ZoneTexte 168">
                <a:extLst>
                  <a:ext uri="{FF2B5EF4-FFF2-40B4-BE49-F238E27FC236}">
                    <a16:creationId xmlns:a16="http://schemas.microsoft.com/office/drawing/2014/main" id="{83CEA4A1-3509-07C5-6637-B1A91504DDA1}"/>
                  </a:ext>
                </a:extLst>
              </p:cNvPr>
              <p:cNvSpPr txBox="1"/>
              <p:nvPr/>
            </p:nvSpPr>
            <p:spPr>
              <a:xfrm>
                <a:off x="914842" y="126870"/>
                <a:ext cx="1583130" cy="261610"/>
              </a:xfrm>
              <a:prstGeom prst="rect">
                <a:avLst/>
              </a:prstGeom>
              <a:noFill/>
            </p:spPr>
            <p:txBody>
              <a:bodyPr vert="horz" wrap="square" rtlCol="0">
                <a:spAutoFit/>
              </a:bodyPr>
              <a:lstStyle/>
              <a:p>
                <a:r>
                  <a:rPr lang="fr-FR" sz="1100" b="1" u="sng" dirty="0">
                    <a:latin typeface="Quicksand Bold" pitchFamily="50" charset="0"/>
                  </a:rPr>
                  <a:t>Calcule en ligne :</a:t>
                </a:r>
              </a:p>
            </p:txBody>
          </p:sp>
          <p:sp>
            <p:nvSpPr>
              <p:cNvPr id="170" name="ZoneTexte 169">
                <a:extLst>
                  <a:ext uri="{FF2B5EF4-FFF2-40B4-BE49-F238E27FC236}">
                    <a16:creationId xmlns:a16="http://schemas.microsoft.com/office/drawing/2014/main" id="{EB4FB755-A64B-F12B-0583-8C63861AAB88}"/>
                  </a:ext>
                </a:extLst>
              </p:cNvPr>
              <p:cNvSpPr txBox="1"/>
              <p:nvPr/>
            </p:nvSpPr>
            <p:spPr>
              <a:xfrm>
                <a:off x="2742980" y="126870"/>
                <a:ext cx="1872307" cy="261610"/>
              </a:xfrm>
              <a:prstGeom prst="rect">
                <a:avLst/>
              </a:prstGeom>
              <a:noFill/>
            </p:spPr>
            <p:txBody>
              <a:bodyPr vert="horz" wrap="square" rtlCol="0">
                <a:spAutoFit/>
              </a:bodyPr>
              <a:lstStyle/>
              <a:p>
                <a:r>
                  <a:rPr lang="fr-FR" sz="1100" b="1" u="sng" dirty="0">
                    <a:latin typeface="Quicksand Bold" pitchFamily="50" charset="0"/>
                  </a:rPr>
                  <a:t>Calcule comme tu veux:</a:t>
                </a:r>
              </a:p>
            </p:txBody>
          </p:sp>
          <p:sp>
            <p:nvSpPr>
              <p:cNvPr id="171" name="ZoneTexte 170">
                <a:extLst>
                  <a:ext uri="{FF2B5EF4-FFF2-40B4-BE49-F238E27FC236}">
                    <a16:creationId xmlns:a16="http://schemas.microsoft.com/office/drawing/2014/main" id="{80FED175-5E37-A9E3-0E09-41807E5945B1}"/>
                  </a:ext>
                </a:extLst>
              </p:cNvPr>
              <p:cNvSpPr txBox="1"/>
              <p:nvPr/>
            </p:nvSpPr>
            <p:spPr>
              <a:xfrm>
                <a:off x="2564821" y="163923"/>
                <a:ext cx="216000" cy="216396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contrasting" dir="t">
                  <a:rot lat="0" lon="0" rev="1500000"/>
                </a:lightRig>
              </a:scene3d>
              <a:sp3d prstMaterial="metal">
                <a:bevelT w="88900" h="88900"/>
              </a:sp3d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fr-FR" sz="1000" dirty="0">
                    <a:solidFill>
                      <a:schemeClr val="bg1"/>
                    </a:solidFill>
                    <a:latin typeface="Wolf Sans" panose="020F0704030504030204" pitchFamily="34" charset="0"/>
                  </a:rPr>
                  <a:t>2</a:t>
                </a:r>
              </a:p>
            </p:txBody>
          </p:sp>
        </p:grpSp>
        <p:grpSp>
          <p:nvGrpSpPr>
            <p:cNvPr id="159" name="Groupe 158">
              <a:extLst>
                <a:ext uri="{FF2B5EF4-FFF2-40B4-BE49-F238E27FC236}">
                  <a16:creationId xmlns:a16="http://schemas.microsoft.com/office/drawing/2014/main" id="{E3583F90-02FC-053F-8266-0A999FDD9E70}"/>
                </a:ext>
              </a:extLst>
            </p:cNvPr>
            <p:cNvGrpSpPr/>
            <p:nvPr/>
          </p:nvGrpSpPr>
          <p:grpSpPr>
            <a:xfrm>
              <a:off x="887995" y="5203771"/>
              <a:ext cx="3709970" cy="261610"/>
              <a:chOff x="905317" y="126870"/>
              <a:chExt cx="3709970" cy="261610"/>
            </a:xfrm>
          </p:grpSpPr>
          <p:sp>
            <p:nvSpPr>
              <p:cNvPr id="166" name="ZoneTexte 165">
                <a:extLst>
                  <a:ext uri="{FF2B5EF4-FFF2-40B4-BE49-F238E27FC236}">
                    <a16:creationId xmlns:a16="http://schemas.microsoft.com/office/drawing/2014/main" id="{FC9807CF-185B-A352-D013-AE31E9A09160}"/>
                  </a:ext>
                </a:extLst>
              </p:cNvPr>
              <p:cNvSpPr txBox="1"/>
              <p:nvPr/>
            </p:nvSpPr>
            <p:spPr>
              <a:xfrm>
                <a:off x="905317" y="126870"/>
                <a:ext cx="1583130" cy="261610"/>
              </a:xfrm>
              <a:prstGeom prst="rect">
                <a:avLst/>
              </a:prstGeom>
              <a:noFill/>
            </p:spPr>
            <p:txBody>
              <a:bodyPr vert="horz" wrap="square" rtlCol="0">
                <a:spAutoFit/>
              </a:bodyPr>
              <a:lstStyle/>
              <a:p>
                <a:r>
                  <a:rPr lang="fr-FR" sz="1100" b="1" u="sng" dirty="0">
                    <a:latin typeface="Quicksand Bold" pitchFamily="50" charset="0"/>
                  </a:rPr>
                  <a:t>Calcule en ligne :</a:t>
                </a:r>
              </a:p>
            </p:txBody>
          </p:sp>
          <p:sp>
            <p:nvSpPr>
              <p:cNvPr id="167" name="ZoneTexte 166">
                <a:extLst>
                  <a:ext uri="{FF2B5EF4-FFF2-40B4-BE49-F238E27FC236}">
                    <a16:creationId xmlns:a16="http://schemas.microsoft.com/office/drawing/2014/main" id="{BF28D24F-7704-59D4-E0E5-6C0FF3055EAD}"/>
                  </a:ext>
                </a:extLst>
              </p:cNvPr>
              <p:cNvSpPr txBox="1"/>
              <p:nvPr/>
            </p:nvSpPr>
            <p:spPr>
              <a:xfrm>
                <a:off x="2742980" y="126870"/>
                <a:ext cx="1872307" cy="261610"/>
              </a:xfrm>
              <a:prstGeom prst="rect">
                <a:avLst/>
              </a:prstGeom>
              <a:noFill/>
            </p:spPr>
            <p:txBody>
              <a:bodyPr vert="horz" wrap="square" rtlCol="0">
                <a:spAutoFit/>
              </a:bodyPr>
              <a:lstStyle/>
              <a:p>
                <a:r>
                  <a:rPr lang="fr-FR" sz="1100" b="1" u="sng" dirty="0">
                    <a:latin typeface="Quicksand Bold" pitchFamily="50" charset="0"/>
                  </a:rPr>
                  <a:t>Calcule comme tu veux:</a:t>
                </a:r>
              </a:p>
            </p:txBody>
          </p:sp>
          <p:sp>
            <p:nvSpPr>
              <p:cNvPr id="168" name="ZoneTexte 167">
                <a:extLst>
                  <a:ext uri="{FF2B5EF4-FFF2-40B4-BE49-F238E27FC236}">
                    <a16:creationId xmlns:a16="http://schemas.microsoft.com/office/drawing/2014/main" id="{210D7BBC-E597-73FB-6921-8D5CDADCA9FA}"/>
                  </a:ext>
                </a:extLst>
              </p:cNvPr>
              <p:cNvSpPr txBox="1"/>
              <p:nvPr/>
            </p:nvSpPr>
            <p:spPr>
              <a:xfrm>
                <a:off x="2564821" y="163923"/>
                <a:ext cx="216000" cy="216396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contrasting" dir="t">
                  <a:rot lat="0" lon="0" rev="1500000"/>
                </a:lightRig>
              </a:scene3d>
              <a:sp3d prstMaterial="metal">
                <a:bevelT w="88900" h="88900"/>
              </a:sp3d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fr-FR" sz="1000" dirty="0">
                    <a:solidFill>
                      <a:schemeClr val="bg1"/>
                    </a:solidFill>
                    <a:latin typeface="Wolf Sans" panose="020F0704030504030204" pitchFamily="34" charset="0"/>
                  </a:rPr>
                  <a:t>2</a:t>
                </a:r>
              </a:p>
            </p:txBody>
          </p:sp>
        </p:grpSp>
        <p:grpSp>
          <p:nvGrpSpPr>
            <p:cNvPr id="160" name="Groupe 159">
              <a:extLst>
                <a:ext uri="{FF2B5EF4-FFF2-40B4-BE49-F238E27FC236}">
                  <a16:creationId xmlns:a16="http://schemas.microsoft.com/office/drawing/2014/main" id="{B7C1A7B5-C22B-DA94-A56A-3346375014CD}"/>
                </a:ext>
              </a:extLst>
            </p:cNvPr>
            <p:cNvGrpSpPr/>
            <p:nvPr/>
          </p:nvGrpSpPr>
          <p:grpSpPr>
            <a:xfrm>
              <a:off x="5896260" y="5223909"/>
              <a:ext cx="3700445" cy="261610"/>
              <a:chOff x="914842" y="126870"/>
              <a:chExt cx="3700445" cy="261610"/>
            </a:xfrm>
          </p:grpSpPr>
          <p:sp>
            <p:nvSpPr>
              <p:cNvPr id="161" name="ZoneTexte 160">
                <a:extLst>
                  <a:ext uri="{FF2B5EF4-FFF2-40B4-BE49-F238E27FC236}">
                    <a16:creationId xmlns:a16="http://schemas.microsoft.com/office/drawing/2014/main" id="{5F42783B-47E7-B47C-A162-06AC798CA842}"/>
                  </a:ext>
                </a:extLst>
              </p:cNvPr>
              <p:cNvSpPr txBox="1"/>
              <p:nvPr/>
            </p:nvSpPr>
            <p:spPr>
              <a:xfrm>
                <a:off x="914842" y="126870"/>
                <a:ext cx="1583130" cy="261610"/>
              </a:xfrm>
              <a:prstGeom prst="rect">
                <a:avLst/>
              </a:prstGeom>
              <a:noFill/>
            </p:spPr>
            <p:txBody>
              <a:bodyPr vert="horz" wrap="square" rtlCol="0">
                <a:spAutoFit/>
              </a:bodyPr>
              <a:lstStyle/>
              <a:p>
                <a:r>
                  <a:rPr lang="fr-FR" sz="1100" b="1" u="sng" dirty="0">
                    <a:latin typeface="Quicksand Bold" pitchFamily="50" charset="0"/>
                  </a:rPr>
                  <a:t>Calcule en ligne :</a:t>
                </a:r>
              </a:p>
            </p:txBody>
          </p:sp>
          <p:sp>
            <p:nvSpPr>
              <p:cNvPr id="163" name="ZoneTexte 162">
                <a:extLst>
                  <a:ext uri="{FF2B5EF4-FFF2-40B4-BE49-F238E27FC236}">
                    <a16:creationId xmlns:a16="http://schemas.microsoft.com/office/drawing/2014/main" id="{25CD7F93-B493-EA94-69C5-F013AF556007}"/>
                  </a:ext>
                </a:extLst>
              </p:cNvPr>
              <p:cNvSpPr txBox="1"/>
              <p:nvPr/>
            </p:nvSpPr>
            <p:spPr>
              <a:xfrm>
                <a:off x="2742980" y="126870"/>
                <a:ext cx="1872307" cy="261610"/>
              </a:xfrm>
              <a:prstGeom prst="rect">
                <a:avLst/>
              </a:prstGeom>
              <a:noFill/>
            </p:spPr>
            <p:txBody>
              <a:bodyPr vert="horz" wrap="square" rtlCol="0">
                <a:spAutoFit/>
              </a:bodyPr>
              <a:lstStyle/>
              <a:p>
                <a:r>
                  <a:rPr lang="fr-FR" sz="1100" b="1" u="sng" dirty="0">
                    <a:latin typeface="Quicksand Bold" pitchFamily="50" charset="0"/>
                  </a:rPr>
                  <a:t>Calcule comme tu veux:</a:t>
                </a:r>
              </a:p>
            </p:txBody>
          </p:sp>
          <p:sp>
            <p:nvSpPr>
              <p:cNvPr id="165" name="ZoneTexte 164">
                <a:extLst>
                  <a:ext uri="{FF2B5EF4-FFF2-40B4-BE49-F238E27FC236}">
                    <a16:creationId xmlns:a16="http://schemas.microsoft.com/office/drawing/2014/main" id="{0BD33A03-2B15-B84A-2886-AA02B990DE79}"/>
                  </a:ext>
                </a:extLst>
              </p:cNvPr>
              <p:cNvSpPr txBox="1"/>
              <p:nvPr/>
            </p:nvSpPr>
            <p:spPr>
              <a:xfrm>
                <a:off x="2564821" y="163923"/>
                <a:ext cx="216000" cy="216396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contrasting" dir="t">
                  <a:rot lat="0" lon="0" rev="1500000"/>
                </a:lightRig>
              </a:scene3d>
              <a:sp3d prstMaterial="metal">
                <a:bevelT w="88900" h="88900"/>
              </a:sp3d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fr-FR" sz="1000" dirty="0">
                    <a:solidFill>
                      <a:schemeClr val="bg1"/>
                    </a:solidFill>
                    <a:latin typeface="Wolf Sans" panose="020F0704030504030204" pitchFamily="34" charset="0"/>
                  </a:rPr>
                  <a:t>2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68863642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e 9">
            <a:extLst>
              <a:ext uri="{FF2B5EF4-FFF2-40B4-BE49-F238E27FC236}">
                <a16:creationId xmlns:a16="http://schemas.microsoft.com/office/drawing/2014/main" id="{F894A4E0-EB6E-44FA-9FA6-DEDA02A5C384}"/>
              </a:ext>
            </a:extLst>
          </p:cNvPr>
          <p:cNvGrpSpPr/>
          <p:nvPr/>
        </p:nvGrpSpPr>
        <p:grpSpPr>
          <a:xfrm>
            <a:off x="91038" y="106555"/>
            <a:ext cx="5876091" cy="6617454"/>
            <a:chOff x="91038" y="106555"/>
            <a:chExt cx="5876091" cy="6617454"/>
          </a:xfrm>
        </p:grpSpPr>
        <p:grpSp>
          <p:nvGrpSpPr>
            <p:cNvPr id="7" name="Groupe 6">
              <a:extLst>
                <a:ext uri="{FF2B5EF4-FFF2-40B4-BE49-F238E27FC236}">
                  <a16:creationId xmlns:a16="http://schemas.microsoft.com/office/drawing/2014/main" id="{AB681B0F-5E66-4E60-AA19-1D81F546D9FA}"/>
                </a:ext>
              </a:extLst>
            </p:cNvPr>
            <p:cNvGrpSpPr/>
            <p:nvPr/>
          </p:nvGrpSpPr>
          <p:grpSpPr>
            <a:xfrm>
              <a:off x="91038" y="106555"/>
              <a:ext cx="871271" cy="6608076"/>
              <a:chOff x="91038" y="106555"/>
              <a:chExt cx="871271" cy="6608076"/>
            </a:xfrm>
          </p:grpSpPr>
          <p:sp>
            <p:nvSpPr>
              <p:cNvPr id="22" name="ZoneTexte 21">
                <a:extLst>
                  <a:ext uri="{FF2B5EF4-FFF2-40B4-BE49-F238E27FC236}">
                    <a16:creationId xmlns:a16="http://schemas.microsoft.com/office/drawing/2014/main" id="{373570C6-6256-4994-86BC-94289C184DA6}"/>
                  </a:ext>
                </a:extLst>
              </p:cNvPr>
              <p:cNvSpPr txBox="1"/>
              <p:nvPr/>
            </p:nvSpPr>
            <p:spPr>
              <a:xfrm>
                <a:off x="188821" y="603582"/>
                <a:ext cx="461665" cy="1055970"/>
              </a:xfrm>
              <a:prstGeom prst="rect">
                <a:avLst/>
              </a:prstGeom>
              <a:noFill/>
            </p:spPr>
            <p:txBody>
              <a:bodyPr vert="vert270" wrap="square" rtlCol="0">
                <a:spAutoFit/>
              </a:bodyPr>
              <a:lstStyle/>
              <a:p>
                <a:pPr algn="ctr"/>
                <a:r>
                  <a:rPr lang="fr-FR" sz="900" dirty="0">
                    <a:latin typeface="Quicksand Bold" pitchFamily="50" charset="0"/>
                  </a:rPr>
                  <a:t>CALCUL POSE</a:t>
                </a:r>
              </a:p>
              <a:p>
                <a:r>
                  <a:rPr lang="fr-FR" sz="900" dirty="0">
                    <a:latin typeface="Quicksand Bold" pitchFamily="50" charset="0"/>
                  </a:rPr>
                  <a:t>Etoile grise</a:t>
                </a:r>
              </a:p>
            </p:txBody>
          </p:sp>
          <p:sp>
            <p:nvSpPr>
              <p:cNvPr id="39" name="ZoneTexte 38">
                <a:extLst>
                  <a:ext uri="{FF2B5EF4-FFF2-40B4-BE49-F238E27FC236}">
                    <a16:creationId xmlns:a16="http://schemas.microsoft.com/office/drawing/2014/main" id="{BB105B0C-16CC-459B-9249-BBC97A20360D}"/>
                  </a:ext>
                </a:extLst>
              </p:cNvPr>
              <p:cNvSpPr txBox="1"/>
              <p:nvPr/>
            </p:nvSpPr>
            <p:spPr>
              <a:xfrm>
                <a:off x="91038" y="515576"/>
                <a:ext cx="871271" cy="215444"/>
              </a:xfrm>
              <a:prstGeom prst="rect">
                <a:avLst/>
              </a:prstGeom>
              <a:noFill/>
            </p:spPr>
            <p:txBody>
              <a:bodyPr vert="horz" wrap="square" rtlCol="0">
                <a:spAutoFit/>
              </a:bodyPr>
              <a:lstStyle/>
              <a:p>
                <a:r>
                  <a:rPr lang="fr-FR" sz="800" dirty="0">
                    <a:latin typeface="Script Ecole 2" panose="02000400000000000000" pitchFamily="2" charset="0"/>
                    <a:ea typeface="Script Ecole 2" panose="02000400000000000000" pitchFamily="2" charset="0"/>
                  </a:rPr>
                  <a:t>Objectif 8/10</a:t>
                </a:r>
              </a:p>
            </p:txBody>
          </p:sp>
          <p:sp>
            <p:nvSpPr>
              <p:cNvPr id="60" name="ZoneTexte 59">
                <a:extLst>
                  <a:ext uri="{FF2B5EF4-FFF2-40B4-BE49-F238E27FC236}">
                    <a16:creationId xmlns:a16="http://schemas.microsoft.com/office/drawing/2014/main" id="{29295F59-DE2C-4817-9907-97AE040A2DF7}"/>
                  </a:ext>
                </a:extLst>
              </p:cNvPr>
              <p:cNvSpPr txBox="1"/>
              <p:nvPr/>
            </p:nvSpPr>
            <p:spPr>
              <a:xfrm>
                <a:off x="214221" y="2351997"/>
                <a:ext cx="461665" cy="990754"/>
              </a:xfrm>
              <a:prstGeom prst="rect">
                <a:avLst/>
              </a:prstGeom>
              <a:noFill/>
            </p:spPr>
            <p:txBody>
              <a:bodyPr vert="vert270" wrap="square" rtlCol="0">
                <a:spAutoFit/>
              </a:bodyPr>
              <a:lstStyle/>
              <a:p>
                <a:pPr algn="ctr"/>
                <a:r>
                  <a:rPr lang="fr-FR" sz="900" dirty="0">
                    <a:latin typeface="Quicksand Bold" pitchFamily="50" charset="0"/>
                  </a:rPr>
                  <a:t>CALCUL POSE</a:t>
                </a:r>
              </a:p>
              <a:p>
                <a:r>
                  <a:rPr lang="fr-FR" sz="900" dirty="0">
                    <a:latin typeface="Quicksand Bold" pitchFamily="50" charset="0"/>
                  </a:rPr>
                  <a:t>Etoile grise</a:t>
                </a:r>
              </a:p>
            </p:txBody>
          </p:sp>
          <p:sp>
            <p:nvSpPr>
              <p:cNvPr id="61" name="ZoneTexte 60">
                <a:extLst>
                  <a:ext uri="{FF2B5EF4-FFF2-40B4-BE49-F238E27FC236}">
                    <a16:creationId xmlns:a16="http://schemas.microsoft.com/office/drawing/2014/main" id="{D0FC2495-9D52-4CCD-91BB-BF70940EB5F3}"/>
                  </a:ext>
                </a:extLst>
              </p:cNvPr>
              <p:cNvSpPr txBox="1"/>
              <p:nvPr/>
            </p:nvSpPr>
            <p:spPr>
              <a:xfrm>
                <a:off x="91038" y="2176025"/>
                <a:ext cx="871271" cy="215444"/>
              </a:xfrm>
              <a:prstGeom prst="rect">
                <a:avLst/>
              </a:prstGeom>
              <a:noFill/>
            </p:spPr>
            <p:txBody>
              <a:bodyPr vert="horz" wrap="square" rtlCol="0">
                <a:spAutoFit/>
              </a:bodyPr>
              <a:lstStyle/>
              <a:p>
                <a:r>
                  <a:rPr lang="fr-FR" sz="800" dirty="0">
                    <a:latin typeface="Script Ecole 2" panose="02000400000000000000" pitchFamily="2" charset="0"/>
                    <a:ea typeface="Script Ecole 2" panose="02000400000000000000" pitchFamily="2" charset="0"/>
                  </a:rPr>
                  <a:t>Objectif 8/10</a:t>
                </a:r>
              </a:p>
            </p:txBody>
          </p:sp>
          <p:sp>
            <p:nvSpPr>
              <p:cNvPr id="74" name="ZoneTexte 73">
                <a:extLst>
                  <a:ext uri="{FF2B5EF4-FFF2-40B4-BE49-F238E27FC236}">
                    <a16:creationId xmlns:a16="http://schemas.microsoft.com/office/drawing/2014/main" id="{1A12775D-5ED8-4EF0-87EB-BC22700E5C81}"/>
                  </a:ext>
                </a:extLst>
              </p:cNvPr>
              <p:cNvSpPr txBox="1"/>
              <p:nvPr/>
            </p:nvSpPr>
            <p:spPr>
              <a:xfrm>
                <a:off x="214221" y="4016657"/>
                <a:ext cx="461665" cy="1023696"/>
              </a:xfrm>
              <a:prstGeom prst="rect">
                <a:avLst/>
              </a:prstGeom>
              <a:noFill/>
            </p:spPr>
            <p:txBody>
              <a:bodyPr vert="vert270" wrap="square" rtlCol="0">
                <a:spAutoFit/>
              </a:bodyPr>
              <a:lstStyle/>
              <a:p>
                <a:pPr algn="ctr"/>
                <a:r>
                  <a:rPr lang="fr-FR" sz="900" dirty="0">
                    <a:latin typeface="Quicksand Bold" pitchFamily="50" charset="0"/>
                  </a:rPr>
                  <a:t>CALCUL POSE</a:t>
                </a:r>
              </a:p>
              <a:p>
                <a:r>
                  <a:rPr lang="fr-FR" sz="900" dirty="0">
                    <a:latin typeface="Quicksand Bold" pitchFamily="50" charset="0"/>
                  </a:rPr>
                  <a:t>Etoile grise</a:t>
                </a:r>
              </a:p>
            </p:txBody>
          </p:sp>
          <p:sp>
            <p:nvSpPr>
              <p:cNvPr id="75" name="ZoneTexte 74">
                <a:extLst>
                  <a:ext uri="{FF2B5EF4-FFF2-40B4-BE49-F238E27FC236}">
                    <a16:creationId xmlns:a16="http://schemas.microsoft.com/office/drawing/2014/main" id="{C5DDEEB1-7A13-4898-A119-485898BBC0EE}"/>
                  </a:ext>
                </a:extLst>
              </p:cNvPr>
              <p:cNvSpPr txBox="1"/>
              <p:nvPr/>
            </p:nvSpPr>
            <p:spPr>
              <a:xfrm>
                <a:off x="91038" y="3881172"/>
                <a:ext cx="871271" cy="215444"/>
              </a:xfrm>
              <a:prstGeom prst="rect">
                <a:avLst/>
              </a:prstGeom>
              <a:noFill/>
            </p:spPr>
            <p:txBody>
              <a:bodyPr vert="horz" wrap="square" rtlCol="0">
                <a:spAutoFit/>
              </a:bodyPr>
              <a:lstStyle/>
              <a:p>
                <a:r>
                  <a:rPr lang="fr-FR" sz="800" dirty="0">
                    <a:latin typeface="Script Ecole 2" panose="02000400000000000000" pitchFamily="2" charset="0"/>
                    <a:ea typeface="Script Ecole 2" panose="02000400000000000000" pitchFamily="2" charset="0"/>
                  </a:rPr>
                  <a:t>Objectif 8/10</a:t>
                </a:r>
              </a:p>
            </p:txBody>
          </p:sp>
          <p:sp>
            <p:nvSpPr>
              <p:cNvPr id="88" name="ZoneTexte 87">
                <a:extLst>
                  <a:ext uri="{FF2B5EF4-FFF2-40B4-BE49-F238E27FC236}">
                    <a16:creationId xmlns:a16="http://schemas.microsoft.com/office/drawing/2014/main" id="{24E6A81C-94EB-410F-A0C3-C6FF04EA6C51}"/>
                  </a:ext>
                </a:extLst>
              </p:cNvPr>
              <p:cNvSpPr txBox="1"/>
              <p:nvPr/>
            </p:nvSpPr>
            <p:spPr>
              <a:xfrm>
                <a:off x="214221" y="5690935"/>
                <a:ext cx="461665" cy="1023696"/>
              </a:xfrm>
              <a:prstGeom prst="rect">
                <a:avLst/>
              </a:prstGeom>
              <a:noFill/>
            </p:spPr>
            <p:txBody>
              <a:bodyPr vert="vert270" wrap="square" rtlCol="0">
                <a:spAutoFit/>
              </a:bodyPr>
              <a:lstStyle/>
              <a:p>
                <a:pPr algn="ctr"/>
                <a:r>
                  <a:rPr lang="fr-FR" sz="900" dirty="0">
                    <a:latin typeface="Quicksand Bold" pitchFamily="50" charset="0"/>
                  </a:rPr>
                  <a:t>CALCUL POSE</a:t>
                </a:r>
              </a:p>
              <a:p>
                <a:r>
                  <a:rPr lang="fr-FR" sz="900" dirty="0">
                    <a:latin typeface="Quicksand Bold" pitchFamily="50" charset="0"/>
                  </a:rPr>
                  <a:t>Etoile grise</a:t>
                </a:r>
              </a:p>
            </p:txBody>
          </p:sp>
          <p:sp>
            <p:nvSpPr>
              <p:cNvPr id="89" name="ZoneTexte 88">
                <a:extLst>
                  <a:ext uri="{FF2B5EF4-FFF2-40B4-BE49-F238E27FC236}">
                    <a16:creationId xmlns:a16="http://schemas.microsoft.com/office/drawing/2014/main" id="{9B7E541D-3520-4A2B-8C61-C2295D32BEF3}"/>
                  </a:ext>
                </a:extLst>
              </p:cNvPr>
              <p:cNvSpPr txBox="1"/>
              <p:nvPr/>
            </p:nvSpPr>
            <p:spPr>
              <a:xfrm>
                <a:off x="91038" y="5564893"/>
                <a:ext cx="871271" cy="215444"/>
              </a:xfrm>
              <a:prstGeom prst="rect">
                <a:avLst/>
              </a:prstGeom>
              <a:noFill/>
            </p:spPr>
            <p:txBody>
              <a:bodyPr vert="horz" wrap="square" rtlCol="0">
                <a:spAutoFit/>
              </a:bodyPr>
              <a:lstStyle/>
              <a:p>
                <a:r>
                  <a:rPr lang="fr-FR" sz="800" dirty="0">
                    <a:latin typeface="Script Ecole 2" panose="02000400000000000000" pitchFamily="2" charset="0"/>
                    <a:ea typeface="Script Ecole 2" panose="02000400000000000000" pitchFamily="2" charset="0"/>
                  </a:rPr>
                  <a:t>Objectif 8/10</a:t>
                </a:r>
              </a:p>
            </p:txBody>
          </p:sp>
          <p:sp>
            <p:nvSpPr>
              <p:cNvPr id="85" name="ZoneTexte 84">
                <a:extLst>
                  <a:ext uri="{FF2B5EF4-FFF2-40B4-BE49-F238E27FC236}">
                    <a16:creationId xmlns:a16="http://schemas.microsoft.com/office/drawing/2014/main" id="{2A68718A-9F14-4CD3-805D-9535D520E6BE}"/>
                  </a:ext>
                </a:extLst>
              </p:cNvPr>
              <p:cNvSpPr txBox="1"/>
              <p:nvPr/>
            </p:nvSpPr>
            <p:spPr>
              <a:xfrm>
                <a:off x="166687" y="106555"/>
                <a:ext cx="264838" cy="2539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1050" dirty="0">
                    <a:solidFill>
                      <a:schemeClr val="bg1">
                        <a:lumMod val="50000"/>
                      </a:schemeClr>
                    </a:solidFill>
                  </a:rPr>
                  <a:t>A</a:t>
                </a:r>
              </a:p>
            </p:txBody>
          </p:sp>
          <p:sp>
            <p:nvSpPr>
              <p:cNvPr id="93" name="ZoneTexte 92">
                <a:extLst>
                  <a:ext uri="{FF2B5EF4-FFF2-40B4-BE49-F238E27FC236}">
                    <a16:creationId xmlns:a16="http://schemas.microsoft.com/office/drawing/2014/main" id="{88EDD358-E943-4280-8D29-E5147AF3AF39}"/>
                  </a:ext>
                </a:extLst>
              </p:cNvPr>
              <p:cNvSpPr txBox="1"/>
              <p:nvPr/>
            </p:nvSpPr>
            <p:spPr>
              <a:xfrm>
                <a:off x="180127" y="1804311"/>
                <a:ext cx="262368" cy="2539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1050" dirty="0">
                    <a:solidFill>
                      <a:schemeClr val="bg1">
                        <a:lumMod val="50000"/>
                      </a:schemeClr>
                    </a:solidFill>
                  </a:rPr>
                  <a:t>B</a:t>
                </a:r>
              </a:p>
            </p:txBody>
          </p:sp>
          <p:sp>
            <p:nvSpPr>
              <p:cNvPr id="94" name="ZoneTexte 93">
                <a:extLst>
                  <a:ext uri="{FF2B5EF4-FFF2-40B4-BE49-F238E27FC236}">
                    <a16:creationId xmlns:a16="http://schemas.microsoft.com/office/drawing/2014/main" id="{C2474558-BE69-4D70-9C3D-90E29BC44F47}"/>
                  </a:ext>
                </a:extLst>
              </p:cNvPr>
              <p:cNvSpPr txBox="1"/>
              <p:nvPr/>
            </p:nvSpPr>
            <p:spPr>
              <a:xfrm>
                <a:off x="188191" y="3479911"/>
                <a:ext cx="281291" cy="2539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1050" dirty="0">
                    <a:solidFill>
                      <a:schemeClr val="bg1">
                        <a:lumMod val="50000"/>
                      </a:schemeClr>
                    </a:solidFill>
                  </a:rPr>
                  <a:t>C</a:t>
                </a:r>
              </a:p>
            </p:txBody>
          </p:sp>
          <p:sp>
            <p:nvSpPr>
              <p:cNvPr id="95" name="ZoneTexte 94">
                <a:extLst>
                  <a:ext uri="{FF2B5EF4-FFF2-40B4-BE49-F238E27FC236}">
                    <a16:creationId xmlns:a16="http://schemas.microsoft.com/office/drawing/2014/main" id="{667205AB-4197-4CBF-9824-744DCF8EDD78}"/>
                  </a:ext>
                </a:extLst>
              </p:cNvPr>
              <p:cNvSpPr txBox="1"/>
              <p:nvPr/>
            </p:nvSpPr>
            <p:spPr>
              <a:xfrm>
                <a:off x="169941" y="5178590"/>
                <a:ext cx="245818" cy="2539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1050" dirty="0">
                    <a:solidFill>
                      <a:schemeClr val="bg1">
                        <a:lumMod val="50000"/>
                      </a:schemeClr>
                    </a:solidFill>
                  </a:rPr>
                  <a:t>D</a:t>
                </a:r>
              </a:p>
            </p:txBody>
          </p:sp>
        </p:grpSp>
        <p:grpSp>
          <p:nvGrpSpPr>
            <p:cNvPr id="8" name="Groupe 7">
              <a:extLst>
                <a:ext uri="{FF2B5EF4-FFF2-40B4-BE49-F238E27FC236}">
                  <a16:creationId xmlns:a16="http://schemas.microsoft.com/office/drawing/2014/main" id="{B28C5285-4F64-432F-AF67-4637CC83337B}"/>
                </a:ext>
              </a:extLst>
            </p:cNvPr>
            <p:cNvGrpSpPr/>
            <p:nvPr/>
          </p:nvGrpSpPr>
          <p:grpSpPr>
            <a:xfrm>
              <a:off x="5080173" y="119738"/>
              <a:ext cx="871271" cy="6604271"/>
              <a:chOff x="5080173" y="119738"/>
              <a:chExt cx="871271" cy="6604271"/>
            </a:xfrm>
          </p:grpSpPr>
          <p:sp>
            <p:nvSpPr>
              <p:cNvPr id="112" name="ZoneTexte 111">
                <a:extLst>
                  <a:ext uri="{FF2B5EF4-FFF2-40B4-BE49-F238E27FC236}">
                    <a16:creationId xmlns:a16="http://schemas.microsoft.com/office/drawing/2014/main" id="{0EA8E86C-18BC-4EA4-8844-C297957D2F40}"/>
                  </a:ext>
                </a:extLst>
              </p:cNvPr>
              <p:cNvSpPr txBox="1"/>
              <p:nvPr/>
            </p:nvSpPr>
            <p:spPr>
              <a:xfrm>
                <a:off x="5203356" y="645235"/>
                <a:ext cx="615553" cy="1023696"/>
              </a:xfrm>
              <a:prstGeom prst="rect">
                <a:avLst/>
              </a:prstGeom>
              <a:noFill/>
            </p:spPr>
            <p:txBody>
              <a:bodyPr vert="vert270" wrap="square" rtlCol="0">
                <a:spAutoFit/>
              </a:bodyPr>
              <a:lstStyle/>
              <a:p>
                <a:pPr algn="ctr"/>
                <a:r>
                  <a:rPr lang="fr-FR" sz="900" dirty="0">
                    <a:latin typeface="Quicksand Bold" pitchFamily="50" charset="0"/>
                  </a:rPr>
                  <a:t>CALCUL POSE</a:t>
                </a:r>
              </a:p>
              <a:p>
                <a:r>
                  <a:rPr lang="fr-FR" sz="900" dirty="0">
                    <a:latin typeface="Quicksand Bold" pitchFamily="50" charset="0"/>
                  </a:rPr>
                  <a:t>Etoile grise</a:t>
                </a:r>
              </a:p>
              <a:p>
                <a:endParaRPr lang="fr-FR" sz="1000" dirty="0">
                  <a:latin typeface="Caviar Dreams" panose="020B0402020204020504" pitchFamily="34" charset="0"/>
                </a:endParaRPr>
              </a:p>
            </p:txBody>
          </p:sp>
          <p:sp>
            <p:nvSpPr>
              <p:cNvPr id="113" name="ZoneTexte 112">
                <a:extLst>
                  <a:ext uri="{FF2B5EF4-FFF2-40B4-BE49-F238E27FC236}">
                    <a16:creationId xmlns:a16="http://schemas.microsoft.com/office/drawing/2014/main" id="{C563DD2B-E1B1-4FA8-85DC-410047F87D4A}"/>
                  </a:ext>
                </a:extLst>
              </p:cNvPr>
              <p:cNvSpPr txBox="1"/>
              <p:nvPr/>
            </p:nvSpPr>
            <p:spPr>
              <a:xfrm>
                <a:off x="5080173" y="518605"/>
                <a:ext cx="871271" cy="215444"/>
              </a:xfrm>
              <a:prstGeom prst="rect">
                <a:avLst/>
              </a:prstGeom>
              <a:noFill/>
            </p:spPr>
            <p:txBody>
              <a:bodyPr vert="horz" wrap="square" rtlCol="0">
                <a:spAutoFit/>
              </a:bodyPr>
              <a:lstStyle/>
              <a:p>
                <a:r>
                  <a:rPr lang="fr-FR" sz="800" dirty="0">
                    <a:latin typeface="Script Ecole 2" panose="02000400000000000000" pitchFamily="2" charset="0"/>
                    <a:ea typeface="Script Ecole 2" panose="02000400000000000000" pitchFamily="2" charset="0"/>
                  </a:rPr>
                  <a:t>Objectif 8/10</a:t>
                </a:r>
              </a:p>
            </p:txBody>
          </p:sp>
          <p:sp>
            <p:nvSpPr>
              <p:cNvPr id="106" name="ZoneTexte 105">
                <a:extLst>
                  <a:ext uri="{FF2B5EF4-FFF2-40B4-BE49-F238E27FC236}">
                    <a16:creationId xmlns:a16="http://schemas.microsoft.com/office/drawing/2014/main" id="{C85E0CC2-F232-4A21-A83A-38ABF3225DF7}"/>
                  </a:ext>
                </a:extLst>
              </p:cNvPr>
              <p:cNvSpPr txBox="1"/>
              <p:nvPr/>
            </p:nvSpPr>
            <p:spPr>
              <a:xfrm>
                <a:off x="5203356" y="2335586"/>
                <a:ext cx="461665" cy="1016543"/>
              </a:xfrm>
              <a:prstGeom prst="rect">
                <a:avLst/>
              </a:prstGeom>
              <a:noFill/>
            </p:spPr>
            <p:txBody>
              <a:bodyPr vert="vert270" wrap="square" rtlCol="0">
                <a:spAutoFit/>
              </a:bodyPr>
              <a:lstStyle/>
              <a:p>
                <a:pPr algn="ctr"/>
                <a:r>
                  <a:rPr lang="fr-FR" sz="900" dirty="0">
                    <a:latin typeface="Quicksand Bold" pitchFamily="50" charset="0"/>
                  </a:rPr>
                  <a:t>CALCUL POSE</a:t>
                </a:r>
              </a:p>
              <a:p>
                <a:r>
                  <a:rPr lang="fr-FR" sz="900" dirty="0">
                    <a:latin typeface="Quicksand Bold" pitchFamily="50" charset="0"/>
                  </a:rPr>
                  <a:t>Etoile grise</a:t>
                </a:r>
              </a:p>
            </p:txBody>
          </p:sp>
          <p:sp>
            <p:nvSpPr>
              <p:cNvPr id="107" name="ZoneTexte 106">
                <a:extLst>
                  <a:ext uri="{FF2B5EF4-FFF2-40B4-BE49-F238E27FC236}">
                    <a16:creationId xmlns:a16="http://schemas.microsoft.com/office/drawing/2014/main" id="{DA6EB7F6-C522-40D4-BD5F-BD15C5F73412}"/>
                  </a:ext>
                </a:extLst>
              </p:cNvPr>
              <p:cNvSpPr txBox="1"/>
              <p:nvPr/>
            </p:nvSpPr>
            <p:spPr>
              <a:xfrm>
                <a:off x="5080173" y="2194929"/>
                <a:ext cx="871271" cy="215444"/>
              </a:xfrm>
              <a:prstGeom prst="rect">
                <a:avLst/>
              </a:prstGeom>
              <a:noFill/>
            </p:spPr>
            <p:txBody>
              <a:bodyPr vert="horz" wrap="square" rtlCol="0">
                <a:spAutoFit/>
              </a:bodyPr>
              <a:lstStyle/>
              <a:p>
                <a:r>
                  <a:rPr lang="fr-FR" sz="800" dirty="0">
                    <a:latin typeface="Script Ecole 2" panose="02000400000000000000" pitchFamily="2" charset="0"/>
                    <a:ea typeface="Script Ecole 2" panose="02000400000000000000" pitchFamily="2" charset="0"/>
                  </a:rPr>
                  <a:t>Objectif 8/10</a:t>
                </a:r>
              </a:p>
            </p:txBody>
          </p:sp>
          <p:sp>
            <p:nvSpPr>
              <p:cNvPr id="96" name="ZoneTexte 95">
                <a:extLst>
                  <a:ext uri="{FF2B5EF4-FFF2-40B4-BE49-F238E27FC236}">
                    <a16:creationId xmlns:a16="http://schemas.microsoft.com/office/drawing/2014/main" id="{BC3486C4-64A0-495F-8769-533075FBEE12}"/>
                  </a:ext>
                </a:extLst>
              </p:cNvPr>
              <p:cNvSpPr txBox="1"/>
              <p:nvPr/>
            </p:nvSpPr>
            <p:spPr>
              <a:xfrm>
                <a:off x="5203356" y="4048062"/>
                <a:ext cx="461665" cy="1001669"/>
              </a:xfrm>
              <a:prstGeom prst="rect">
                <a:avLst/>
              </a:prstGeom>
              <a:noFill/>
            </p:spPr>
            <p:txBody>
              <a:bodyPr vert="vert270" wrap="square" rtlCol="0">
                <a:spAutoFit/>
              </a:bodyPr>
              <a:lstStyle/>
              <a:p>
                <a:pPr algn="ctr"/>
                <a:r>
                  <a:rPr lang="fr-FR" sz="900" dirty="0">
                    <a:latin typeface="Quicksand Bold" pitchFamily="50" charset="0"/>
                  </a:rPr>
                  <a:t>CALCUL POSE</a:t>
                </a:r>
              </a:p>
              <a:p>
                <a:r>
                  <a:rPr lang="fr-FR" sz="900" dirty="0">
                    <a:latin typeface="Quicksand Bold" pitchFamily="50" charset="0"/>
                  </a:rPr>
                  <a:t>Etoile grise</a:t>
                </a:r>
              </a:p>
            </p:txBody>
          </p:sp>
          <p:sp>
            <p:nvSpPr>
              <p:cNvPr id="97" name="ZoneTexte 96">
                <a:extLst>
                  <a:ext uri="{FF2B5EF4-FFF2-40B4-BE49-F238E27FC236}">
                    <a16:creationId xmlns:a16="http://schemas.microsoft.com/office/drawing/2014/main" id="{FE5D0B3E-5B4E-4E72-A73C-AA112FBECAD1}"/>
                  </a:ext>
                </a:extLst>
              </p:cNvPr>
              <p:cNvSpPr txBox="1"/>
              <p:nvPr/>
            </p:nvSpPr>
            <p:spPr>
              <a:xfrm>
                <a:off x="5080173" y="3890551"/>
                <a:ext cx="871271" cy="215444"/>
              </a:xfrm>
              <a:prstGeom prst="rect">
                <a:avLst/>
              </a:prstGeom>
              <a:noFill/>
            </p:spPr>
            <p:txBody>
              <a:bodyPr vert="horz" wrap="square" rtlCol="0">
                <a:spAutoFit/>
              </a:bodyPr>
              <a:lstStyle/>
              <a:p>
                <a:r>
                  <a:rPr lang="fr-FR" sz="800" dirty="0">
                    <a:latin typeface="Script Ecole 2" panose="02000400000000000000" pitchFamily="2" charset="0"/>
                    <a:ea typeface="Script Ecole 2" panose="02000400000000000000" pitchFamily="2" charset="0"/>
                  </a:rPr>
                  <a:t>Objectif 8/10</a:t>
                </a:r>
              </a:p>
            </p:txBody>
          </p:sp>
          <p:sp>
            <p:nvSpPr>
              <p:cNvPr id="71" name="ZoneTexte 70">
                <a:extLst>
                  <a:ext uri="{FF2B5EF4-FFF2-40B4-BE49-F238E27FC236}">
                    <a16:creationId xmlns:a16="http://schemas.microsoft.com/office/drawing/2014/main" id="{FC91964E-D301-41AD-BA06-22AD06BD5C05}"/>
                  </a:ext>
                </a:extLst>
              </p:cNvPr>
              <p:cNvSpPr txBox="1"/>
              <p:nvPr/>
            </p:nvSpPr>
            <p:spPr>
              <a:xfrm>
                <a:off x="5203356" y="5690934"/>
                <a:ext cx="461665" cy="1033075"/>
              </a:xfrm>
              <a:prstGeom prst="rect">
                <a:avLst/>
              </a:prstGeom>
              <a:noFill/>
            </p:spPr>
            <p:txBody>
              <a:bodyPr vert="vert270" wrap="square" rtlCol="0">
                <a:spAutoFit/>
              </a:bodyPr>
              <a:lstStyle/>
              <a:p>
                <a:pPr algn="ctr"/>
                <a:r>
                  <a:rPr lang="fr-FR" sz="900" dirty="0">
                    <a:latin typeface="Quicksand Bold" pitchFamily="50" charset="0"/>
                  </a:rPr>
                  <a:t>CALCUL POSE</a:t>
                </a:r>
              </a:p>
              <a:p>
                <a:r>
                  <a:rPr lang="fr-FR" sz="900" dirty="0">
                    <a:latin typeface="Quicksand Bold" pitchFamily="50" charset="0"/>
                  </a:rPr>
                  <a:t>Etoile grise</a:t>
                </a:r>
              </a:p>
            </p:txBody>
          </p:sp>
          <p:sp>
            <p:nvSpPr>
              <p:cNvPr id="79" name="ZoneTexte 78">
                <a:extLst>
                  <a:ext uri="{FF2B5EF4-FFF2-40B4-BE49-F238E27FC236}">
                    <a16:creationId xmlns:a16="http://schemas.microsoft.com/office/drawing/2014/main" id="{932B3740-7DB0-4FDE-AC97-4C6AB1C3B4D5}"/>
                  </a:ext>
                </a:extLst>
              </p:cNvPr>
              <p:cNvSpPr txBox="1"/>
              <p:nvPr/>
            </p:nvSpPr>
            <p:spPr>
              <a:xfrm>
                <a:off x="5080173" y="5574272"/>
                <a:ext cx="871271" cy="215444"/>
              </a:xfrm>
              <a:prstGeom prst="rect">
                <a:avLst/>
              </a:prstGeom>
              <a:noFill/>
            </p:spPr>
            <p:txBody>
              <a:bodyPr vert="horz" wrap="square" rtlCol="0">
                <a:spAutoFit/>
              </a:bodyPr>
              <a:lstStyle/>
              <a:p>
                <a:r>
                  <a:rPr lang="fr-FR" sz="800" dirty="0">
                    <a:latin typeface="Script Ecole 2" panose="02000400000000000000" pitchFamily="2" charset="0"/>
                    <a:ea typeface="Script Ecole 2" panose="02000400000000000000" pitchFamily="2" charset="0"/>
                  </a:rPr>
                  <a:t>Objectif 8/10</a:t>
                </a:r>
              </a:p>
            </p:txBody>
          </p:sp>
          <p:sp>
            <p:nvSpPr>
              <p:cNvPr id="66" name="ZoneTexte 65">
                <a:extLst>
                  <a:ext uri="{FF2B5EF4-FFF2-40B4-BE49-F238E27FC236}">
                    <a16:creationId xmlns:a16="http://schemas.microsoft.com/office/drawing/2014/main" id="{24DEEACD-6396-4512-BA5B-04AF9919DBD1}"/>
                  </a:ext>
                </a:extLst>
              </p:cNvPr>
              <p:cNvSpPr txBox="1"/>
              <p:nvPr/>
            </p:nvSpPr>
            <p:spPr>
              <a:xfrm>
                <a:off x="5151456" y="119738"/>
                <a:ext cx="248173" cy="2539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1050" dirty="0">
                    <a:solidFill>
                      <a:schemeClr val="bg1">
                        <a:lumMod val="50000"/>
                      </a:schemeClr>
                    </a:solidFill>
                  </a:rPr>
                  <a:t>A</a:t>
                </a:r>
              </a:p>
            </p:txBody>
          </p:sp>
          <p:sp>
            <p:nvSpPr>
              <p:cNvPr id="67" name="ZoneTexte 66">
                <a:extLst>
                  <a:ext uri="{FF2B5EF4-FFF2-40B4-BE49-F238E27FC236}">
                    <a16:creationId xmlns:a16="http://schemas.microsoft.com/office/drawing/2014/main" id="{8B369335-F6A1-4247-AD73-0F183F87D18B}"/>
                  </a:ext>
                </a:extLst>
              </p:cNvPr>
              <p:cNvSpPr txBox="1"/>
              <p:nvPr/>
            </p:nvSpPr>
            <p:spPr>
              <a:xfrm>
                <a:off x="5186478" y="1790161"/>
                <a:ext cx="273892" cy="2539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1050" dirty="0">
                    <a:solidFill>
                      <a:schemeClr val="bg1">
                        <a:lumMod val="50000"/>
                      </a:schemeClr>
                    </a:solidFill>
                  </a:rPr>
                  <a:t>B</a:t>
                </a:r>
              </a:p>
            </p:txBody>
          </p:sp>
          <p:sp>
            <p:nvSpPr>
              <p:cNvPr id="68" name="ZoneTexte 67">
                <a:extLst>
                  <a:ext uri="{FF2B5EF4-FFF2-40B4-BE49-F238E27FC236}">
                    <a16:creationId xmlns:a16="http://schemas.microsoft.com/office/drawing/2014/main" id="{7F8A876C-3C37-4ED7-89A7-12C1D3CA7186}"/>
                  </a:ext>
                </a:extLst>
              </p:cNvPr>
              <p:cNvSpPr txBox="1"/>
              <p:nvPr/>
            </p:nvSpPr>
            <p:spPr>
              <a:xfrm>
                <a:off x="5175437" y="3487978"/>
                <a:ext cx="256419" cy="2539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1050" dirty="0">
                    <a:solidFill>
                      <a:schemeClr val="bg1">
                        <a:lumMod val="50000"/>
                      </a:schemeClr>
                    </a:solidFill>
                  </a:rPr>
                  <a:t>C</a:t>
                </a:r>
              </a:p>
            </p:txBody>
          </p:sp>
          <p:sp>
            <p:nvSpPr>
              <p:cNvPr id="69" name="ZoneTexte 68">
                <a:extLst>
                  <a:ext uri="{FF2B5EF4-FFF2-40B4-BE49-F238E27FC236}">
                    <a16:creationId xmlns:a16="http://schemas.microsoft.com/office/drawing/2014/main" id="{A52E9AE9-E537-4B55-8DEB-4BB1B016FB39}"/>
                  </a:ext>
                </a:extLst>
              </p:cNvPr>
              <p:cNvSpPr txBox="1"/>
              <p:nvPr/>
            </p:nvSpPr>
            <p:spPr>
              <a:xfrm>
                <a:off x="5175081" y="5177963"/>
                <a:ext cx="257133" cy="2539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1050" dirty="0">
                    <a:solidFill>
                      <a:schemeClr val="bg1">
                        <a:lumMod val="50000"/>
                      </a:schemeClr>
                    </a:solidFill>
                  </a:rPr>
                  <a:t>D</a:t>
                </a:r>
              </a:p>
            </p:txBody>
          </p:sp>
        </p:grpSp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66685697-FF77-403E-909C-DDBD63357933}"/>
                </a:ext>
              </a:extLst>
            </p:cNvPr>
            <p:cNvGrpSpPr/>
            <p:nvPr/>
          </p:nvGrpSpPr>
          <p:grpSpPr>
            <a:xfrm>
              <a:off x="732566" y="159220"/>
              <a:ext cx="5234563" cy="5297170"/>
              <a:chOff x="732566" y="159220"/>
              <a:chExt cx="5234563" cy="5297170"/>
            </a:xfrm>
          </p:grpSpPr>
          <p:grpSp>
            <p:nvGrpSpPr>
              <p:cNvPr id="5" name="Groupe 4">
                <a:extLst>
                  <a:ext uri="{FF2B5EF4-FFF2-40B4-BE49-F238E27FC236}">
                    <a16:creationId xmlns:a16="http://schemas.microsoft.com/office/drawing/2014/main" id="{F7723E97-529F-4919-941B-1E0E6DBE6F1D}"/>
                  </a:ext>
                </a:extLst>
              </p:cNvPr>
              <p:cNvGrpSpPr/>
              <p:nvPr/>
            </p:nvGrpSpPr>
            <p:grpSpPr>
              <a:xfrm>
                <a:off x="735748" y="159220"/>
                <a:ext cx="5231381" cy="221099"/>
                <a:chOff x="686996" y="178347"/>
                <a:chExt cx="5231381" cy="221099"/>
              </a:xfrm>
            </p:grpSpPr>
            <p:sp>
              <p:nvSpPr>
                <p:cNvPr id="128" name="ZoneTexte 127">
                  <a:extLst>
                    <a:ext uri="{FF2B5EF4-FFF2-40B4-BE49-F238E27FC236}">
                      <a16:creationId xmlns:a16="http://schemas.microsoft.com/office/drawing/2014/main" id="{F866B112-3A20-471E-8533-34340EEE7A93}"/>
                    </a:ext>
                  </a:extLst>
                </p:cNvPr>
                <p:cNvSpPr txBox="1"/>
                <p:nvPr/>
              </p:nvSpPr>
              <p:spPr>
                <a:xfrm>
                  <a:off x="686996" y="178347"/>
                  <a:ext cx="216000" cy="216396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scene3d>
                  <a:camera prst="orthographicFront">
                    <a:rot lat="0" lon="0" rev="0"/>
                  </a:camera>
                  <a:lightRig rig="contrasting" dir="t">
                    <a:rot lat="0" lon="0" rev="1500000"/>
                  </a:lightRig>
                </a:scene3d>
                <a:sp3d prstMaterial="metal">
                  <a:bevelT w="88900" h="88900"/>
                </a:sp3d>
              </p:spPr>
              <p:txBody>
                <a:bodyPr wrap="square" lIns="0" tIns="0" rIns="0" bIns="0" rtlCol="0">
                  <a:spAutoFit/>
                </a:bodyPr>
                <a:lstStyle/>
                <a:p>
                  <a:pPr algn="ctr"/>
                  <a:r>
                    <a:rPr lang="fr-FR" sz="1000" dirty="0">
                      <a:solidFill>
                        <a:schemeClr val="bg1"/>
                      </a:solidFill>
                      <a:latin typeface="Wolf Sans" panose="020F0704030504030204" pitchFamily="34" charset="0"/>
                    </a:rPr>
                    <a:t>1</a:t>
                  </a:r>
                </a:p>
              </p:txBody>
            </p:sp>
            <p:sp>
              <p:nvSpPr>
                <p:cNvPr id="131" name="ZoneTexte 130">
                  <a:extLst>
                    <a:ext uri="{FF2B5EF4-FFF2-40B4-BE49-F238E27FC236}">
                      <a16:creationId xmlns:a16="http://schemas.microsoft.com/office/drawing/2014/main" id="{5DA1F892-18D9-435C-9C71-1ED84F4C51FB}"/>
                    </a:ext>
                  </a:extLst>
                </p:cNvPr>
                <p:cNvSpPr txBox="1"/>
                <p:nvPr/>
              </p:nvSpPr>
              <p:spPr>
                <a:xfrm>
                  <a:off x="5702377" y="183050"/>
                  <a:ext cx="216000" cy="216396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scene3d>
                  <a:camera prst="orthographicFront">
                    <a:rot lat="0" lon="0" rev="0"/>
                  </a:camera>
                  <a:lightRig rig="contrasting" dir="t">
                    <a:rot lat="0" lon="0" rev="1500000"/>
                  </a:lightRig>
                </a:scene3d>
                <a:sp3d prstMaterial="metal">
                  <a:bevelT w="88900" h="88900"/>
                </a:sp3d>
              </p:spPr>
              <p:txBody>
                <a:bodyPr wrap="square" lIns="0" tIns="0" rIns="0" bIns="0" rtlCol="0">
                  <a:spAutoFit/>
                </a:bodyPr>
                <a:lstStyle/>
                <a:p>
                  <a:pPr algn="ctr"/>
                  <a:r>
                    <a:rPr lang="fr-FR" sz="1000" dirty="0">
                      <a:solidFill>
                        <a:schemeClr val="bg1"/>
                      </a:solidFill>
                      <a:latin typeface="Wolf Sans" panose="020F0704030504030204" pitchFamily="34" charset="0"/>
                    </a:rPr>
                    <a:t>1</a:t>
                  </a:r>
                </a:p>
              </p:txBody>
            </p:sp>
          </p:grpSp>
          <p:grpSp>
            <p:nvGrpSpPr>
              <p:cNvPr id="133" name="Groupe 132">
                <a:extLst>
                  <a:ext uri="{FF2B5EF4-FFF2-40B4-BE49-F238E27FC236}">
                    <a16:creationId xmlns:a16="http://schemas.microsoft.com/office/drawing/2014/main" id="{D5B56201-082F-4EB8-A567-4D50372BEB2F}"/>
                  </a:ext>
                </a:extLst>
              </p:cNvPr>
              <p:cNvGrpSpPr/>
              <p:nvPr/>
            </p:nvGrpSpPr>
            <p:grpSpPr>
              <a:xfrm>
                <a:off x="735748" y="1864168"/>
                <a:ext cx="5231381" cy="221099"/>
                <a:chOff x="686996" y="178347"/>
                <a:chExt cx="5231381" cy="221099"/>
              </a:xfrm>
            </p:grpSpPr>
            <p:sp>
              <p:nvSpPr>
                <p:cNvPr id="142" name="ZoneTexte 141">
                  <a:extLst>
                    <a:ext uri="{FF2B5EF4-FFF2-40B4-BE49-F238E27FC236}">
                      <a16:creationId xmlns:a16="http://schemas.microsoft.com/office/drawing/2014/main" id="{448CDF7B-2164-4AF8-B1D6-F3BD4EE200A3}"/>
                    </a:ext>
                  </a:extLst>
                </p:cNvPr>
                <p:cNvSpPr txBox="1"/>
                <p:nvPr/>
              </p:nvSpPr>
              <p:spPr>
                <a:xfrm>
                  <a:off x="686996" y="178347"/>
                  <a:ext cx="216000" cy="216396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scene3d>
                  <a:camera prst="orthographicFront">
                    <a:rot lat="0" lon="0" rev="0"/>
                  </a:camera>
                  <a:lightRig rig="contrasting" dir="t">
                    <a:rot lat="0" lon="0" rev="1500000"/>
                  </a:lightRig>
                </a:scene3d>
                <a:sp3d prstMaterial="metal">
                  <a:bevelT w="88900" h="88900"/>
                </a:sp3d>
              </p:spPr>
              <p:txBody>
                <a:bodyPr wrap="square" lIns="0" tIns="0" rIns="0" bIns="0" rtlCol="0">
                  <a:spAutoFit/>
                </a:bodyPr>
                <a:lstStyle/>
                <a:p>
                  <a:pPr algn="ctr"/>
                  <a:r>
                    <a:rPr lang="fr-FR" sz="1000" dirty="0">
                      <a:solidFill>
                        <a:schemeClr val="bg1"/>
                      </a:solidFill>
                      <a:latin typeface="Wolf Sans" panose="020F0704030504030204" pitchFamily="34" charset="0"/>
                    </a:rPr>
                    <a:t>1</a:t>
                  </a:r>
                </a:p>
              </p:txBody>
            </p:sp>
            <p:sp>
              <p:nvSpPr>
                <p:cNvPr id="140" name="ZoneTexte 139">
                  <a:extLst>
                    <a:ext uri="{FF2B5EF4-FFF2-40B4-BE49-F238E27FC236}">
                      <a16:creationId xmlns:a16="http://schemas.microsoft.com/office/drawing/2014/main" id="{058C3005-E835-4287-BE8E-023C14B12C85}"/>
                    </a:ext>
                  </a:extLst>
                </p:cNvPr>
                <p:cNvSpPr txBox="1"/>
                <p:nvPr/>
              </p:nvSpPr>
              <p:spPr>
                <a:xfrm>
                  <a:off x="5702377" y="183050"/>
                  <a:ext cx="216000" cy="216396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scene3d>
                  <a:camera prst="orthographicFront">
                    <a:rot lat="0" lon="0" rev="0"/>
                  </a:camera>
                  <a:lightRig rig="contrasting" dir="t">
                    <a:rot lat="0" lon="0" rev="1500000"/>
                  </a:lightRig>
                </a:scene3d>
                <a:sp3d prstMaterial="metal">
                  <a:bevelT w="88900" h="88900"/>
                </a:sp3d>
              </p:spPr>
              <p:txBody>
                <a:bodyPr wrap="square" lIns="0" tIns="0" rIns="0" bIns="0" rtlCol="0">
                  <a:spAutoFit/>
                </a:bodyPr>
                <a:lstStyle/>
                <a:p>
                  <a:pPr algn="ctr"/>
                  <a:r>
                    <a:rPr lang="fr-FR" sz="1000" dirty="0">
                      <a:solidFill>
                        <a:schemeClr val="bg1"/>
                      </a:solidFill>
                      <a:latin typeface="Wolf Sans" panose="020F0704030504030204" pitchFamily="34" charset="0"/>
                    </a:rPr>
                    <a:t>1</a:t>
                  </a:r>
                </a:p>
              </p:txBody>
            </p:sp>
          </p:grpSp>
          <p:grpSp>
            <p:nvGrpSpPr>
              <p:cNvPr id="144" name="Groupe 143">
                <a:extLst>
                  <a:ext uri="{FF2B5EF4-FFF2-40B4-BE49-F238E27FC236}">
                    <a16:creationId xmlns:a16="http://schemas.microsoft.com/office/drawing/2014/main" id="{7E23E42D-6FDE-4B29-A8AF-DDC5B55C3CDC}"/>
                  </a:ext>
                </a:extLst>
              </p:cNvPr>
              <p:cNvGrpSpPr/>
              <p:nvPr/>
            </p:nvGrpSpPr>
            <p:grpSpPr>
              <a:xfrm>
                <a:off x="735748" y="3549794"/>
                <a:ext cx="5231381" cy="221099"/>
                <a:chOff x="686996" y="178347"/>
                <a:chExt cx="5231381" cy="221099"/>
              </a:xfrm>
            </p:grpSpPr>
            <p:sp>
              <p:nvSpPr>
                <p:cNvPr id="153" name="ZoneTexte 152">
                  <a:extLst>
                    <a:ext uri="{FF2B5EF4-FFF2-40B4-BE49-F238E27FC236}">
                      <a16:creationId xmlns:a16="http://schemas.microsoft.com/office/drawing/2014/main" id="{A8019667-442B-4377-A654-F46707D4DD66}"/>
                    </a:ext>
                  </a:extLst>
                </p:cNvPr>
                <p:cNvSpPr txBox="1"/>
                <p:nvPr/>
              </p:nvSpPr>
              <p:spPr>
                <a:xfrm>
                  <a:off x="686996" y="178347"/>
                  <a:ext cx="216000" cy="216396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scene3d>
                  <a:camera prst="orthographicFront">
                    <a:rot lat="0" lon="0" rev="0"/>
                  </a:camera>
                  <a:lightRig rig="contrasting" dir="t">
                    <a:rot lat="0" lon="0" rev="1500000"/>
                  </a:lightRig>
                </a:scene3d>
                <a:sp3d prstMaterial="metal">
                  <a:bevelT w="88900" h="88900"/>
                </a:sp3d>
              </p:spPr>
              <p:txBody>
                <a:bodyPr wrap="square" lIns="0" tIns="0" rIns="0" bIns="0" rtlCol="0">
                  <a:spAutoFit/>
                </a:bodyPr>
                <a:lstStyle/>
                <a:p>
                  <a:pPr algn="ctr"/>
                  <a:r>
                    <a:rPr lang="fr-FR" sz="1000" dirty="0">
                      <a:solidFill>
                        <a:schemeClr val="bg1"/>
                      </a:solidFill>
                      <a:latin typeface="Wolf Sans" panose="020F0704030504030204" pitchFamily="34" charset="0"/>
                    </a:rPr>
                    <a:t>1</a:t>
                  </a:r>
                </a:p>
              </p:txBody>
            </p:sp>
            <p:sp>
              <p:nvSpPr>
                <p:cNvPr id="151" name="ZoneTexte 150">
                  <a:extLst>
                    <a:ext uri="{FF2B5EF4-FFF2-40B4-BE49-F238E27FC236}">
                      <a16:creationId xmlns:a16="http://schemas.microsoft.com/office/drawing/2014/main" id="{3FEFA5CB-0E3D-4828-9AF1-59460A8E53FD}"/>
                    </a:ext>
                  </a:extLst>
                </p:cNvPr>
                <p:cNvSpPr txBox="1"/>
                <p:nvPr/>
              </p:nvSpPr>
              <p:spPr>
                <a:xfrm>
                  <a:off x="5702377" y="183050"/>
                  <a:ext cx="216000" cy="216396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scene3d>
                  <a:camera prst="orthographicFront">
                    <a:rot lat="0" lon="0" rev="0"/>
                  </a:camera>
                  <a:lightRig rig="contrasting" dir="t">
                    <a:rot lat="0" lon="0" rev="1500000"/>
                  </a:lightRig>
                </a:scene3d>
                <a:sp3d prstMaterial="metal">
                  <a:bevelT w="88900" h="88900"/>
                </a:sp3d>
              </p:spPr>
              <p:txBody>
                <a:bodyPr wrap="square" lIns="0" tIns="0" rIns="0" bIns="0" rtlCol="0">
                  <a:spAutoFit/>
                </a:bodyPr>
                <a:lstStyle/>
                <a:p>
                  <a:pPr algn="ctr"/>
                  <a:r>
                    <a:rPr lang="fr-FR" sz="1000" dirty="0">
                      <a:solidFill>
                        <a:schemeClr val="bg1"/>
                      </a:solidFill>
                      <a:latin typeface="Wolf Sans" panose="020F0704030504030204" pitchFamily="34" charset="0"/>
                    </a:rPr>
                    <a:t>1</a:t>
                  </a:r>
                </a:p>
              </p:txBody>
            </p:sp>
          </p:grpSp>
          <p:grpSp>
            <p:nvGrpSpPr>
              <p:cNvPr id="155" name="Groupe 154">
                <a:extLst>
                  <a:ext uri="{FF2B5EF4-FFF2-40B4-BE49-F238E27FC236}">
                    <a16:creationId xmlns:a16="http://schemas.microsoft.com/office/drawing/2014/main" id="{C37B1C61-CD61-4A4A-A0C2-77B7054D6700}"/>
                  </a:ext>
                </a:extLst>
              </p:cNvPr>
              <p:cNvGrpSpPr/>
              <p:nvPr/>
            </p:nvGrpSpPr>
            <p:grpSpPr>
              <a:xfrm>
                <a:off x="732566" y="5235291"/>
                <a:ext cx="5231381" cy="221099"/>
                <a:chOff x="686996" y="178347"/>
                <a:chExt cx="5231381" cy="221099"/>
              </a:xfrm>
            </p:grpSpPr>
            <p:sp>
              <p:nvSpPr>
                <p:cNvPr id="164" name="ZoneTexte 163">
                  <a:extLst>
                    <a:ext uri="{FF2B5EF4-FFF2-40B4-BE49-F238E27FC236}">
                      <a16:creationId xmlns:a16="http://schemas.microsoft.com/office/drawing/2014/main" id="{249D69EB-1104-4EAF-97E0-3328ABE1DC1A}"/>
                    </a:ext>
                  </a:extLst>
                </p:cNvPr>
                <p:cNvSpPr txBox="1"/>
                <p:nvPr/>
              </p:nvSpPr>
              <p:spPr>
                <a:xfrm>
                  <a:off x="686996" y="178347"/>
                  <a:ext cx="216000" cy="216396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scene3d>
                  <a:camera prst="orthographicFront">
                    <a:rot lat="0" lon="0" rev="0"/>
                  </a:camera>
                  <a:lightRig rig="contrasting" dir="t">
                    <a:rot lat="0" lon="0" rev="1500000"/>
                  </a:lightRig>
                </a:scene3d>
                <a:sp3d prstMaterial="metal">
                  <a:bevelT w="88900" h="88900"/>
                </a:sp3d>
              </p:spPr>
              <p:txBody>
                <a:bodyPr wrap="square" lIns="0" tIns="0" rIns="0" bIns="0" rtlCol="0">
                  <a:spAutoFit/>
                </a:bodyPr>
                <a:lstStyle/>
                <a:p>
                  <a:pPr algn="ctr"/>
                  <a:r>
                    <a:rPr lang="fr-FR" sz="1000" dirty="0">
                      <a:solidFill>
                        <a:schemeClr val="bg1"/>
                      </a:solidFill>
                      <a:latin typeface="Wolf Sans" panose="020F0704030504030204" pitchFamily="34" charset="0"/>
                    </a:rPr>
                    <a:t>1</a:t>
                  </a:r>
                </a:p>
              </p:txBody>
            </p:sp>
            <p:sp>
              <p:nvSpPr>
                <p:cNvPr id="162" name="ZoneTexte 161">
                  <a:extLst>
                    <a:ext uri="{FF2B5EF4-FFF2-40B4-BE49-F238E27FC236}">
                      <a16:creationId xmlns:a16="http://schemas.microsoft.com/office/drawing/2014/main" id="{357877A5-02DF-432C-AC9C-590A5F23F1C7}"/>
                    </a:ext>
                  </a:extLst>
                </p:cNvPr>
                <p:cNvSpPr txBox="1"/>
                <p:nvPr/>
              </p:nvSpPr>
              <p:spPr>
                <a:xfrm>
                  <a:off x="5702377" y="183050"/>
                  <a:ext cx="216000" cy="216396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scene3d>
                  <a:camera prst="orthographicFront">
                    <a:rot lat="0" lon="0" rev="0"/>
                  </a:camera>
                  <a:lightRig rig="contrasting" dir="t">
                    <a:rot lat="0" lon="0" rev="1500000"/>
                  </a:lightRig>
                </a:scene3d>
                <a:sp3d prstMaterial="metal">
                  <a:bevelT w="88900" h="88900"/>
                </a:sp3d>
              </p:spPr>
              <p:txBody>
                <a:bodyPr wrap="square" lIns="0" tIns="0" rIns="0" bIns="0" rtlCol="0">
                  <a:spAutoFit/>
                </a:bodyPr>
                <a:lstStyle/>
                <a:p>
                  <a:pPr algn="ctr"/>
                  <a:r>
                    <a:rPr lang="fr-FR" sz="1000" dirty="0">
                      <a:solidFill>
                        <a:schemeClr val="bg1"/>
                      </a:solidFill>
                      <a:latin typeface="Wolf Sans" panose="020F0704030504030204" pitchFamily="34" charset="0"/>
                    </a:rPr>
                    <a:t>1</a:t>
                  </a:r>
                </a:p>
              </p:txBody>
            </p:sp>
          </p:grpSp>
        </p:grpSp>
      </p:grpSp>
      <p:sp>
        <p:nvSpPr>
          <p:cNvPr id="41" name="ZoneTexte 40">
            <a:extLst>
              <a:ext uri="{FF2B5EF4-FFF2-40B4-BE49-F238E27FC236}">
                <a16:creationId xmlns:a16="http://schemas.microsoft.com/office/drawing/2014/main" id="{7F09AD4A-D2C0-45D8-B520-9A27AE61D800}"/>
              </a:ext>
            </a:extLst>
          </p:cNvPr>
          <p:cNvSpPr txBox="1"/>
          <p:nvPr/>
        </p:nvSpPr>
        <p:spPr>
          <a:xfrm>
            <a:off x="854938" y="331909"/>
            <a:ext cx="1663711" cy="1336841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marL="228600" indent="-228600">
              <a:lnSpc>
                <a:spcPct val="150000"/>
              </a:lnSpc>
              <a:buFont typeface="+mj-lt"/>
              <a:buAutoNum type="alphaLcParenR"/>
            </a:pPr>
            <a:r>
              <a:rPr lang="fr-FR" sz="1100" dirty="0">
                <a:latin typeface="Script cole" panose="00000400000000000000" pitchFamily="2" charset="0"/>
              </a:rPr>
              <a:t>45 × 28</a:t>
            </a:r>
          </a:p>
          <a:p>
            <a:pPr marL="228600" indent="-228600">
              <a:lnSpc>
                <a:spcPct val="150000"/>
              </a:lnSpc>
              <a:buAutoNum type="alphaLcParenR"/>
            </a:pPr>
            <a:r>
              <a:rPr lang="fr-FR" sz="1100" dirty="0">
                <a:latin typeface="Script cole" panose="00000400000000000000" pitchFamily="2" charset="0"/>
              </a:rPr>
              <a:t>92 × 13</a:t>
            </a:r>
          </a:p>
          <a:p>
            <a:pPr marL="228600" indent="-228600">
              <a:lnSpc>
                <a:spcPct val="150000"/>
              </a:lnSpc>
              <a:buAutoNum type="alphaLcParenR"/>
            </a:pPr>
            <a:r>
              <a:rPr lang="fr-FR" sz="1100" dirty="0">
                <a:latin typeface="Script cole" panose="00000400000000000000" pitchFamily="2" charset="0"/>
              </a:rPr>
              <a:t>34 × 25</a:t>
            </a:r>
          </a:p>
          <a:p>
            <a:pPr marL="228600" indent="-228600">
              <a:lnSpc>
                <a:spcPct val="150000"/>
              </a:lnSpc>
              <a:buAutoNum type="alphaLcParenR"/>
            </a:pPr>
            <a:r>
              <a:rPr lang="fr-FR" sz="1100" dirty="0">
                <a:latin typeface="Script cole" panose="00000400000000000000" pitchFamily="2" charset="0"/>
              </a:rPr>
              <a:t>86 × 47</a:t>
            </a:r>
          </a:p>
          <a:p>
            <a:pPr marL="228600" indent="-228600">
              <a:lnSpc>
                <a:spcPct val="150000"/>
              </a:lnSpc>
              <a:buAutoNum type="alphaLcParenR"/>
            </a:pPr>
            <a:r>
              <a:rPr lang="fr-FR" sz="1100" dirty="0">
                <a:latin typeface="Script cole" panose="00000400000000000000" pitchFamily="2" charset="0"/>
              </a:rPr>
              <a:t>24 × 53</a:t>
            </a:r>
          </a:p>
        </p:txBody>
      </p:sp>
      <p:sp>
        <p:nvSpPr>
          <p:cNvPr id="42" name="ZoneTexte 41">
            <a:extLst>
              <a:ext uri="{FF2B5EF4-FFF2-40B4-BE49-F238E27FC236}">
                <a16:creationId xmlns:a16="http://schemas.microsoft.com/office/drawing/2014/main" id="{80C0BF7E-2B3B-4701-A51E-59024CB42AF4}"/>
              </a:ext>
            </a:extLst>
          </p:cNvPr>
          <p:cNvSpPr txBox="1"/>
          <p:nvPr/>
        </p:nvSpPr>
        <p:spPr>
          <a:xfrm>
            <a:off x="2531389" y="353936"/>
            <a:ext cx="1825390" cy="1336841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marL="228600" indent="-228600">
              <a:lnSpc>
                <a:spcPct val="150000"/>
              </a:lnSpc>
              <a:buFont typeface="+mj-lt"/>
              <a:buAutoNum type="alphaLcParenR" startAt="6"/>
            </a:pPr>
            <a:r>
              <a:rPr lang="fr-FR" sz="1100" dirty="0">
                <a:latin typeface="Script cole" panose="00000400000000000000" pitchFamily="2" charset="0"/>
              </a:rPr>
              <a:t>5 936 – 421 </a:t>
            </a:r>
          </a:p>
          <a:p>
            <a:pPr marL="228600" indent="-228600">
              <a:lnSpc>
                <a:spcPct val="150000"/>
              </a:lnSpc>
              <a:buFont typeface="+mj-lt"/>
              <a:buAutoNum type="alphaLcParenR" startAt="6"/>
            </a:pPr>
            <a:r>
              <a:rPr lang="fr-FR" sz="1100" dirty="0">
                <a:latin typeface="Script cole" panose="00000400000000000000" pitchFamily="2" charset="0"/>
              </a:rPr>
              <a:t>7 100 – 2 065 </a:t>
            </a:r>
          </a:p>
          <a:p>
            <a:pPr marL="228600" indent="-228600">
              <a:lnSpc>
                <a:spcPct val="150000"/>
              </a:lnSpc>
              <a:buAutoNum type="alphaLcParenR" startAt="6"/>
            </a:pPr>
            <a:r>
              <a:rPr lang="fr-FR" sz="1100" dirty="0">
                <a:latin typeface="Script cole" panose="00000400000000000000" pitchFamily="2" charset="0"/>
              </a:rPr>
              <a:t>2 105 + 3 714</a:t>
            </a:r>
          </a:p>
          <a:p>
            <a:pPr marL="228600" indent="-228600">
              <a:lnSpc>
                <a:spcPct val="150000"/>
              </a:lnSpc>
              <a:buAutoNum type="alphaLcParenR" startAt="6"/>
            </a:pPr>
            <a:r>
              <a:rPr lang="fr-FR" sz="1100" dirty="0">
                <a:latin typeface="Script cole" panose="00000400000000000000" pitchFamily="2" charset="0"/>
              </a:rPr>
              <a:t>117 + 998 + 3 014</a:t>
            </a:r>
          </a:p>
          <a:p>
            <a:pPr marL="228600" indent="-228600">
              <a:lnSpc>
                <a:spcPct val="150000"/>
              </a:lnSpc>
              <a:buAutoNum type="alphaLcParenR" startAt="6"/>
            </a:pPr>
            <a:r>
              <a:rPr lang="fr-FR" sz="1100" dirty="0">
                <a:latin typeface="Script cole" panose="00000400000000000000" pitchFamily="2" charset="0"/>
              </a:rPr>
              <a:t>326 + … = 793</a:t>
            </a:r>
          </a:p>
        </p:txBody>
      </p:sp>
      <p:sp>
        <p:nvSpPr>
          <p:cNvPr id="63" name="ZoneTexte 62">
            <a:extLst>
              <a:ext uri="{FF2B5EF4-FFF2-40B4-BE49-F238E27FC236}">
                <a16:creationId xmlns:a16="http://schemas.microsoft.com/office/drawing/2014/main" id="{B140D717-9D75-4111-9A68-DE76DE5D66CC}"/>
              </a:ext>
            </a:extLst>
          </p:cNvPr>
          <p:cNvSpPr txBox="1"/>
          <p:nvPr/>
        </p:nvSpPr>
        <p:spPr>
          <a:xfrm>
            <a:off x="854939" y="2015108"/>
            <a:ext cx="1663710" cy="1336841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marL="228600" indent="-228600">
              <a:lnSpc>
                <a:spcPct val="150000"/>
              </a:lnSpc>
              <a:buFont typeface="+mj-lt"/>
              <a:buAutoNum type="alphaLcParenR"/>
            </a:pPr>
            <a:r>
              <a:rPr lang="fr-FR" sz="1100" dirty="0">
                <a:latin typeface="Script cole" panose="00000400000000000000" pitchFamily="2" charset="0"/>
              </a:rPr>
              <a:t>52 × 61</a:t>
            </a:r>
          </a:p>
          <a:p>
            <a:pPr marL="228600" indent="-228600">
              <a:lnSpc>
                <a:spcPct val="150000"/>
              </a:lnSpc>
              <a:buAutoNum type="alphaLcParenR"/>
            </a:pPr>
            <a:r>
              <a:rPr lang="fr-FR" sz="1100" dirty="0">
                <a:latin typeface="Script cole" panose="00000400000000000000" pitchFamily="2" charset="0"/>
              </a:rPr>
              <a:t>46 × 95</a:t>
            </a:r>
          </a:p>
          <a:p>
            <a:pPr marL="228600" indent="-228600">
              <a:lnSpc>
                <a:spcPct val="150000"/>
              </a:lnSpc>
              <a:buAutoNum type="alphaLcParenR"/>
            </a:pPr>
            <a:r>
              <a:rPr lang="fr-FR" sz="1100" dirty="0">
                <a:latin typeface="Script cole" panose="00000400000000000000" pitchFamily="2" charset="0"/>
              </a:rPr>
              <a:t>24 × 34</a:t>
            </a:r>
          </a:p>
          <a:p>
            <a:pPr marL="228600" indent="-228600">
              <a:lnSpc>
                <a:spcPct val="150000"/>
              </a:lnSpc>
              <a:buAutoNum type="alphaLcParenR"/>
            </a:pPr>
            <a:r>
              <a:rPr lang="fr-FR" sz="1100" dirty="0">
                <a:latin typeface="Script cole" panose="00000400000000000000" pitchFamily="2" charset="0"/>
              </a:rPr>
              <a:t>98 × 27</a:t>
            </a:r>
          </a:p>
          <a:p>
            <a:pPr marL="228600" indent="-228600">
              <a:lnSpc>
                <a:spcPct val="150000"/>
              </a:lnSpc>
              <a:buAutoNum type="alphaLcParenR"/>
            </a:pPr>
            <a:r>
              <a:rPr lang="fr-FR" sz="1100" dirty="0">
                <a:latin typeface="Script cole" panose="00000400000000000000" pitchFamily="2" charset="0"/>
              </a:rPr>
              <a:t>82 × 54</a:t>
            </a:r>
          </a:p>
        </p:txBody>
      </p:sp>
      <p:sp>
        <p:nvSpPr>
          <p:cNvPr id="64" name="ZoneTexte 63">
            <a:extLst>
              <a:ext uri="{FF2B5EF4-FFF2-40B4-BE49-F238E27FC236}">
                <a16:creationId xmlns:a16="http://schemas.microsoft.com/office/drawing/2014/main" id="{9ED966DB-94D7-45A1-B827-FA10A299B302}"/>
              </a:ext>
            </a:extLst>
          </p:cNvPr>
          <p:cNvSpPr txBox="1"/>
          <p:nvPr/>
        </p:nvSpPr>
        <p:spPr>
          <a:xfrm>
            <a:off x="2531389" y="2037135"/>
            <a:ext cx="1663710" cy="1336841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marL="228600" indent="-228600">
              <a:lnSpc>
                <a:spcPct val="150000"/>
              </a:lnSpc>
              <a:buFont typeface="+mj-lt"/>
              <a:buAutoNum type="alphaLcParenR" startAt="6"/>
            </a:pPr>
            <a:r>
              <a:rPr lang="fr-FR" sz="1100" dirty="0">
                <a:latin typeface="Script cole" panose="00000400000000000000" pitchFamily="2" charset="0"/>
              </a:rPr>
              <a:t>8 268 </a:t>
            </a:r>
            <a:r>
              <a:rPr lang="mr-IN" sz="1100" dirty="0">
                <a:latin typeface="Script cole" panose="00000400000000000000" pitchFamily="2" charset="0"/>
              </a:rPr>
              <a:t>–</a:t>
            </a:r>
            <a:r>
              <a:rPr lang="fr-FR" sz="1100" dirty="0">
                <a:latin typeface="Script cole" panose="00000400000000000000" pitchFamily="2" charset="0"/>
              </a:rPr>
              <a:t> 2 045</a:t>
            </a:r>
          </a:p>
          <a:p>
            <a:pPr marL="228600" indent="-228600">
              <a:lnSpc>
                <a:spcPct val="150000"/>
              </a:lnSpc>
              <a:buFont typeface="+mj-lt"/>
              <a:buAutoNum type="alphaLcParenR" startAt="6"/>
            </a:pPr>
            <a:r>
              <a:rPr lang="fr-FR" sz="1100" dirty="0">
                <a:latin typeface="Script cole" panose="00000400000000000000" pitchFamily="2" charset="0"/>
              </a:rPr>
              <a:t>7 900 </a:t>
            </a:r>
            <a:r>
              <a:rPr lang="mr-IN" sz="1100" dirty="0">
                <a:latin typeface="Script cole" panose="00000400000000000000" pitchFamily="2" charset="0"/>
              </a:rPr>
              <a:t>–</a:t>
            </a:r>
            <a:r>
              <a:rPr lang="fr-FR" sz="1100" dirty="0">
                <a:latin typeface="Script cole" panose="00000400000000000000" pitchFamily="2" charset="0"/>
              </a:rPr>
              <a:t> 4 763</a:t>
            </a:r>
          </a:p>
          <a:p>
            <a:pPr marL="228600" indent="-228600">
              <a:lnSpc>
                <a:spcPct val="150000"/>
              </a:lnSpc>
              <a:buAutoNum type="alphaLcParenR" startAt="6"/>
            </a:pPr>
            <a:r>
              <a:rPr lang="fr-FR" sz="1100" dirty="0">
                <a:latin typeface="Script cole" panose="00000400000000000000" pitchFamily="2" charset="0"/>
              </a:rPr>
              <a:t>2 207 + 3 810</a:t>
            </a:r>
          </a:p>
          <a:p>
            <a:pPr marL="228600" indent="-228600">
              <a:lnSpc>
                <a:spcPct val="150000"/>
              </a:lnSpc>
              <a:buAutoNum type="alphaLcParenR" startAt="6"/>
            </a:pPr>
            <a:r>
              <a:rPr lang="fr-FR" sz="1100" dirty="0">
                <a:latin typeface="Script cole" panose="00000400000000000000" pitchFamily="2" charset="0"/>
              </a:rPr>
              <a:t>5 707 + 73 + 802</a:t>
            </a:r>
          </a:p>
          <a:p>
            <a:pPr marL="228600" indent="-228600">
              <a:lnSpc>
                <a:spcPct val="150000"/>
              </a:lnSpc>
              <a:buAutoNum type="alphaLcParenR" startAt="6"/>
            </a:pPr>
            <a:r>
              <a:rPr lang="fr-FR" sz="1100" dirty="0">
                <a:latin typeface="Script cole" panose="00000400000000000000" pitchFamily="2" charset="0"/>
              </a:rPr>
              <a:t>458 + … = 804</a:t>
            </a:r>
          </a:p>
        </p:txBody>
      </p:sp>
      <p:sp>
        <p:nvSpPr>
          <p:cNvPr id="77" name="ZoneTexte 76">
            <a:extLst>
              <a:ext uri="{FF2B5EF4-FFF2-40B4-BE49-F238E27FC236}">
                <a16:creationId xmlns:a16="http://schemas.microsoft.com/office/drawing/2014/main" id="{F44C4B0C-0D1A-4597-97F2-54EEF396F5A1}"/>
              </a:ext>
            </a:extLst>
          </p:cNvPr>
          <p:cNvSpPr txBox="1"/>
          <p:nvPr/>
        </p:nvSpPr>
        <p:spPr>
          <a:xfrm>
            <a:off x="854939" y="3712710"/>
            <a:ext cx="1691399" cy="1336841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marL="228600" indent="-228600">
              <a:lnSpc>
                <a:spcPct val="150000"/>
              </a:lnSpc>
              <a:buFont typeface="+mj-lt"/>
              <a:buAutoNum type="alphaLcParenR"/>
            </a:pPr>
            <a:r>
              <a:rPr lang="fr-FR" sz="1100" dirty="0">
                <a:latin typeface="Script cole" panose="00000400000000000000" pitchFamily="2" charset="0"/>
              </a:rPr>
              <a:t>74 × 31</a:t>
            </a:r>
          </a:p>
          <a:p>
            <a:pPr marL="228600" indent="-228600">
              <a:lnSpc>
                <a:spcPct val="150000"/>
              </a:lnSpc>
              <a:buAutoNum type="alphaLcParenR"/>
            </a:pPr>
            <a:r>
              <a:rPr lang="fr-FR" sz="1100" dirty="0">
                <a:latin typeface="Script cole" panose="00000400000000000000" pitchFamily="2" charset="0"/>
              </a:rPr>
              <a:t>37 × 45</a:t>
            </a:r>
          </a:p>
          <a:p>
            <a:pPr marL="228600" indent="-228600">
              <a:lnSpc>
                <a:spcPct val="150000"/>
              </a:lnSpc>
              <a:buAutoNum type="alphaLcParenR"/>
            </a:pPr>
            <a:r>
              <a:rPr lang="fr-FR" sz="1100" dirty="0">
                <a:latin typeface="Script cole" panose="00000400000000000000" pitchFamily="2" charset="0"/>
              </a:rPr>
              <a:t>49 × 15</a:t>
            </a:r>
          </a:p>
          <a:p>
            <a:pPr marL="228600" indent="-228600">
              <a:lnSpc>
                <a:spcPct val="150000"/>
              </a:lnSpc>
              <a:buAutoNum type="alphaLcParenR"/>
            </a:pPr>
            <a:r>
              <a:rPr lang="fr-FR" sz="1100" dirty="0">
                <a:latin typeface="Script cole" panose="00000400000000000000" pitchFamily="2" charset="0"/>
              </a:rPr>
              <a:t>71 × 20</a:t>
            </a:r>
          </a:p>
          <a:p>
            <a:pPr marL="228600" indent="-228600">
              <a:lnSpc>
                <a:spcPct val="150000"/>
              </a:lnSpc>
              <a:buAutoNum type="alphaLcParenR"/>
            </a:pPr>
            <a:r>
              <a:rPr lang="fr-FR" sz="1100" dirty="0">
                <a:latin typeface="Script cole" panose="00000400000000000000" pitchFamily="2" charset="0"/>
              </a:rPr>
              <a:t>78 × 62</a:t>
            </a:r>
          </a:p>
        </p:txBody>
      </p:sp>
      <p:sp>
        <p:nvSpPr>
          <p:cNvPr id="78" name="ZoneTexte 77">
            <a:extLst>
              <a:ext uri="{FF2B5EF4-FFF2-40B4-BE49-F238E27FC236}">
                <a16:creationId xmlns:a16="http://schemas.microsoft.com/office/drawing/2014/main" id="{3D9E14BC-A4B3-426A-81E0-8EF9604BCB87}"/>
              </a:ext>
            </a:extLst>
          </p:cNvPr>
          <p:cNvSpPr txBox="1"/>
          <p:nvPr/>
        </p:nvSpPr>
        <p:spPr>
          <a:xfrm>
            <a:off x="2531389" y="3734737"/>
            <a:ext cx="1691399" cy="1336841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marL="228600" indent="-228600">
              <a:lnSpc>
                <a:spcPct val="150000"/>
              </a:lnSpc>
              <a:buFont typeface="+mj-lt"/>
              <a:buAutoNum type="alphaLcParenR" startAt="6"/>
            </a:pPr>
            <a:r>
              <a:rPr lang="fr-FR" sz="1100" dirty="0">
                <a:latin typeface="Script cole" panose="00000400000000000000" pitchFamily="2" charset="0"/>
              </a:rPr>
              <a:t>7 953 </a:t>
            </a:r>
            <a:r>
              <a:rPr lang="mr-IN" sz="1100" dirty="0">
                <a:latin typeface="Script cole" panose="00000400000000000000" pitchFamily="2" charset="0"/>
              </a:rPr>
              <a:t>–</a:t>
            </a:r>
            <a:r>
              <a:rPr lang="fr-FR" sz="1100" dirty="0">
                <a:latin typeface="Script cole" panose="00000400000000000000" pitchFamily="2" charset="0"/>
              </a:rPr>
              <a:t> 6 702</a:t>
            </a:r>
          </a:p>
          <a:p>
            <a:pPr marL="228600" indent="-228600">
              <a:lnSpc>
                <a:spcPct val="150000"/>
              </a:lnSpc>
              <a:buAutoNum type="alphaLcParenR" startAt="6"/>
            </a:pPr>
            <a:r>
              <a:rPr lang="fr-FR" sz="1100" dirty="0">
                <a:latin typeface="Script cole" panose="00000400000000000000" pitchFamily="2" charset="0"/>
              </a:rPr>
              <a:t>5 400 </a:t>
            </a:r>
            <a:r>
              <a:rPr lang="mr-IN" sz="1100" dirty="0">
                <a:latin typeface="Script cole" panose="00000400000000000000" pitchFamily="2" charset="0"/>
              </a:rPr>
              <a:t>–</a:t>
            </a:r>
            <a:r>
              <a:rPr lang="fr-FR" sz="1100" dirty="0">
                <a:latin typeface="Script cole" panose="00000400000000000000" pitchFamily="2" charset="0"/>
              </a:rPr>
              <a:t> 2 318</a:t>
            </a:r>
          </a:p>
          <a:p>
            <a:pPr marL="228600" indent="-228600">
              <a:lnSpc>
                <a:spcPct val="150000"/>
              </a:lnSpc>
              <a:buAutoNum type="alphaLcParenR" startAt="6"/>
            </a:pPr>
            <a:r>
              <a:rPr lang="fr-FR" sz="1100" dirty="0">
                <a:latin typeface="Script cole" panose="00000400000000000000" pitchFamily="2" charset="0"/>
              </a:rPr>
              <a:t>3 249 + 1 710</a:t>
            </a:r>
          </a:p>
          <a:p>
            <a:pPr marL="228600" indent="-228600">
              <a:lnSpc>
                <a:spcPct val="150000"/>
              </a:lnSpc>
              <a:buAutoNum type="alphaLcParenR" startAt="6"/>
            </a:pPr>
            <a:r>
              <a:rPr lang="fr-FR" sz="1100" dirty="0">
                <a:latin typeface="Script cole" panose="00000400000000000000" pitchFamily="2" charset="0"/>
              </a:rPr>
              <a:t>3 519 + 3 495 + 943</a:t>
            </a:r>
          </a:p>
          <a:p>
            <a:pPr marL="228600" indent="-228600">
              <a:lnSpc>
                <a:spcPct val="150000"/>
              </a:lnSpc>
              <a:buAutoNum type="alphaLcParenR" startAt="6"/>
            </a:pPr>
            <a:r>
              <a:rPr lang="fr-FR" sz="1100" dirty="0">
                <a:latin typeface="Script cole" panose="00000400000000000000" pitchFamily="2" charset="0"/>
              </a:rPr>
              <a:t>673 + … = 921</a:t>
            </a:r>
          </a:p>
        </p:txBody>
      </p:sp>
      <p:sp>
        <p:nvSpPr>
          <p:cNvPr id="91" name="ZoneTexte 90">
            <a:extLst>
              <a:ext uri="{FF2B5EF4-FFF2-40B4-BE49-F238E27FC236}">
                <a16:creationId xmlns:a16="http://schemas.microsoft.com/office/drawing/2014/main" id="{BA4AE28D-3720-4F35-8F3A-D13C86D721A7}"/>
              </a:ext>
            </a:extLst>
          </p:cNvPr>
          <p:cNvSpPr txBox="1"/>
          <p:nvPr/>
        </p:nvSpPr>
        <p:spPr>
          <a:xfrm>
            <a:off x="854939" y="5386988"/>
            <a:ext cx="1691399" cy="1336841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marL="228600" indent="-228600">
              <a:lnSpc>
                <a:spcPct val="150000"/>
              </a:lnSpc>
              <a:buFont typeface="+mj-lt"/>
              <a:buAutoNum type="alphaLcParenR"/>
            </a:pPr>
            <a:r>
              <a:rPr lang="fr-FR" sz="1100" dirty="0">
                <a:latin typeface="Script cole" panose="00000400000000000000" pitchFamily="2" charset="0"/>
              </a:rPr>
              <a:t>36 × 15</a:t>
            </a:r>
          </a:p>
          <a:p>
            <a:pPr marL="228600" indent="-228600">
              <a:lnSpc>
                <a:spcPct val="150000"/>
              </a:lnSpc>
              <a:buAutoNum type="alphaLcParenR"/>
            </a:pPr>
            <a:r>
              <a:rPr lang="fr-FR" sz="1100" dirty="0">
                <a:latin typeface="Script cole" panose="00000400000000000000" pitchFamily="2" charset="0"/>
              </a:rPr>
              <a:t>45 × 32</a:t>
            </a:r>
          </a:p>
          <a:p>
            <a:pPr marL="228600" indent="-228600">
              <a:lnSpc>
                <a:spcPct val="150000"/>
              </a:lnSpc>
              <a:buAutoNum type="alphaLcParenR"/>
            </a:pPr>
            <a:r>
              <a:rPr lang="fr-FR" sz="1100" dirty="0">
                <a:latin typeface="Script cole" panose="00000400000000000000" pitchFamily="2" charset="0"/>
              </a:rPr>
              <a:t>91 × 27</a:t>
            </a:r>
          </a:p>
          <a:p>
            <a:pPr marL="228600" indent="-228600">
              <a:lnSpc>
                <a:spcPct val="150000"/>
              </a:lnSpc>
              <a:buAutoNum type="alphaLcParenR"/>
            </a:pPr>
            <a:r>
              <a:rPr lang="fr-FR" sz="1100" dirty="0">
                <a:latin typeface="Script cole" panose="00000400000000000000" pitchFamily="2" charset="0"/>
              </a:rPr>
              <a:t>94 × 63</a:t>
            </a:r>
          </a:p>
          <a:p>
            <a:pPr marL="228600" indent="-228600">
              <a:lnSpc>
                <a:spcPct val="150000"/>
              </a:lnSpc>
              <a:buAutoNum type="alphaLcParenR"/>
            </a:pPr>
            <a:r>
              <a:rPr lang="fr-FR" sz="1100" dirty="0">
                <a:latin typeface="Script cole" panose="00000400000000000000" pitchFamily="2" charset="0"/>
              </a:rPr>
              <a:t>21 × 45</a:t>
            </a:r>
          </a:p>
        </p:txBody>
      </p:sp>
      <p:sp>
        <p:nvSpPr>
          <p:cNvPr id="92" name="ZoneTexte 91">
            <a:extLst>
              <a:ext uri="{FF2B5EF4-FFF2-40B4-BE49-F238E27FC236}">
                <a16:creationId xmlns:a16="http://schemas.microsoft.com/office/drawing/2014/main" id="{0FCC247E-55E1-4CF4-A726-82A1729F64EC}"/>
              </a:ext>
            </a:extLst>
          </p:cNvPr>
          <p:cNvSpPr txBox="1"/>
          <p:nvPr/>
        </p:nvSpPr>
        <p:spPr>
          <a:xfrm>
            <a:off x="2531389" y="5409015"/>
            <a:ext cx="1825390" cy="1336841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marL="228600" indent="-228600">
              <a:lnSpc>
                <a:spcPct val="150000"/>
              </a:lnSpc>
              <a:buFont typeface="+mj-lt"/>
              <a:buAutoNum type="alphaLcParenR" startAt="6"/>
            </a:pPr>
            <a:r>
              <a:rPr lang="fr-FR" sz="1100" dirty="0">
                <a:latin typeface="Script cole" panose="00000400000000000000" pitchFamily="2" charset="0"/>
              </a:rPr>
              <a:t>2 815 + 5 071</a:t>
            </a:r>
          </a:p>
          <a:p>
            <a:pPr marL="228600" indent="-228600">
              <a:lnSpc>
                <a:spcPct val="150000"/>
              </a:lnSpc>
              <a:buAutoNum type="alphaLcParenR" startAt="6"/>
            </a:pPr>
            <a:r>
              <a:rPr lang="fr-FR" sz="1100" dirty="0">
                <a:latin typeface="Script cole" panose="00000400000000000000" pitchFamily="2" charset="0"/>
              </a:rPr>
              <a:t>7 804 </a:t>
            </a:r>
            <a:r>
              <a:rPr lang="mr-IN" sz="1100" dirty="0">
                <a:latin typeface="Script cole" panose="00000400000000000000" pitchFamily="2" charset="0"/>
              </a:rPr>
              <a:t>–</a:t>
            </a:r>
            <a:r>
              <a:rPr lang="fr-FR" sz="1100" dirty="0">
                <a:latin typeface="Script cole" panose="00000400000000000000" pitchFamily="2" charset="0"/>
              </a:rPr>
              <a:t> 1 897</a:t>
            </a:r>
          </a:p>
          <a:p>
            <a:pPr marL="228600" indent="-228600">
              <a:lnSpc>
                <a:spcPct val="150000"/>
              </a:lnSpc>
              <a:buAutoNum type="alphaLcParenR" startAt="6"/>
            </a:pPr>
            <a:r>
              <a:rPr lang="fr-FR" sz="1100" dirty="0">
                <a:latin typeface="Script cole" panose="00000400000000000000" pitchFamily="2" charset="0"/>
              </a:rPr>
              <a:t>3 600 </a:t>
            </a:r>
            <a:r>
              <a:rPr lang="mr-IN" sz="1100" dirty="0">
                <a:latin typeface="Script cole" panose="00000400000000000000" pitchFamily="2" charset="0"/>
              </a:rPr>
              <a:t>–</a:t>
            </a:r>
            <a:r>
              <a:rPr lang="fr-FR" sz="1100" dirty="0">
                <a:latin typeface="Script cole" panose="00000400000000000000" pitchFamily="2" charset="0"/>
              </a:rPr>
              <a:t> 2 450</a:t>
            </a:r>
          </a:p>
          <a:p>
            <a:pPr marL="228600" indent="-228600">
              <a:lnSpc>
                <a:spcPct val="150000"/>
              </a:lnSpc>
              <a:buFont typeface="+mj-lt"/>
              <a:buAutoNum type="alphaLcParenR" startAt="6"/>
            </a:pPr>
            <a:r>
              <a:rPr lang="fr-FR" sz="1100" dirty="0">
                <a:latin typeface="Script cole" panose="00000400000000000000" pitchFamily="2" charset="0"/>
              </a:rPr>
              <a:t>2 815 + 5 071 + 12</a:t>
            </a:r>
          </a:p>
          <a:p>
            <a:pPr marL="228600" indent="-228600">
              <a:lnSpc>
                <a:spcPct val="150000"/>
              </a:lnSpc>
              <a:buFont typeface="+mj-lt"/>
              <a:buAutoNum type="alphaLcParenR" startAt="6"/>
            </a:pPr>
            <a:r>
              <a:rPr lang="fr-FR" sz="1100" dirty="0">
                <a:latin typeface="Script cole" panose="00000400000000000000" pitchFamily="2" charset="0"/>
              </a:rPr>
              <a:t>437 + … = 862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890B2251-20CD-495E-805D-B8E01305E813}"/>
              </a:ext>
            </a:extLst>
          </p:cNvPr>
          <p:cNvSpPr/>
          <p:nvPr/>
        </p:nvSpPr>
        <p:spPr>
          <a:xfrm>
            <a:off x="138021" y="112144"/>
            <a:ext cx="4597880" cy="1578634"/>
          </a:xfrm>
          <a:prstGeom prst="round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0D8FE4D9-3B2A-4BD8-AD2C-FDF19D801096}"/>
              </a:ext>
            </a:extLst>
          </p:cNvPr>
          <p:cNvSpPr/>
          <p:nvPr/>
        </p:nvSpPr>
        <p:spPr>
          <a:xfrm>
            <a:off x="138021" y="1798607"/>
            <a:ext cx="4597880" cy="1578634"/>
          </a:xfrm>
          <a:prstGeom prst="round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5B349983-8D3F-4406-9529-537108E9CE7D}"/>
              </a:ext>
            </a:extLst>
          </p:cNvPr>
          <p:cNvSpPr/>
          <p:nvPr/>
        </p:nvSpPr>
        <p:spPr>
          <a:xfrm>
            <a:off x="138021" y="3485071"/>
            <a:ext cx="4597880" cy="1578634"/>
          </a:xfrm>
          <a:prstGeom prst="round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97FA7496-88C5-40AF-9707-81AC92F18350}"/>
              </a:ext>
            </a:extLst>
          </p:cNvPr>
          <p:cNvSpPr/>
          <p:nvPr/>
        </p:nvSpPr>
        <p:spPr>
          <a:xfrm>
            <a:off x="138021" y="5171535"/>
            <a:ext cx="4597880" cy="1578634"/>
          </a:xfrm>
          <a:prstGeom prst="round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5" name="ZoneTexte 114">
            <a:extLst>
              <a:ext uri="{FF2B5EF4-FFF2-40B4-BE49-F238E27FC236}">
                <a16:creationId xmlns:a16="http://schemas.microsoft.com/office/drawing/2014/main" id="{9A2C31B0-0819-41D7-B035-BCBBA86D502B}"/>
              </a:ext>
            </a:extLst>
          </p:cNvPr>
          <p:cNvSpPr txBox="1"/>
          <p:nvPr/>
        </p:nvSpPr>
        <p:spPr>
          <a:xfrm>
            <a:off x="5844073" y="341288"/>
            <a:ext cx="1663711" cy="1361911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marL="228600" indent="-228600">
              <a:lnSpc>
                <a:spcPct val="150000"/>
              </a:lnSpc>
              <a:buFont typeface="+mj-lt"/>
              <a:buAutoNum type="alphaLcParenR"/>
            </a:pPr>
            <a:r>
              <a:rPr lang="fr-FR" sz="1100" dirty="0">
                <a:latin typeface="Script cole" panose="00000400000000000000" pitchFamily="2" charset="0"/>
              </a:rPr>
              <a:t>45 × 28</a:t>
            </a:r>
          </a:p>
          <a:p>
            <a:pPr marL="228600" indent="-228600">
              <a:lnSpc>
                <a:spcPct val="150000"/>
              </a:lnSpc>
              <a:buAutoNum type="alphaLcParenR"/>
            </a:pPr>
            <a:r>
              <a:rPr lang="fr-FR" sz="1100" dirty="0">
                <a:latin typeface="Script cole" panose="00000400000000000000" pitchFamily="2" charset="0"/>
              </a:rPr>
              <a:t>92 × 13</a:t>
            </a:r>
          </a:p>
          <a:p>
            <a:pPr marL="228600" indent="-228600">
              <a:lnSpc>
                <a:spcPct val="150000"/>
              </a:lnSpc>
              <a:buAutoNum type="alphaLcParenR"/>
            </a:pPr>
            <a:r>
              <a:rPr lang="fr-FR" sz="1100" dirty="0">
                <a:latin typeface="Script cole" panose="00000400000000000000" pitchFamily="2" charset="0"/>
              </a:rPr>
              <a:t>34 × 25</a:t>
            </a:r>
          </a:p>
          <a:p>
            <a:pPr marL="228600" indent="-228600">
              <a:lnSpc>
                <a:spcPct val="150000"/>
              </a:lnSpc>
              <a:buAutoNum type="alphaLcParenR"/>
            </a:pPr>
            <a:r>
              <a:rPr lang="fr-FR" sz="1100" dirty="0">
                <a:latin typeface="Script cole" panose="00000400000000000000" pitchFamily="2" charset="0"/>
              </a:rPr>
              <a:t>86 × 47</a:t>
            </a:r>
          </a:p>
          <a:p>
            <a:pPr marL="228600" indent="-228600">
              <a:lnSpc>
                <a:spcPct val="150000"/>
              </a:lnSpc>
              <a:buAutoNum type="alphaLcParenR"/>
            </a:pPr>
            <a:r>
              <a:rPr lang="fr-FR" sz="1100" dirty="0">
                <a:latin typeface="Script cole" panose="00000400000000000000" pitchFamily="2" charset="0"/>
              </a:rPr>
              <a:t>24 × 53</a:t>
            </a:r>
          </a:p>
        </p:txBody>
      </p:sp>
      <p:sp>
        <p:nvSpPr>
          <p:cNvPr id="116" name="ZoneTexte 115">
            <a:extLst>
              <a:ext uri="{FF2B5EF4-FFF2-40B4-BE49-F238E27FC236}">
                <a16:creationId xmlns:a16="http://schemas.microsoft.com/office/drawing/2014/main" id="{9629813E-FFAA-4365-B468-647138A22485}"/>
              </a:ext>
            </a:extLst>
          </p:cNvPr>
          <p:cNvSpPr txBox="1"/>
          <p:nvPr/>
        </p:nvSpPr>
        <p:spPr>
          <a:xfrm>
            <a:off x="7520524" y="363315"/>
            <a:ext cx="1663710" cy="1336841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marL="228600" indent="-228600">
              <a:lnSpc>
                <a:spcPct val="150000"/>
              </a:lnSpc>
              <a:buFont typeface="+mj-lt"/>
              <a:buAutoNum type="alphaLcParenR" startAt="6"/>
            </a:pPr>
            <a:r>
              <a:rPr lang="fr-FR" sz="1100" dirty="0">
                <a:latin typeface="Script cole" panose="00000400000000000000" pitchFamily="2" charset="0"/>
              </a:rPr>
              <a:t>5 936 – 421 </a:t>
            </a:r>
          </a:p>
          <a:p>
            <a:pPr marL="228600" indent="-228600">
              <a:lnSpc>
                <a:spcPct val="150000"/>
              </a:lnSpc>
              <a:buFont typeface="+mj-lt"/>
              <a:buAutoNum type="alphaLcParenR" startAt="6"/>
            </a:pPr>
            <a:r>
              <a:rPr lang="fr-FR" sz="1100" dirty="0">
                <a:latin typeface="Script cole" panose="00000400000000000000" pitchFamily="2" charset="0"/>
              </a:rPr>
              <a:t>7 100 – 2 065 </a:t>
            </a:r>
          </a:p>
          <a:p>
            <a:pPr marL="228600" indent="-228600">
              <a:lnSpc>
                <a:spcPct val="150000"/>
              </a:lnSpc>
              <a:buAutoNum type="alphaLcParenR" startAt="6"/>
            </a:pPr>
            <a:r>
              <a:rPr lang="fr-FR" sz="1100" dirty="0">
                <a:latin typeface="Script cole" panose="00000400000000000000" pitchFamily="2" charset="0"/>
              </a:rPr>
              <a:t>2 105 + 3 714</a:t>
            </a:r>
          </a:p>
          <a:p>
            <a:pPr marL="228600" indent="-228600">
              <a:lnSpc>
                <a:spcPct val="150000"/>
              </a:lnSpc>
              <a:buAutoNum type="alphaLcParenR" startAt="6"/>
            </a:pPr>
            <a:r>
              <a:rPr lang="fr-FR" sz="1100" dirty="0">
                <a:latin typeface="Script cole" panose="00000400000000000000" pitchFamily="2" charset="0"/>
              </a:rPr>
              <a:t>117 + 998 + 3 014</a:t>
            </a:r>
          </a:p>
          <a:p>
            <a:pPr marL="228600" indent="-228600">
              <a:lnSpc>
                <a:spcPct val="150000"/>
              </a:lnSpc>
              <a:buAutoNum type="alphaLcParenR" startAt="6"/>
            </a:pPr>
            <a:r>
              <a:rPr lang="fr-FR" sz="1100" dirty="0">
                <a:latin typeface="Script cole" panose="00000400000000000000" pitchFamily="2" charset="0"/>
              </a:rPr>
              <a:t>519 + … = 748</a:t>
            </a:r>
          </a:p>
        </p:txBody>
      </p:sp>
      <p:sp>
        <p:nvSpPr>
          <p:cNvPr id="109" name="ZoneTexte 108">
            <a:extLst>
              <a:ext uri="{FF2B5EF4-FFF2-40B4-BE49-F238E27FC236}">
                <a16:creationId xmlns:a16="http://schemas.microsoft.com/office/drawing/2014/main" id="{C2809DA2-2F26-48E8-B9FE-E087E94C2E19}"/>
              </a:ext>
            </a:extLst>
          </p:cNvPr>
          <p:cNvSpPr txBox="1"/>
          <p:nvPr/>
        </p:nvSpPr>
        <p:spPr>
          <a:xfrm>
            <a:off x="5844074" y="2024487"/>
            <a:ext cx="1663710" cy="1361911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marL="228600" indent="-228600">
              <a:lnSpc>
                <a:spcPct val="150000"/>
              </a:lnSpc>
              <a:buFont typeface="+mj-lt"/>
              <a:buAutoNum type="alphaLcParenR"/>
            </a:pPr>
            <a:r>
              <a:rPr lang="fr-FR" sz="1100" dirty="0">
                <a:latin typeface="Script cole" panose="00000400000000000000" pitchFamily="2" charset="0"/>
              </a:rPr>
              <a:t>52 × 61</a:t>
            </a:r>
          </a:p>
          <a:p>
            <a:pPr marL="228600" indent="-228600">
              <a:lnSpc>
                <a:spcPct val="150000"/>
              </a:lnSpc>
              <a:buAutoNum type="alphaLcParenR"/>
            </a:pPr>
            <a:r>
              <a:rPr lang="fr-FR" sz="1100" dirty="0">
                <a:latin typeface="Script cole" panose="00000400000000000000" pitchFamily="2" charset="0"/>
              </a:rPr>
              <a:t>46 × 95</a:t>
            </a:r>
          </a:p>
          <a:p>
            <a:pPr marL="228600" indent="-228600">
              <a:lnSpc>
                <a:spcPct val="150000"/>
              </a:lnSpc>
              <a:buAutoNum type="alphaLcParenR"/>
            </a:pPr>
            <a:r>
              <a:rPr lang="fr-FR" sz="1100" dirty="0">
                <a:latin typeface="Script cole" panose="00000400000000000000" pitchFamily="2" charset="0"/>
              </a:rPr>
              <a:t>24 × 34</a:t>
            </a:r>
          </a:p>
          <a:p>
            <a:pPr marL="228600" indent="-228600">
              <a:lnSpc>
                <a:spcPct val="150000"/>
              </a:lnSpc>
              <a:buAutoNum type="alphaLcParenR"/>
            </a:pPr>
            <a:r>
              <a:rPr lang="fr-FR" sz="1100" dirty="0">
                <a:latin typeface="Script cole" panose="00000400000000000000" pitchFamily="2" charset="0"/>
              </a:rPr>
              <a:t>98 × 27</a:t>
            </a:r>
          </a:p>
          <a:p>
            <a:pPr marL="228600" indent="-228600">
              <a:lnSpc>
                <a:spcPct val="150000"/>
              </a:lnSpc>
              <a:buAutoNum type="alphaLcParenR"/>
            </a:pPr>
            <a:r>
              <a:rPr lang="fr-FR" sz="1100" dirty="0">
                <a:latin typeface="Script cole" panose="00000400000000000000" pitchFamily="2" charset="0"/>
              </a:rPr>
              <a:t>82 × 54</a:t>
            </a:r>
          </a:p>
        </p:txBody>
      </p:sp>
      <p:sp>
        <p:nvSpPr>
          <p:cNvPr id="110" name="ZoneTexte 109">
            <a:extLst>
              <a:ext uri="{FF2B5EF4-FFF2-40B4-BE49-F238E27FC236}">
                <a16:creationId xmlns:a16="http://schemas.microsoft.com/office/drawing/2014/main" id="{B9F5B0EF-63E7-4D86-8311-5E65C2300A55}"/>
              </a:ext>
            </a:extLst>
          </p:cNvPr>
          <p:cNvSpPr txBox="1"/>
          <p:nvPr/>
        </p:nvSpPr>
        <p:spPr>
          <a:xfrm>
            <a:off x="7520524" y="2046514"/>
            <a:ext cx="1663710" cy="1336841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marL="228600" indent="-228600">
              <a:lnSpc>
                <a:spcPct val="150000"/>
              </a:lnSpc>
              <a:buFont typeface="+mj-lt"/>
              <a:buAutoNum type="alphaLcParenR" startAt="6"/>
            </a:pPr>
            <a:r>
              <a:rPr lang="fr-FR" sz="1100" dirty="0">
                <a:latin typeface="Script cole" panose="00000400000000000000" pitchFamily="2" charset="0"/>
              </a:rPr>
              <a:t>8 268 </a:t>
            </a:r>
            <a:r>
              <a:rPr lang="mr-IN" sz="1100" dirty="0">
                <a:latin typeface="Script cole" panose="00000400000000000000" pitchFamily="2" charset="0"/>
              </a:rPr>
              <a:t>–</a:t>
            </a:r>
            <a:r>
              <a:rPr lang="fr-FR" sz="1100" dirty="0">
                <a:latin typeface="Script cole" panose="00000400000000000000" pitchFamily="2" charset="0"/>
              </a:rPr>
              <a:t> 2 045</a:t>
            </a:r>
          </a:p>
          <a:p>
            <a:pPr marL="228600" indent="-228600">
              <a:lnSpc>
                <a:spcPct val="150000"/>
              </a:lnSpc>
              <a:buFont typeface="+mj-lt"/>
              <a:buAutoNum type="alphaLcParenR" startAt="6"/>
            </a:pPr>
            <a:r>
              <a:rPr lang="fr-FR" sz="1100" dirty="0">
                <a:latin typeface="Script cole" panose="00000400000000000000" pitchFamily="2" charset="0"/>
              </a:rPr>
              <a:t>7 900 </a:t>
            </a:r>
            <a:r>
              <a:rPr lang="mr-IN" sz="1100" dirty="0">
                <a:latin typeface="Script cole" panose="00000400000000000000" pitchFamily="2" charset="0"/>
              </a:rPr>
              <a:t>–</a:t>
            </a:r>
            <a:r>
              <a:rPr lang="fr-FR" sz="1100" dirty="0">
                <a:latin typeface="Script cole" panose="00000400000000000000" pitchFamily="2" charset="0"/>
              </a:rPr>
              <a:t> 4 763</a:t>
            </a:r>
          </a:p>
          <a:p>
            <a:pPr marL="228600" indent="-228600">
              <a:lnSpc>
                <a:spcPct val="150000"/>
              </a:lnSpc>
              <a:buAutoNum type="alphaLcParenR" startAt="6"/>
            </a:pPr>
            <a:r>
              <a:rPr lang="fr-FR" sz="1100" dirty="0">
                <a:latin typeface="Script cole" panose="00000400000000000000" pitchFamily="2" charset="0"/>
              </a:rPr>
              <a:t>2 207 + 3 810</a:t>
            </a:r>
          </a:p>
          <a:p>
            <a:pPr marL="228600" indent="-228600">
              <a:lnSpc>
                <a:spcPct val="150000"/>
              </a:lnSpc>
              <a:buAutoNum type="alphaLcParenR" startAt="6"/>
            </a:pPr>
            <a:r>
              <a:rPr lang="fr-FR" sz="1100" dirty="0">
                <a:latin typeface="Script cole" panose="00000400000000000000" pitchFamily="2" charset="0"/>
              </a:rPr>
              <a:t>5 707 + 73 + 802</a:t>
            </a:r>
          </a:p>
          <a:p>
            <a:pPr marL="228600" indent="-228600">
              <a:lnSpc>
                <a:spcPct val="150000"/>
              </a:lnSpc>
              <a:buAutoNum type="alphaLcParenR" startAt="6"/>
            </a:pPr>
            <a:r>
              <a:rPr lang="fr-FR" sz="1100" dirty="0">
                <a:latin typeface="Script cole" panose="00000400000000000000" pitchFamily="2" charset="0"/>
              </a:rPr>
              <a:t>458 + … = 804</a:t>
            </a:r>
          </a:p>
        </p:txBody>
      </p:sp>
      <p:sp>
        <p:nvSpPr>
          <p:cNvPr id="99" name="ZoneTexte 98">
            <a:extLst>
              <a:ext uri="{FF2B5EF4-FFF2-40B4-BE49-F238E27FC236}">
                <a16:creationId xmlns:a16="http://schemas.microsoft.com/office/drawing/2014/main" id="{A3203D8A-1126-46D2-BAE7-CC716F339BB6}"/>
              </a:ext>
            </a:extLst>
          </p:cNvPr>
          <p:cNvSpPr txBox="1"/>
          <p:nvPr/>
        </p:nvSpPr>
        <p:spPr>
          <a:xfrm>
            <a:off x="5844074" y="3722089"/>
            <a:ext cx="1691399" cy="1361911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marL="228600" indent="-228600">
              <a:lnSpc>
                <a:spcPct val="150000"/>
              </a:lnSpc>
              <a:buFont typeface="+mj-lt"/>
              <a:buAutoNum type="alphaLcParenR"/>
            </a:pPr>
            <a:r>
              <a:rPr lang="fr-FR" sz="1100" dirty="0">
                <a:latin typeface="Script cole" panose="00000400000000000000" pitchFamily="2" charset="0"/>
              </a:rPr>
              <a:t>74 × 31</a:t>
            </a:r>
          </a:p>
          <a:p>
            <a:pPr marL="228600" indent="-228600">
              <a:lnSpc>
                <a:spcPct val="150000"/>
              </a:lnSpc>
              <a:buAutoNum type="alphaLcParenR"/>
            </a:pPr>
            <a:r>
              <a:rPr lang="fr-FR" sz="1100" dirty="0">
                <a:latin typeface="Script cole" panose="00000400000000000000" pitchFamily="2" charset="0"/>
              </a:rPr>
              <a:t>37 × 45</a:t>
            </a:r>
          </a:p>
          <a:p>
            <a:pPr marL="228600" indent="-228600">
              <a:lnSpc>
                <a:spcPct val="150000"/>
              </a:lnSpc>
              <a:buAutoNum type="alphaLcParenR"/>
            </a:pPr>
            <a:r>
              <a:rPr lang="fr-FR" sz="1100" dirty="0">
                <a:latin typeface="Script cole" panose="00000400000000000000" pitchFamily="2" charset="0"/>
              </a:rPr>
              <a:t>49 × 15</a:t>
            </a:r>
          </a:p>
          <a:p>
            <a:pPr marL="228600" indent="-228600">
              <a:lnSpc>
                <a:spcPct val="150000"/>
              </a:lnSpc>
              <a:buAutoNum type="alphaLcParenR"/>
            </a:pPr>
            <a:r>
              <a:rPr lang="fr-FR" sz="1100" dirty="0">
                <a:latin typeface="Script cole" panose="00000400000000000000" pitchFamily="2" charset="0"/>
              </a:rPr>
              <a:t>71 × 20</a:t>
            </a:r>
          </a:p>
          <a:p>
            <a:pPr marL="228600" indent="-228600">
              <a:lnSpc>
                <a:spcPct val="150000"/>
              </a:lnSpc>
              <a:buAutoNum type="alphaLcParenR"/>
            </a:pPr>
            <a:r>
              <a:rPr lang="fr-FR" sz="1100" dirty="0">
                <a:latin typeface="Script cole" panose="00000400000000000000" pitchFamily="2" charset="0"/>
              </a:rPr>
              <a:t>78 × 62</a:t>
            </a:r>
          </a:p>
        </p:txBody>
      </p:sp>
      <p:sp>
        <p:nvSpPr>
          <p:cNvPr id="104" name="ZoneTexte 103">
            <a:extLst>
              <a:ext uri="{FF2B5EF4-FFF2-40B4-BE49-F238E27FC236}">
                <a16:creationId xmlns:a16="http://schemas.microsoft.com/office/drawing/2014/main" id="{A4CA8485-3ACA-41DD-A641-B87C920CDCE6}"/>
              </a:ext>
            </a:extLst>
          </p:cNvPr>
          <p:cNvSpPr txBox="1"/>
          <p:nvPr/>
        </p:nvSpPr>
        <p:spPr>
          <a:xfrm>
            <a:off x="7520524" y="3744116"/>
            <a:ext cx="2050196" cy="1336841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marL="228600" indent="-228600">
              <a:lnSpc>
                <a:spcPct val="150000"/>
              </a:lnSpc>
              <a:buFont typeface="+mj-lt"/>
              <a:buAutoNum type="alphaLcParenR" startAt="6"/>
            </a:pPr>
            <a:r>
              <a:rPr lang="fr-FR" sz="1100" dirty="0">
                <a:latin typeface="Script cole" panose="00000400000000000000" pitchFamily="2" charset="0"/>
              </a:rPr>
              <a:t>7 953 </a:t>
            </a:r>
            <a:r>
              <a:rPr lang="mr-IN" sz="1100" dirty="0">
                <a:latin typeface="Script cole" panose="00000400000000000000" pitchFamily="2" charset="0"/>
              </a:rPr>
              <a:t>–</a:t>
            </a:r>
            <a:r>
              <a:rPr lang="fr-FR" sz="1100" dirty="0">
                <a:latin typeface="Script cole" panose="00000400000000000000" pitchFamily="2" charset="0"/>
              </a:rPr>
              <a:t> 6 702</a:t>
            </a:r>
          </a:p>
          <a:p>
            <a:pPr marL="228600" indent="-228600">
              <a:lnSpc>
                <a:spcPct val="150000"/>
              </a:lnSpc>
              <a:buAutoNum type="alphaLcParenR" startAt="6"/>
            </a:pPr>
            <a:r>
              <a:rPr lang="fr-FR" sz="1100" dirty="0">
                <a:latin typeface="Script cole" panose="00000400000000000000" pitchFamily="2" charset="0"/>
              </a:rPr>
              <a:t>5 400 </a:t>
            </a:r>
            <a:r>
              <a:rPr lang="mr-IN" sz="1100" dirty="0">
                <a:latin typeface="Script cole" panose="00000400000000000000" pitchFamily="2" charset="0"/>
              </a:rPr>
              <a:t>–</a:t>
            </a:r>
            <a:r>
              <a:rPr lang="fr-FR" sz="1100" dirty="0">
                <a:latin typeface="Script cole" panose="00000400000000000000" pitchFamily="2" charset="0"/>
              </a:rPr>
              <a:t> 2 318</a:t>
            </a:r>
          </a:p>
          <a:p>
            <a:pPr marL="228600" indent="-228600">
              <a:lnSpc>
                <a:spcPct val="150000"/>
              </a:lnSpc>
              <a:buAutoNum type="alphaLcParenR" startAt="6"/>
            </a:pPr>
            <a:r>
              <a:rPr lang="fr-FR" sz="1100" dirty="0">
                <a:latin typeface="Script cole" panose="00000400000000000000" pitchFamily="2" charset="0"/>
              </a:rPr>
              <a:t>3 249 + 1 710</a:t>
            </a:r>
          </a:p>
          <a:p>
            <a:pPr marL="228600" indent="-228600">
              <a:lnSpc>
                <a:spcPct val="150000"/>
              </a:lnSpc>
              <a:buAutoNum type="alphaLcParenR" startAt="6"/>
            </a:pPr>
            <a:r>
              <a:rPr lang="fr-FR" sz="1100" dirty="0">
                <a:latin typeface="Script cole" panose="00000400000000000000" pitchFamily="2" charset="0"/>
              </a:rPr>
              <a:t>3 519 + 3 495 + 943</a:t>
            </a:r>
          </a:p>
          <a:p>
            <a:pPr marL="228600" indent="-228600">
              <a:lnSpc>
                <a:spcPct val="150000"/>
              </a:lnSpc>
              <a:buAutoNum type="alphaLcParenR" startAt="6"/>
            </a:pPr>
            <a:r>
              <a:rPr lang="fr-FR" sz="1100" dirty="0">
                <a:latin typeface="Script cole" panose="00000400000000000000" pitchFamily="2" charset="0"/>
              </a:rPr>
              <a:t>673 + … = 921</a:t>
            </a:r>
          </a:p>
        </p:txBody>
      </p:sp>
      <p:sp>
        <p:nvSpPr>
          <p:cNvPr id="81" name="ZoneTexte 80">
            <a:extLst>
              <a:ext uri="{FF2B5EF4-FFF2-40B4-BE49-F238E27FC236}">
                <a16:creationId xmlns:a16="http://schemas.microsoft.com/office/drawing/2014/main" id="{24A4BE77-3E23-4A41-8A05-06C3DD005492}"/>
              </a:ext>
            </a:extLst>
          </p:cNvPr>
          <p:cNvSpPr txBox="1"/>
          <p:nvPr/>
        </p:nvSpPr>
        <p:spPr>
          <a:xfrm>
            <a:off x="5844074" y="5396367"/>
            <a:ext cx="1691399" cy="1361911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marL="228600" indent="-228600">
              <a:lnSpc>
                <a:spcPct val="150000"/>
              </a:lnSpc>
              <a:buFont typeface="+mj-lt"/>
              <a:buAutoNum type="alphaLcParenR"/>
            </a:pPr>
            <a:r>
              <a:rPr lang="fr-FR" sz="1100" dirty="0">
                <a:latin typeface="Script cole" panose="00000400000000000000" pitchFamily="2" charset="0"/>
              </a:rPr>
              <a:t>36 × 15</a:t>
            </a:r>
          </a:p>
          <a:p>
            <a:pPr marL="228600" indent="-228600">
              <a:lnSpc>
                <a:spcPct val="150000"/>
              </a:lnSpc>
              <a:buAutoNum type="alphaLcParenR"/>
            </a:pPr>
            <a:r>
              <a:rPr lang="fr-FR" sz="1100" dirty="0">
                <a:latin typeface="Script cole" panose="00000400000000000000" pitchFamily="2" charset="0"/>
              </a:rPr>
              <a:t>45 × 32</a:t>
            </a:r>
          </a:p>
          <a:p>
            <a:pPr marL="228600" indent="-228600">
              <a:lnSpc>
                <a:spcPct val="150000"/>
              </a:lnSpc>
              <a:buAutoNum type="alphaLcParenR"/>
            </a:pPr>
            <a:r>
              <a:rPr lang="fr-FR" sz="1100" dirty="0">
                <a:latin typeface="Script cole" panose="00000400000000000000" pitchFamily="2" charset="0"/>
              </a:rPr>
              <a:t>91 × 27</a:t>
            </a:r>
          </a:p>
          <a:p>
            <a:pPr marL="228600" indent="-228600">
              <a:lnSpc>
                <a:spcPct val="150000"/>
              </a:lnSpc>
              <a:buAutoNum type="alphaLcParenR"/>
            </a:pPr>
            <a:r>
              <a:rPr lang="fr-FR" sz="1100" dirty="0">
                <a:latin typeface="Script cole" panose="00000400000000000000" pitchFamily="2" charset="0"/>
              </a:rPr>
              <a:t>94 × 63</a:t>
            </a:r>
          </a:p>
          <a:p>
            <a:pPr marL="228600" indent="-228600">
              <a:lnSpc>
                <a:spcPct val="150000"/>
              </a:lnSpc>
              <a:buAutoNum type="alphaLcParenR"/>
            </a:pPr>
            <a:r>
              <a:rPr lang="fr-FR" sz="1100" dirty="0">
                <a:latin typeface="Script cole" panose="00000400000000000000" pitchFamily="2" charset="0"/>
              </a:rPr>
              <a:t>21 × 45</a:t>
            </a:r>
          </a:p>
        </p:txBody>
      </p:sp>
      <p:sp>
        <p:nvSpPr>
          <p:cNvPr id="82" name="ZoneTexte 81">
            <a:extLst>
              <a:ext uri="{FF2B5EF4-FFF2-40B4-BE49-F238E27FC236}">
                <a16:creationId xmlns:a16="http://schemas.microsoft.com/office/drawing/2014/main" id="{C44B83B9-C393-4931-A56C-B15FFBDB4219}"/>
              </a:ext>
            </a:extLst>
          </p:cNvPr>
          <p:cNvSpPr txBox="1"/>
          <p:nvPr/>
        </p:nvSpPr>
        <p:spPr>
          <a:xfrm>
            <a:off x="7520524" y="5418394"/>
            <a:ext cx="1825390" cy="1336841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marL="228600" indent="-228600">
              <a:lnSpc>
                <a:spcPct val="150000"/>
              </a:lnSpc>
              <a:buFont typeface="+mj-lt"/>
              <a:buAutoNum type="alphaLcParenR" startAt="6"/>
            </a:pPr>
            <a:r>
              <a:rPr lang="fr-FR" sz="1100" dirty="0">
                <a:latin typeface="Script cole" panose="00000400000000000000" pitchFamily="2" charset="0"/>
              </a:rPr>
              <a:t>2 815 + 5 071</a:t>
            </a:r>
          </a:p>
          <a:p>
            <a:pPr marL="228600" indent="-228600">
              <a:lnSpc>
                <a:spcPct val="150000"/>
              </a:lnSpc>
              <a:buAutoNum type="alphaLcParenR" startAt="6"/>
            </a:pPr>
            <a:r>
              <a:rPr lang="fr-FR" sz="1100" dirty="0">
                <a:latin typeface="Script cole" panose="00000400000000000000" pitchFamily="2" charset="0"/>
              </a:rPr>
              <a:t>7 804 </a:t>
            </a:r>
            <a:r>
              <a:rPr lang="mr-IN" sz="1100" dirty="0">
                <a:latin typeface="Script cole" panose="00000400000000000000" pitchFamily="2" charset="0"/>
              </a:rPr>
              <a:t>–</a:t>
            </a:r>
            <a:r>
              <a:rPr lang="fr-FR" sz="1100" dirty="0">
                <a:latin typeface="Script cole" panose="00000400000000000000" pitchFamily="2" charset="0"/>
              </a:rPr>
              <a:t> 1 897</a:t>
            </a:r>
          </a:p>
          <a:p>
            <a:pPr marL="228600" indent="-228600">
              <a:lnSpc>
                <a:spcPct val="150000"/>
              </a:lnSpc>
              <a:buAutoNum type="alphaLcParenR" startAt="6"/>
            </a:pPr>
            <a:r>
              <a:rPr lang="fr-FR" sz="1100" dirty="0">
                <a:latin typeface="Script cole" panose="00000400000000000000" pitchFamily="2" charset="0"/>
              </a:rPr>
              <a:t>3 600 </a:t>
            </a:r>
            <a:r>
              <a:rPr lang="mr-IN" sz="1100" dirty="0">
                <a:latin typeface="Script cole" panose="00000400000000000000" pitchFamily="2" charset="0"/>
              </a:rPr>
              <a:t>–</a:t>
            </a:r>
            <a:r>
              <a:rPr lang="fr-FR" sz="1100" dirty="0">
                <a:latin typeface="Script cole" panose="00000400000000000000" pitchFamily="2" charset="0"/>
              </a:rPr>
              <a:t> 2 450</a:t>
            </a:r>
          </a:p>
          <a:p>
            <a:pPr marL="228600" indent="-228600">
              <a:lnSpc>
                <a:spcPct val="150000"/>
              </a:lnSpc>
              <a:buFont typeface="+mj-lt"/>
              <a:buAutoNum type="alphaLcParenR" startAt="6"/>
            </a:pPr>
            <a:r>
              <a:rPr lang="fr-FR" sz="1100" dirty="0">
                <a:latin typeface="Script cole" panose="00000400000000000000" pitchFamily="2" charset="0"/>
              </a:rPr>
              <a:t>2 815 + 5 071 + 12</a:t>
            </a:r>
          </a:p>
          <a:p>
            <a:pPr marL="228600" indent="-228600">
              <a:lnSpc>
                <a:spcPct val="150000"/>
              </a:lnSpc>
              <a:buFont typeface="+mj-lt"/>
              <a:buAutoNum type="alphaLcParenR" startAt="6"/>
            </a:pPr>
            <a:r>
              <a:rPr lang="fr-FR" sz="1100" dirty="0">
                <a:latin typeface="Script cole" panose="00000400000000000000" pitchFamily="2" charset="0"/>
              </a:rPr>
              <a:t>437 + … = 862</a:t>
            </a:r>
          </a:p>
        </p:txBody>
      </p:sp>
      <p:sp>
        <p:nvSpPr>
          <p:cNvPr id="50" name="Rectangle : coins arrondis 49">
            <a:extLst>
              <a:ext uri="{FF2B5EF4-FFF2-40B4-BE49-F238E27FC236}">
                <a16:creationId xmlns:a16="http://schemas.microsoft.com/office/drawing/2014/main" id="{3FF520BD-263E-48CF-9CE4-C6ECD2A60084}"/>
              </a:ext>
            </a:extLst>
          </p:cNvPr>
          <p:cNvSpPr/>
          <p:nvPr/>
        </p:nvSpPr>
        <p:spPr>
          <a:xfrm>
            <a:off x="5127156" y="121523"/>
            <a:ext cx="4597880" cy="1578634"/>
          </a:xfrm>
          <a:prstGeom prst="round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D3D1024A-BD00-46FB-B9FC-A282F63F3A06}"/>
              </a:ext>
            </a:extLst>
          </p:cNvPr>
          <p:cNvSpPr/>
          <p:nvPr/>
        </p:nvSpPr>
        <p:spPr>
          <a:xfrm>
            <a:off x="5127156" y="1807986"/>
            <a:ext cx="4597880" cy="1578634"/>
          </a:xfrm>
          <a:prstGeom prst="round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2" name="Rectangle : coins arrondis 51">
            <a:extLst>
              <a:ext uri="{FF2B5EF4-FFF2-40B4-BE49-F238E27FC236}">
                <a16:creationId xmlns:a16="http://schemas.microsoft.com/office/drawing/2014/main" id="{60957A5B-1C15-44C3-A5E1-6466F29515EB}"/>
              </a:ext>
            </a:extLst>
          </p:cNvPr>
          <p:cNvSpPr/>
          <p:nvPr/>
        </p:nvSpPr>
        <p:spPr>
          <a:xfrm>
            <a:off x="5127156" y="3494450"/>
            <a:ext cx="4597880" cy="1578634"/>
          </a:xfrm>
          <a:prstGeom prst="round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3" name="Rectangle : coins arrondis 52">
            <a:extLst>
              <a:ext uri="{FF2B5EF4-FFF2-40B4-BE49-F238E27FC236}">
                <a16:creationId xmlns:a16="http://schemas.microsoft.com/office/drawing/2014/main" id="{B4197ADC-FEBD-439C-BC58-F5964A21A5BF}"/>
              </a:ext>
            </a:extLst>
          </p:cNvPr>
          <p:cNvSpPr/>
          <p:nvPr/>
        </p:nvSpPr>
        <p:spPr>
          <a:xfrm>
            <a:off x="5127156" y="5180914"/>
            <a:ext cx="4597880" cy="1578634"/>
          </a:xfrm>
          <a:prstGeom prst="round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16FD95BC-81D8-2D31-AF36-6A1F76AB6465}"/>
              </a:ext>
            </a:extLst>
          </p:cNvPr>
          <p:cNvGrpSpPr/>
          <p:nvPr/>
        </p:nvGrpSpPr>
        <p:grpSpPr>
          <a:xfrm>
            <a:off x="300196" y="181851"/>
            <a:ext cx="9319252" cy="6414173"/>
            <a:chOff x="300196" y="181851"/>
            <a:chExt cx="9319252" cy="6414173"/>
          </a:xfrm>
        </p:grpSpPr>
        <p:grpSp>
          <p:nvGrpSpPr>
            <p:cNvPr id="3" name="Groupe 2">
              <a:extLst>
                <a:ext uri="{FF2B5EF4-FFF2-40B4-BE49-F238E27FC236}">
                  <a16:creationId xmlns:a16="http://schemas.microsoft.com/office/drawing/2014/main" id="{8C1DB3D8-B3F0-245B-3B22-99294402CB0C}"/>
                </a:ext>
              </a:extLst>
            </p:cNvPr>
            <p:cNvGrpSpPr/>
            <p:nvPr/>
          </p:nvGrpSpPr>
          <p:grpSpPr>
            <a:xfrm>
              <a:off x="4270758" y="1193986"/>
              <a:ext cx="5348690" cy="5402038"/>
              <a:chOff x="4270758" y="1193986"/>
              <a:chExt cx="5348690" cy="5402038"/>
            </a:xfrm>
          </p:grpSpPr>
          <p:grpSp>
            <p:nvGrpSpPr>
              <p:cNvPr id="24" name="Groupe 23">
                <a:extLst>
                  <a:ext uri="{FF2B5EF4-FFF2-40B4-BE49-F238E27FC236}">
                    <a16:creationId xmlns:a16="http://schemas.microsoft.com/office/drawing/2014/main" id="{6D7A11A3-A936-3487-B567-BF8CB547033D}"/>
                  </a:ext>
                </a:extLst>
              </p:cNvPr>
              <p:cNvGrpSpPr/>
              <p:nvPr/>
            </p:nvGrpSpPr>
            <p:grpSpPr>
              <a:xfrm>
                <a:off x="4270758" y="1193986"/>
                <a:ext cx="395335" cy="5396859"/>
                <a:chOff x="4270758" y="1193986"/>
                <a:chExt cx="395335" cy="5396859"/>
              </a:xfrm>
            </p:grpSpPr>
            <p:pic>
              <p:nvPicPr>
                <p:cNvPr id="30" name="Image 29">
                  <a:extLst>
                    <a:ext uri="{FF2B5EF4-FFF2-40B4-BE49-F238E27FC236}">
                      <a16:creationId xmlns:a16="http://schemas.microsoft.com/office/drawing/2014/main" id="{E0818325-E087-0167-485B-16E945BDC42C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285343" y="1193986"/>
                  <a:ext cx="344529" cy="344529"/>
                </a:xfrm>
                <a:prstGeom prst="rect">
                  <a:avLst/>
                </a:prstGeom>
              </p:spPr>
            </p:pic>
            <p:pic>
              <p:nvPicPr>
                <p:cNvPr id="31" name="Image 30">
                  <a:extLst>
                    <a:ext uri="{FF2B5EF4-FFF2-40B4-BE49-F238E27FC236}">
                      <a16:creationId xmlns:a16="http://schemas.microsoft.com/office/drawing/2014/main" id="{BC805D7E-753F-06EE-D187-38ED35AEAED9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270758" y="2930834"/>
                  <a:ext cx="344529" cy="344529"/>
                </a:xfrm>
                <a:prstGeom prst="rect">
                  <a:avLst/>
                </a:prstGeom>
              </p:spPr>
            </p:pic>
            <p:pic>
              <p:nvPicPr>
                <p:cNvPr id="32" name="Image 31">
                  <a:extLst>
                    <a:ext uri="{FF2B5EF4-FFF2-40B4-BE49-F238E27FC236}">
                      <a16:creationId xmlns:a16="http://schemas.microsoft.com/office/drawing/2014/main" id="{3D431838-1879-6764-81D0-7AF0AAACA26E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278093" y="4596552"/>
                  <a:ext cx="344529" cy="344529"/>
                </a:xfrm>
                <a:prstGeom prst="rect">
                  <a:avLst/>
                </a:prstGeom>
              </p:spPr>
            </p:pic>
            <p:pic>
              <p:nvPicPr>
                <p:cNvPr id="33" name="Image 32">
                  <a:extLst>
                    <a:ext uri="{FF2B5EF4-FFF2-40B4-BE49-F238E27FC236}">
                      <a16:creationId xmlns:a16="http://schemas.microsoft.com/office/drawing/2014/main" id="{34329F31-F728-21A0-A7BB-84999176A604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321564" y="6246316"/>
                  <a:ext cx="344529" cy="344529"/>
                </a:xfrm>
                <a:prstGeom prst="rect">
                  <a:avLst/>
                </a:prstGeom>
              </p:spPr>
            </p:pic>
          </p:grpSp>
          <p:grpSp>
            <p:nvGrpSpPr>
              <p:cNvPr id="25" name="Groupe 24">
                <a:extLst>
                  <a:ext uri="{FF2B5EF4-FFF2-40B4-BE49-F238E27FC236}">
                    <a16:creationId xmlns:a16="http://schemas.microsoft.com/office/drawing/2014/main" id="{4B7AD864-90CA-A5CE-CB47-7CC114075873}"/>
                  </a:ext>
                </a:extLst>
              </p:cNvPr>
              <p:cNvGrpSpPr/>
              <p:nvPr/>
            </p:nvGrpSpPr>
            <p:grpSpPr>
              <a:xfrm>
                <a:off x="9224113" y="1199165"/>
                <a:ext cx="395335" cy="5396859"/>
                <a:chOff x="4270758" y="1193986"/>
                <a:chExt cx="395335" cy="5396859"/>
              </a:xfrm>
            </p:grpSpPr>
            <p:pic>
              <p:nvPicPr>
                <p:cNvPr id="26" name="Image 25">
                  <a:extLst>
                    <a:ext uri="{FF2B5EF4-FFF2-40B4-BE49-F238E27FC236}">
                      <a16:creationId xmlns:a16="http://schemas.microsoft.com/office/drawing/2014/main" id="{B134E133-1AB8-E426-85ED-583ADA14AE2A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285343" y="1193986"/>
                  <a:ext cx="344529" cy="344529"/>
                </a:xfrm>
                <a:prstGeom prst="rect">
                  <a:avLst/>
                </a:prstGeom>
              </p:spPr>
            </p:pic>
            <p:pic>
              <p:nvPicPr>
                <p:cNvPr id="27" name="Image 26">
                  <a:extLst>
                    <a:ext uri="{FF2B5EF4-FFF2-40B4-BE49-F238E27FC236}">
                      <a16:creationId xmlns:a16="http://schemas.microsoft.com/office/drawing/2014/main" id="{D7D91765-2D4C-9A93-CC59-227D2D692991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270758" y="2930834"/>
                  <a:ext cx="344529" cy="344529"/>
                </a:xfrm>
                <a:prstGeom prst="rect">
                  <a:avLst/>
                </a:prstGeom>
              </p:spPr>
            </p:pic>
            <p:pic>
              <p:nvPicPr>
                <p:cNvPr id="28" name="Image 27">
                  <a:extLst>
                    <a:ext uri="{FF2B5EF4-FFF2-40B4-BE49-F238E27FC236}">
                      <a16:creationId xmlns:a16="http://schemas.microsoft.com/office/drawing/2014/main" id="{6BC5B291-86C5-A471-9EF4-DB3D3D7EE1EB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278093" y="4596552"/>
                  <a:ext cx="344529" cy="344529"/>
                </a:xfrm>
                <a:prstGeom prst="rect">
                  <a:avLst/>
                </a:prstGeom>
              </p:spPr>
            </p:pic>
            <p:pic>
              <p:nvPicPr>
                <p:cNvPr id="29" name="Image 28">
                  <a:extLst>
                    <a:ext uri="{FF2B5EF4-FFF2-40B4-BE49-F238E27FC236}">
                      <a16:creationId xmlns:a16="http://schemas.microsoft.com/office/drawing/2014/main" id="{6018D038-FE91-9FC3-895E-E4874823FF2D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321564" y="6246316"/>
                  <a:ext cx="344529" cy="344529"/>
                </a:xfrm>
                <a:prstGeom prst="rect">
                  <a:avLst/>
                </a:prstGeom>
              </p:spPr>
            </p:pic>
          </p:grpSp>
        </p:grpSp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9847B006-63C3-DBE1-0D4E-E367C441371C}"/>
                </a:ext>
              </a:extLst>
            </p:cNvPr>
            <p:cNvGrpSpPr/>
            <p:nvPr/>
          </p:nvGrpSpPr>
          <p:grpSpPr>
            <a:xfrm>
              <a:off x="300196" y="181851"/>
              <a:ext cx="430867" cy="5404468"/>
              <a:chOff x="300196" y="181851"/>
              <a:chExt cx="430867" cy="5404468"/>
            </a:xfrm>
          </p:grpSpPr>
          <p:pic>
            <p:nvPicPr>
              <p:cNvPr id="19" name="Image 18">
                <a:extLst>
                  <a:ext uri="{FF2B5EF4-FFF2-40B4-BE49-F238E27FC236}">
                    <a16:creationId xmlns:a16="http://schemas.microsoft.com/office/drawing/2014/main" id="{B6BDAE74-5897-4476-7FD2-E8940F09229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300196" y="181851"/>
                <a:ext cx="369454" cy="357240"/>
              </a:xfrm>
              <a:prstGeom prst="rect">
                <a:avLst/>
              </a:prstGeom>
            </p:spPr>
          </p:pic>
          <p:pic>
            <p:nvPicPr>
              <p:cNvPr id="20" name="Image 19">
                <a:extLst>
                  <a:ext uri="{FF2B5EF4-FFF2-40B4-BE49-F238E27FC236}">
                    <a16:creationId xmlns:a16="http://schemas.microsoft.com/office/drawing/2014/main" id="{61E20726-C4DA-5D33-B6A6-A14BE78CD4B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339457" y="1857863"/>
                <a:ext cx="369454" cy="357240"/>
              </a:xfrm>
              <a:prstGeom prst="rect">
                <a:avLst/>
              </a:prstGeom>
            </p:spPr>
          </p:pic>
          <p:pic>
            <p:nvPicPr>
              <p:cNvPr id="21" name="Image 20">
                <a:extLst>
                  <a:ext uri="{FF2B5EF4-FFF2-40B4-BE49-F238E27FC236}">
                    <a16:creationId xmlns:a16="http://schemas.microsoft.com/office/drawing/2014/main" id="{DC56F2CB-F84A-F98F-1ED5-1CA46D4BE75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361609" y="3533311"/>
                <a:ext cx="369454" cy="357240"/>
              </a:xfrm>
              <a:prstGeom prst="rect">
                <a:avLst/>
              </a:prstGeom>
            </p:spPr>
          </p:pic>
          <p:pic>
            <p:nvPicPr>
              <p:cNvPr id="23" name="Image 22">
                <a:extLst>
                  <a:ext uri="{FF2B5EF4-FFF2-40B4-BE49-F238E27FC236}">
                    <a16:creationId xmlns:a16="http://schemas.microsoft.com/office/drawing/2014/main" id="{01EE99D4-4795-7A47-58C4-4C2FA2FF0B3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337054" y="5229079"/>
                <a:ext cx="369454" cy="357240"/>
              </a:xfrm>
              <a:prstGeom prst="rect">
                <a:avLst/>
              </a:prstGeom>
            </p:spPr>
          </p:pic>
        </p:grpSp>
        <p:grpSp>
          <p:nvGrpSpPr>
            <p:cNvPr id="11" name="Groupe 10">
              <a:extLst>
                <a:ext uri="{FF2B5EF4-FFF2-40B4-BE49-F238E27FC236}">
                  <a16:creationId xmlns:a16="http://schemas.microsoft.com/office/drawing/2014/main" id="{85040869-F26F-7364-686C-26484C5E0348}"/>
                </a:ext>
              </a:extLst>
            </p:cNvPr>
            <p:cNvGrpSpPr/>
            <p:nvPr/>
          </p:nvGrpSpPr>
          <p:grpSpPr>
            <a:xfrm>
              <a:off x="5338228" y="181851"/>
              <a:ext cx="393256" cy="5423090"/>
              <a:chOff x="289648" y="181851"/>
              <a:chExt cx="393256" cy="5423090"/>
            </a:xfrm>
          </p:grpSpPr>
          <p:pic>
            <p:nvPicPr>
              <p:cNvPr id="12" name="Image 11">
                <a:extLst>
                  <a:ext uri="{FF2B5EF4-FFF2-40B4-BE49-F238E27FC236}">
                    <a16:creationId xmlns:a16="http://schemas.microsoft.com/office/drawing/2014/main" id="{DD07BF1E-E0D7-7AFD-C361-C73B5A8F312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300196" y="181851"/>
                <a:ext cx="369454" cy="357240"/>
              </a:xfrm>
              <a:prstGeom prst="rect">
                <a:avLst/>
              </a:prstGeom>
            </p:spPr>
          </p:pic>
          <p:pic>
            <p:nvPicPr>
              <p:cNvPr id="16" name="Image 15">
                <a:extLst>
                  <a:ext uri="{FF2B5EF4-FFF2-40B4-BE49-F238E27FC236}">
                    <a16:creationId xmlns:a16="http://schemas.microsoft.com/office/drawing/2014/main" id="{0AEEF0DE-4DE8-70C7-6D3E-85D46CDFB78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289648" y="1856987"/>
                <a:ext cx="369454" cy="357240"/>
              </a:xfrm>
              <a:prstGeom prst="rect">
                <a:avLst/>
              </a:prstGeom>
            </p:spPr>
          </p:pic>
          <p:pic>
            <p:nvPicPr>
              <p:cNvPr id="17" name="Image 16">
                <a:extLst>
                  <a:ext uri="{FF2B5EF4-FFF2-40B4-BE49-F238E27FC236}">
                    <a16:creationId xmlns:a16="http://schemas.microsoft.com/office/drawing/2014/main" id="{75461FF6-9734-14F1-F5AD-3604900A89F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313450" y="3571518"/>
                <a:ext cx="369454" cy="357240"/>
              </a:xfrm>
              <a:prstGeom prst="rect">
                <a:avLst/>
              </a:prstGeom>
            </p:spPr>
          </p:pic>
          <p:pic>
            <p:nvPicPr>
              <p:cNvPr id="18" name="Image 17">
                <a:extLst>
                  <a:ext uri="{FF2B5EF4-FFF2-40B4-BE49-F238E27FC236}">
                    <a16:creationId xmlns:a16="http://schemas.microsoft.com/office/drawing/2014/main" id="{83FD2468-D831-6AC6-6EF0-45F8CE0FAF3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289648" y="5247701"/>
                <a:ext cx="369454" cy="357240"/>
              </a:xfrm>
              <a:prstGeom prst="rect">
                <a:avLst/>
              </a:prstGeom>
            </p:spPr>
          </p:pic>
        </p:grpSp>
      </p:grpSp>
      <p:grpSp>
        <p:nvGrpSpPr>
          <p:cNvPr id="101" name="Groupe 100">
            <a:extLst>
              <a:ext uri="{FF2B5EF4-FFF2-40B4-BE49-F238E27FC236}">
                <a16:creationId xmlns:a16="http://schemas.microsoft.com/office/drawing/2014/main" id="{BF4A1E26-7E3E-B8C0-8E6B-20507B5E9D2C}"/>
              </a:ext>
            </a:extLst>
          </p:cNvPr>
          <p:cNvGrpSpPr/>
          <p:nvPr/>
        </p:nvGrpSpPr>
        <p:grpSpPr>
          <a:xfrm>
            <a:off x="887964" y="126870"/>
            <a:ext cx="8717840" cy="5358649"/>
            <a:chOff x="887964" y="126870"/>
            <a:chExt cx="8717840" cy="5358649"/>
          </a:xfrm>
        </p:grpSpPr>
        <p:grpSp>
          <p:nvGrpSpPr>
            <p:cNvPr id="102" name="Groupe 101">
              <a:extLst>
                <a:ext uri="{FF2B5EF4-FFF2-40B4-BE49-F238E27FC236}">
                  <a16:creationId xmlns:a16="http://schemas.microsoft.com/office/drawing/2014/main" id="{F69A3D41-6F4A-6001-66CD-B89F9B326398}"/>
                </a:ext>
              </a:extLst>
            </p:cNvPr>
            <p:cNvGrpSpPr/>
            <p:nvPr/>
          </p:nvGrpSpPr>
          <p:grpSpPr>
            <a:xfrm>
              <a:off x="905317" y="126870"/>
              <a:ext cx="3709970" cy="261610"/>
              <a:chOff x="905317" y="126870"/>
              <a:chExt cx="3709970" cy="261610"/>
            </a:xfrm>
          </p:grpSpPr>
          <p:sp>
            <p:nvSpPr>
              <p:cNvPr id="146" name="ZoneTexte 145">
                <a:extLst>
                  <a:ext uri="{FF2B5EF4-FFF2-40B4-BE49-F238E27FC236}">
                    <a16:creationId xmlns:a16="http://schemas.microsoft.com/office/drawing/2014/main" id="{9B0ADF36-497A-70AD-8363-AD8C8DE5DFAF}"/>
                  </a:ext>
                </a:extLst>
              </p:cNvPr>
              <p:cNvSpPr txBox="1"/>
              <p:nvPr/>
            </p:nvSpPr>
            <p:spPr>
              <a:xfrm>
                <a:off x="905317" y="126870"/>
                <a:ext cx="1583130" cy="261610"/>
              </a:xfrm>
              <a:prstGeom prst="rect">
                <a:avLst/>
              </a:prstGeom>
              <a:noFill/>
            </p:spPr>
            <p:txBody>
              <a:bodyPr vert="horz" wrap="square" rtlCol="0">
                <a:spAutoFit/>
              </a:bodyPr>
              <a:lstStyle/>
              <a:p>
                <a:r>
                  <a:rPr lang="fr-FR" sz="1100" b="1" u="sng" dirty="0">
                    <a:latin typeface="Quicksand Bold" pitchFamily="50" charset="0"/>
                  </a:rPr>
                  <a:t>Calcule en colonne:</a:t>
                </a:r>
              </a:p>
            </p:txBody>
          </p:sp>
          <p:sp>
            <p:nvSpPr>
              <p:cNvPr id="147" name="ZoneTexte 146">
                <a:extLst>
                  <a:ext uri="{FF2B5EF4-FFF2-40B4-BE49-F238E27FC236}">
                    <a16:creationId xmlns:a16="http://schemas.microsoft.com/office/drawing/2014/main" id="{2D0A1DB4-2A1F-64A6-D28A-784CBEBC538E}"/>
                  </a:ext>
                </a:extLst>
              </p:cNvPr>
              <p:cNvSpPr txBox="1"/>
              <p:nvPr/>
            </p:nvSpPr>
            <p:spPr>
              <a:xfrm>
                <a:off x="2742980" y="126870"/>
                <a:ext cx="1872307" cy="261610"/>
              </a:xfrm>
              <a:prstGeom prst="rect">
                <a:avLst/>
              </a:prstGeom>
              <a:noFill/>
            </p:spPr>
            <p:txBody>
              <a:bodyPr vert="horz" wrap="square" rtlCol="0">
                <a:spAutoFit/>
              </a:bodyPr>
              <a:lstStyle/>
              <a:p>
                <a:r>
                  <a:rPr lang="fr-FR" sz="1100" b="1" u="sng" dirty="0">
                    <a:latin typeface="Quicksand Bold" pitchFamily="50" charset="0"/>
                  </a:rPr>
                  <a:t>Calcule comme tu veux:</a:t>
                </a:r>
              </a:p>
            </p:txBody>
          </p:sp>
          <p:sp>
            <p:nvSpPr>
              <p:cNvPr id="148" name="ZoneTexte 147">
                <a:extLst>
                  <a:ext uri="{FF2B5EF4-FFF2-40B4-BE49-F238E27FC236}">
                    <a16:creationId xmlns:a16="http://schemas.microsoft.com/office/drawing/2014/main" id="{23D66717-4EA4-6821-5074-D22F02314FBE}"/>
                  </a:ext>
                </a:extLst>
              </p:cNvPr>
              <p:cNvSpPr txBox="1"/>
              <p:nvPr/>
            </p:nvSpPr>
            <p:spPr>
              <a:xfrm>
                <a:off x="2564821" y="163923"/>
                <a:ext cx="216000" cy="216396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contrasting" dir="t">
                  <a:rot lat="0" lon="0" rev="1500000"/>
                </a:lightRig>
              </a:scene3d>
              <a:sp3d prstMaterial="metal">
                <a:bevelT w="88900" h="88900"/>
              </a:sp3d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fr-FR" sz="1000" dirty="0">
                    <a:solidFill>
                      <a:schemeClr val="bg1"/>
                    </a:solidFill>
                    <a:latin typeface="Wolf Sans" panose="020F0704030504030204" pitchFamily="34" charset="0"/>
                  </a:rPr>
                  <a:t>2</a:t>
                </a:r>
              </a:p>
            </p:txBody>
          </p:sp>
        </p:grpSp>
        <p:grpSp>
          <p:nvGrpSpPr>
            <p:cNvPr id="103" name="Groupe 102">
              <a:extLst>
                <a:ext uri="{FF2B5EF4-FFF2-40B4-BE49-F238E27FC236}">
                  <a16:creationId xmlns:a16="http://schemas.microsoft.com/office/drawing/2014/main" id="{C3BE3CE5-8484-D0DD-8279-E18973B5A0AC}"/>
                </a:ext>
              </a:extLst>
            </p:cNvPr>
            <p:cNvGrpSpPr/>
            <p:nvPr/>
          </p:nvGrpSpPr>
          <p:grpSpPr>
            <a:xfrm>
              <a:off x="5895834" y="147113"/>
              <a:ext cx="3709970" cy="261610"/>
              <a:chOff x="905317" y="126870"/>
              <a:chExt cx="3709970" cy="261610"/>
            </a:xfrm>
          </p:grpSpPr>
          <p:sp>
            <p:nvSpPr>
              <p:cNvPr id="141" name="ZoneTexte 140">
                <a:extLst>
                  <a:ext uri="{FF2B5EF4-FFF2-40B4-BE49-F238E27FC236}">
                    <a16:creationId xmlns:a16="http://schemas.microsoft.com/office/drawing/2014/main" id="{DB9188BB-2BD4-750B-47D5-4B032D5428B8}"/>
                  </a:ext>
                </a:extLst>
              </p:cNvPr>
              <p:cNvSpPr txBox="1"/>
              <p:nvPr/>
            </p:nvSpPr>
            <p:spPr>
              <a:xfrm>
                <a:off x="905317" y="126870"/>
                <a:ext cx="1583130" cy="261610"/>
              </a:xfrm>
              <a:prstGeom prst="rect">
                <a:avLst/>
              </a:prstGeom>
              <a:noFill/>
            </p:spPr>
            <p:txBody>
              <a:bodyPr vert="horz" wrap="square" rtlCol="0">
                <a:spAutoFit/>
              </a:bodyPr>
              <a:lstStyle/>
              <a:p>
                <a:r>
                  <a:rPr lang="fr-FR" sz="1100" b="1" u="sng" dirty="0">
                    <a:latin typeface="Quicksand Bold" pitchFamily="50" charset="0"/>
                  </a:rPr>
                  <a:t>Calcule en colonne:</a:t>
                </a:r>
              </a:p>
            </p:txBody>
          </p:sp>
          <p:sp>
            <p:nvSpPr>
              <p:cNvPr id="143" name="ZoneTexte 142">
                <a:extLst>
                  <a:ext uri="{FF2B5EF4-FFF2-40B4-BE49-F238E27FC236}">
                    <a16:creationId xmlns:a16="http://schemas.microsoft.com/office/drawing/2014/main" id="{86A2A157-851D-4F94-172D-18B89414CBF7}"/>
                  </a:ext>
                </a:extLst>
              </p:cNvPr>
              <p:cNvSpPr txBox="1"/>
              <p:nvPr/>
            </p:nvSpPr>
            <p:spPr>
              <a:xfrm>
                <a:off x="2742980" y="126870"/>
                <a:ext cx="1872307" cy="261610"/>
              </a:xfrm>
              <a:prstGeom prst="rect">
                <a:avLst/>
              </a:prstGeom>
              <a:noFill/>
            </p:spPr>
            <p:txBody>
              <a:bodyPr vert="horz" wrap="square" rtlCol="0">
                <a:spAutoFit/>
              </a:bodyPr>
              <a:lstStyle/>
              <a:p>
                <a:r>
                  <a:rPr lang="fr-FR" sz="1100" b="1" u="sng" dirty="0">
                    <a:latin typeface="Quicksand Bold" pitchFamily="50" charset="0"/>
                  </a:rPr>
                  <a:t>Calcule comme tu veux:</a:t>
                </a:r>
              </a:p>
            </p:txBody>
          </p:sp>
          <p:sp>
            <p:nvSpPr>
              <p:cNvPr id="145" name="ZoneTexte 144">
                <a:extLst>
                  <a:ext uri="{FF2B5EF4-FFF2-40B4-BE49-F238E27FC236}">
                    <a16:creationId xmlns:a16="http://schemas.microsoft.com/office/drawing/2014/main" id="{01C70853-AAB8-7D4F-1E27-1077E0E45DDD}"/>
                  </a:ext>
                </a:extLst>
              </p:cNvPr>
              <p:cNvSpPr txBox="1"/>
              <p:nvPr/>
            </p:nvSpPr>
            <p:spPr>
              <a:xfrm>
                <a:off x="2564821" y="163923"/>
                <a:ext cx="216000" cy="216396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contrasting" dir="t">
                  <a:rot lat="0" lon="0" rev="1500000"/>
                </a:lightRig>
              </a:scene3d>
              <a:sp3d prstMaterial="metal">
                <a:bevelT w="88900" h="88900"/>
              </a:sp3d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fr-FR" sz="1000" dirty="0">
                    <a:solidFill>
                      <a:schemeClr val="bg1"/>
                    </a:solidFill>
                    <a:latin typeface="Wolf Sans" panose="020F0704030504030204" pitchFamily="34" charset="0"/>
                  </a:rPr>
                  <a:t>2</a:t>
                </a:r>
              </a:p>
            </p:txBody>
          </p:sp>
        </p:grpSp>
        <p:grpSp>
          <p:nvGrpSpPr>
            <p:cNvPr id="105" name="Groupe 104">
              <a:extLst>
                <a:ext uri="{FF2B5EF4-FFF2-40B4-BE49-F238E27FC236}">
                  <a16:creationId xmlns:a16="http://schemas.microsoft.com/office/drawing/2014/main" id="{EFCDF156-AB15-D3BE-3CA4-D60F405B5896}"/>
                </a:ext>
              </a:extLst>
            </p:cNvPr>
            <p:cNvGrpSpPr/>
            <p:nvPr/>
          </p:nvGrpSpPr>
          <p:grpSpPr>
            <a:xfrm>
              <a:off x="887964" y="1831178"/>
              <a:ext cx="3709970" cy="261610"/>
              <a:chOff x="905317" y="126870"/>
              <a:chExt cx="3709970" cy="261610"/>
            </a:xfrm>
          </p:grpSpPr>
          <p:sp>
            <p:nvSpPr>
              <p:cNvPr id="137" name="ZoneTexte 136">
                <a:extLst>
                  <a:ext uri="{FF2B5EF4-FFF2-40B4-BE49-F238E27FC236}">
                    <a16:creationId xmlns:a16="http://schemas.microsoft.com/office/drawing/2014/main" id="{979121F8-0703-73D4-0751-94BDC80E554A}"/>
                  </a:ext>
                </a:extLst>
              </p:cNvPr>
              <p:cNvSpPr txBox="1"/>
              <p:nvPr/>
            </p:nvSpPr>
            <p:spPr>
              <a:xfrm>
                <a:off x="905317" y="126870"/>
                <a:ext cx="1583130" cy="261610"/>
              </a:xfrm>
              <a:prstGeom prst="rect">
                <a:avLst/>
              </a:prstGeom>
              <a:noFill/>
            </p:spPr>
            <p:txBody>
              <a:bodyPr vert="horz" wrap="square" rtlCol="0">
                <a:spAutoFit/>
              </a:bodyPr>
              <a:lstStyle/>
              <a:p>
                <a:r>
                  <a:rPr lang="fr-FR" sz="1100" b="1" u="sng" dirty="0">
                    <a:latin typeface="Quicksand Bold" pitchFamily="50" charset="0"/>
                  </a:rPr>
                  <a:t>Calcule en colonne:</a:t>
                </a:r>
              </a:p>
            </p:txBody>
          </p:sp>
          <p:sp>
            <p:nvSpPr>
              <p:cNvPr id="138" name="ZoneTexte 137">
                <a:extLst>
                  <a:ext uri="{FF2B5EF4-FFF2-40B4-BE49-F238E27FC236}">
                    <a16:creationId xmlns:a16="http://schemas.microsoft.com/office/drawing/2014/main" id="{1AAC305F-4355-321C-CB18-16F1E6993C03}"/>
                  </a:ext>
                </a:extLst>
              </p:cNvPr>
              <p:cNvSpPr txBox="1"/>
              <p:nvPr/>
            </p:nvSpPr>
            <p:spPr>
              <a:xfrm>
                <a:off x="2742980" y="126870"/>
                <a:ext cx="1872307" cy="261610"/>
              </a:xfrm>
              <a:prstGeom prst="rect">
                <a:avLst/>
              </a:prstGeom>
              <a:noFill/>
            </p:spPr>
            <p:txBody>
              <a:bodyPr vert="horz" wrap="square" rtlCol="0">
                <a:spAutoFit/>
              </a:bodyPr>
              <a:lstStyle/>
              <a:p>
                <a:r>
                  <a:rPr lang="fr-FR" sz="1100" b="1" u="sng" dirty="0">
                    <a:latin typeface="Quicksand Bold" pitchFamily="50" charset="0"/>
                  </a:rPr>
                  <a:t>Calcule comme tu veux:</a:t>
                </a:r>
              </a:p>
            </p:txBody>
          </p:sp>
          <p:sp>
            <p:nvSpPr>
              <p:cNvPr id="139" name="ZoneTexte 138">
                <a:extLst>
                  <a:ext uri="{FF2B5EF4-FFF2-40B4-BE49-F238E27FC236}">
                    <a16:creationId xmlns:a16="http://schemas.microsoft.com/office/drawing/2014/main" id="{08C8E1D8-DE94-814C-74EF-1F53ED0B2CCE}"/>
                  </a:ext>
                </a:extLst>
              </p:cNvPr>
              <p:cNvSpPr txBox="1"/>
              <p:nvPr/>
            </p:nvSpPr>
            <p:spPr>
              <a:xfrm>
                <a:off x="2564821" y="163923"/>
                <a:ext cx="216000" cy="216396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contrasting" dir="t">
                  <a:rot lat="0" lon="0" rev="1500000"/>
                </a:lightRig>
              </a:scene3d>
              <a:sp3d prstMaterial="metal">
                <a:bevelT w="88900" h="88900"/>
              </a:sp3d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fr-FR" sz="1000" dirty="0">
                    <a:solidFill>
                      <a:schemeClr val="bg1"/>
                    </a:solidFill>
                    <a:latin typeface="Wolf Sans" panose="020F0704030504030204" pitchFamily="34" charset="0"/>
                  </a:rPr>
                  <a:t>2</a:t>
                </a:r>
              </a:p>
            </p:txBody>
          </p:sp>
        </p:grpSp>
        <p:grpSp>
          <p:nvGrpSpPr>
            <p:cNvPr id="108" name="Groupe 107">
              <a:extLst>
                <a:ext uri="{FF2B5EF4-FFF2-40B4-BE49-F238E27FC236}">
                  <a16:creationId xmlns:a16="http://schemas.microsoft.com/office/drawing/2014/main" id="{1EA17E87-F0B9-0B93-8DC0-015FEFC02D0E}"/>
                </a:ext>
              </a:extLst>
            </p:cNvPr>
            <p:cNvGrpSpPr/>
            <p:nvPr/>
          </p:nvGrpSpPr>
          <p:grpSpPr>
            <a:xfrm>
              <a:off x="5907056" y="1851421"/>
              <a:ext cx="3681395" cy="261610"/>
              <a:chOff x="933892" y="126870"/>
              <a:chExt cx="3681395" cy="261610"/>
            </a:xfrm>
          </p:grpSpPr>
          <p:sp>
            <p:nvSpPr>
              <p:cNvPr id="134" name="ZoneTexte 133">
                <a:extLst>
                  <a:ext uri="{FF2B5EF4-FFF2-40B4-BE49-F238E27FC236}">
                    <a16:creationId xmlns:a16="http://schemas.microsoft.com/office/drawing/2014/main" id="{D97CBB33-A178-B53C-3A43-906352DB461E}"/>
                  </a:ext>
                </a:extLst>
              </p:cNvPr>
              <p:cNvSpPr txBox="1"/>
              <p:nvPr/>
            </p:nvSpPr>
            <p:spPr>
              <a:xfrm>
                <a:off x="933892" y="126870"/>
                <a:ext cx="1583130" cy="261610"/>
              </a:xfrm>
              <a:prstGeom prst="rect">
                <a:avLst/>
              </a:prstGeom>
              <a:noFill/>
            </p:spPr>
            <p:txBody>
              <a:bodyPr vert="horz" wrap="square" rtlCol="0">
                <a:spAutoFit/>
              </a:bodyPr>
              <a:lstStyle/>
              <a:p>
                <a:r>
                  <a:rPr lang="fr-FR" sz="1100" b="1" u="sng" dirty="0">
                    <a:latin typeface="Quicksand Bold" pitchFamily="50" charset="0"/>
                  </a:rPr>
                  <a:t>Calcule en colonne:</a:t>
                </a:r>
              </a:p>
            </p:txBody>
          </p:sp>
          <p:sp>
            <p:nvSpPr>
              <p:cNvPr id="135" name="ZoneTexte 134">
                <a:extLst>
                  <a:ext uri="{FF2B5EF4-FFF2-40B4-BE49-F238E27FC236}">
                    <a16:creationId xmlns:a16="http://schemas.microsoft.com/office/drawing/2014/main" id="{EFED5EC4-90DE-6507-6C9B-CC5CE3453F7C}"/>
                  </a:ext>
                </a:extLst>
              </p:cNvPr>
              <p:cNvSpPr txBox="1"/>
              <p:nvPr/>
            </p:nvSpPr>
            <p:spPr>
              <a:xfrm>
                <a:off x="2742980" y="126870"/>
                <a:ext cx="1872307" cy="261610"/>
              </a:xfrm>
              <a:prstGeom prst="rect">
                <a:avLst/>
              </a:prstGeom>
              <a:noFill/>
            </p:spPr>
            <p:txBody>
              <a:bodyPr vert="horz" wrap="square" rtlCol="0">
                <a:spAutoFit/>
              </a:bodyPr>
              <a:lstStyle/>
              <a:p>
                <a:r>
                  <a:rPr lang="fr-FR" sz="1100" b="1" u="sng" dirty="0">
                    <a:latin typeface="Quicksand Bold" pitchFamily="50" charset="0"/>
                  </a:rPr>
                  <a:t>Calcule comme tu veux:</a:t>
                </a:r>
              </a:p>
            </p:txBody>
          </p:sp>
          <p:sp>
            <p:nvSpPr>
              <p:cNvPr id="136" name="ZoneTexte 135">
                <a:extLst>
                  <a:ext uri="{FF2B5EF4-FFF2-40B4-BE49-F238E27FC236}">
                    <a16:creationId xmlns:a16="http://schemas.microsoft.com/office/drawing/2014/main" id="{811780EF-2724-9B4F-A963-EFCC2B42EDEA}"/>
                  </a:ext>
                </a:extLst>
              </p:cNvPr>
              <p:cNvSpPr txBox="1"/>
              <p:nvPr/>
            </p:nvSpPr>
            <p:spPr>
              <a:xfrm>
                <a:off x="2564821" y="163923"/>
                <a:ext cx="216000" cy="216396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contrasting" dir="t">
                  <a:rot lat="0" lon="0" rev="1500000"/>
                </a:lightRig>
              </a:scene3d>
              <a:sp3d prstMaterial="metal">
                <a:bevelT w="88900" h="88900"/>
              </a:sp3d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fr-FR" sz="1000" dirty="0">
                    <a:solidFill>
                      <a:schemeClr val="bg1"/>
                    </a:solidFill>
                    <a:latin typeface="Wolf Sans" panose="020F0704030504030204" pitchFamily="34" charset="0"/>
                  </a:rPr>
                  <a:t>2</a:t>
                </a:r>
              </a:p>
            </p:txBody>
          </p:sp>
        </p:grpSp>
        <p:grpSp>
          <p:nvGrpSpPr>
            <p:cNvPr id="111" name="Groupe 110">
              <a:extLst>
                <a:ext uri="{FF2B5EF4-FFF2-40B4-BE49-F238E27FC236}">
                  <a16:creationId xmlns:a16="http://schemas.microsoft.com/office/drawing/2014/main" id="{16008415-B1CD-36D2-BA9E-9CFAA5F99A83}"/>
                </a:ext>
              </a:extLst>
            </p:cNvPr>
            <p:cNvGrpSpPr/>
            <p:nvPr/>
          </p:nvGrpSpPr>
          <p:grpSpPr>
            <a:xfrm>
              <a:off x="889292" y="3527211"/>
              <a:ext cx="3709970" cy="261610"/>
              <a:chOff x="905317" y="126870"/>
              <a:chExt cx="3709970" cy="261610"/>
            </a:xfrm>
          </p:grpSpPr>
          <p:sp>
            <p:nvSpPr>
              <p:cNvPr id="129" name="ZoneTexte 128">
                <a:extLst>
                  <a:ext uri="{FF2B5EF4-FFF2-40B4-BE49-F238E27FC236}">
                    <a16:creationId xmlns:a16="http://schemas.microsoft.com/office/drawing/2014/main" id="{B6403262-B26F-6A08-BD25-4CC75846198B}"/>
                  </a:ext>
                </a:extLst>
              </p:cNvPr>
              <p:cNvSpPr txBox="1"/>
              <p:nvPr/>
            </p:nvSpPr>
            <p:spPr>
              <a:xfrm>
                <a:off x="905317" y="126870"/>
                <a:ext cx="1583130" cy="261610"/>
              </a:xfrm>
              <a:prstGeom prst="rect">
                <a:avLst/>
              </a:prstGeom>
              <a:noFill/>
            </p:spPr>
            <p:txBody>
              <a:bodyPr vert="horz" wrap="square" rtlCol="0">
                <a:spAutoFit/>
              </a:bodyPr>
              <a:lstStyle/>
              <a:p>
                <a:r>
                  <a:rPr lang="fr-FR" sz="1100" b="1" u="sng" dirty="0">
                    <a:latin typeface="Quicksand Bold" pitchFamily="50" charset="0"/>
                  </a:rPr>
                  <a:t>Calcule en colonne:</a:t>
                </a:r>
              </a:p>
            </p:txBody>
          </p:sp>
          <p:sp>
            <p:nvSpPr>
              <p:cNvPr id="130" name="ZoneTexte 129">
                <a:extLst>
                  <a:ext uri="{FF2B5EF4-FFF2-40B4-BE49-F238E27FC236}">
                    <a16:creationId xmlns:a16="http://schemas.microsoft.com/office/drawing/2014/main" id="{2452020B-58A5-4805-61F7-BEA3E5027CEB}"/>
                  </a:ext>
                </a:extLst>
              </p:cNvPr>
              <p:cNvSpPr txBox="1"/>
              <p:nvPr/>
            </p:nvSpPr>
            <p:spPr>
              <a:xfrm>
                <a:off x="2742980" y="126870"/>
                <a:ext cx="1872307" cy="261610"/>
              </a:xfrm>
              <a:prstGeom prst="rect">
                <a:avLst/>
              </a:prstGeom>
              <a:noFill/>
            </p:spPr>
            <p:txBody>
              <a:bodyPr vert="horz" wrap="square" rtlCol="0">
                <a:spAutoFit/>
              </a:bodyPr>
              <a:lstStyle/>
              <a:p>
                <a:r>
                  <a:rPr lang="fr-FR" sz="1100" b="1" u="sng" dirty="0">
                    <a:latin typeface="Quicksand Bold" pitchFamily="50" charset="0"/>
                  </a:rPr>
                  <a:t>Calcule comme tu veux:</a:t>
                </a:r>
              </a:p>
            </p:txBody>
          </p:sp>
          <p:sp>
            <p:nvSpPr>
              <p:cNvPr id="132" name="ZoneTexte 131">
                <a:extLst>
                  <a:ext uri="{FF2B5EF4-FFF2-40B4-BE49-F238E27FC236}">
                    <a16:creationId xmlns:a16="http://schemas.microsoft.com/office/drawing/2014/main" id="{ECA9AAAF-B9BB-7B4F-B45D-7FB9245F37A6}"/>
                  </a:ext>
                </a:extLst>
              </p:cNvPr>
              <p:cNvSpPr txBox="1"/>
              <p:nvPr/>
            </p:nvSpPr>
            <p:spPr>
              <a:xfrm>
                <a:off x="2564821" y="163923"/>
                <a:ext cx="216000" cy="216396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contrasting" dir="t">
                  <a:rot lat="0" lon="0" rev="1500000"/>
                </a:lightRig>
              </a:scene3d>
              <a:sp3d prstMaterial="metal">
                <a:bevelT w="88900" h="88900"/>
              </a:sp3d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fr-FR" sz="1000" dirty="0">
                    <a:solidFill>
                      <a:schemeClr val="bg1"/>
                    </a:solidFill>
                    <a:latin typeface="Wolf Sans" panose="020F0704030504030204" pitchFamily="34" charset="0"/>
                  </a:rPr>
                  <a:t>2</a:t>
                </a:r>
              </a:p>
            </p:txBody>
          </p:sp>
        </p:grpSp>
        <p:grpSp>
          <p:nvGrpSpPr>
            <p:cNvPr id="114" name="Groupe 113">
              <a:extLst>
                <a:ext uri="{FF2B5EF4-FFF2-40B4-BE49-F238E27FC236}">
                  <a16:creationId xmlns:a16="http://schemas.microsoft.com/office/drawing/2014/main" id="{E40CD1DB-A8FA-2CCA-7D05-EBE91FA2630D}"/>
                </a:ext>
              </a:extLst>
            </p:cNvPr>
            <p:cNvGrpSpPr/>
            <p:nvPr/>
          </p:nvGrpSpPr>
          <p:grpSpPr>
            <a:xfrm>
              <a:off x="5889334" y="3547454"/>
              <a:ext cx="3700445" cy="261610"/>
              <a:chOff x="914842" y="126870"/>
              <a:chExt cx="3700445" cy="261610"/>
            </a:xfrm>
          </p:grpSpPr>
          <p:sp>
            <p:nvSpPr>
              <p:cNvPr id="125" name="ZoneTexte 124">
                <a:extLst>
                  <a:ext uri="{FF2B5EF4-FFF2-40B4-BE49-F238E27FC236}">
                    <a16:creationId xmlns:a16="http://schemas.microsoft.com/office/drawing/2014/main" id="{00E4F7FA-8805-7059-5DB7-65B1106CFA79}"/>
                  </a:ext>
                </a:extLst>
              </p:cNvPr>
              <p:cNvSpPr txBox="1"/>
              <p:nvPr/>
            </p:nvSpPr>
            <p:spPr>
              <a:xfrm>
                <a:off x="914842" y="126870"/>
                <a:ext cx="1583130" cy="261610"/>
              </a:xfrm>
              <a:prstGeom prst="rect">
                <a:avLst/>
              </a:prstGeom>
              <a:noFill/>
            </p:spPr>
            <p:txBody>
              <a:bodyPr vert="horz" wrap="square" rtlCol="0">
                <a:spAutoFit/>
              </a:bodyPr>
              <a:lstStyle/>
              <a:p>
                <a:r>
                  <a:rPr lang="fr-FR" sz="1100" b="1" u="sng" dirty="0">
                    <a:latin typeface="Quicksand Bold" pitchFamily="50" charset="0"/>
                  </a:rPr>
                  <a:t>Calcule en colonne:</a:t>
                </a:r>
              </a:p>
            </p:txBody>
          </p:sp>
          <p:sp>
            <p:nvSpPr>
              <p:cNvPr id="126" name="ZoneTexte 125">
                <a:extLst>
                  <a:ext uri="{FF2B5EF4-FFF2-40B4-BE49-F238E27FC236}">
                    <a16:creationId xmlns:a16="http://schemas.microsoft.com/office/drawing/2014/main" id="{2671EE6A-57DA-8396-831A-5B874A6B5A26}"/>
                  </a:ext>
                </a:extLst>
              </p:cNvPr>
              <p:cNvSpPr txBox="1"/>
              <p:nvPr/>
            </p:nvSpPr>
            <p:spPr>
              <a:xfrm>
                <a:off x="2742980" y="126870"/>
                <a:ext cx="1872307" cy="261610"/>
              </a:xfrm>
              <a:prstGeom prst="rect">
                <a:avLst/>
              </a:prstGeom>
              <a:noFill/>
            </p:spPr>
            <p:txBody>
              <a:bodyPr vert="horz" wrap="square" rtlCol="0">
                <a:spAutoFit/>
              </a:bodyPr>
              <a:lstStyle/>
              <a:p>
                <a:r>
                  <a:rPr lang="fr-FR" sz="1100" b="1" u="sng" dirty="0">
                    <a:latin typeface="Quicksand Bold" pitchFamily="50" charset="0"/>
                  </a:rPr>
                  <a:t>Calcule comme tu veux:</a:t>
                </a:r>
              </a:p>
            </p:txBody>
          </p:sp>
          <p:sp>
            <p:nvSpPr>
              <p:cNvPr id="127" name="ZoneTexte 126">
                <a:extLst>
                  <a:ext uri="{FF2B5EF4-FFF2-40B4-BE49-F238E27FC236}">
                    <a16:creationId xmlns:a16="http://schemas.microsoft.com/office/drawing/2014/main" id="{E1A23950-2851-9EBF-2290-E9815EE1FB19}"/>
                  </a:ext>
                </a:extLst>
              </p:cNvPr>
              <p:cNvSpPr txBox="1"/>
              <p:nvPr/>
            </p:nvSpPr>
            <p:spPr>
              <a:xfrm>
                <a:off x="2564821" y="163923"/>
                <a:ext cx="216000" cy="216396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contrasting" dir="t">
                  <a:rot lat="0" lon="0" rev="1500000"/>
                </a:lightRig>
              </a:scene3d>
              <a:sp3d prstMaterial="metal">
                <a:bevelT w="88900" h="88900"/>
              </a:sp3d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fr-FR" sz="1000" dirty="0">
                    <a:solidFill>
                      <a:schemeClr val="bg1"/>
                    </a:solidFill>
                    <a:latin typeface="Wolf Sans" panose="020F0704030504030204" pitchFamily="34" charset="0"/>
                  </a:rPr>
                  <a:t>2</a:t>
                </a:r>
              </a:p>
            </p:txBody>
          </p:sp>
        </p:grpSp>
        <p:grpSp>
          <p:nvGrpSpPr>
            <p:cNvPr id="117" name="Groupe 116">
              <a:extLst>
                <a:ext uri="{FF2B5EF4-FFF2-40B4-BE49-F238E27FC236}">
                  <a16:creationId xmlns:a16="http://schemas.microsoft.com/office/drawing/2014/main" id="{B0D8CAA6-E0BF-9643-CD56-602F02158DB8}"/>
                </a:ext>
              </a:extLst>
            </p:cNvPr>
            <p:cNvGrpSpPr/>
            <p:nvPr/>
          </p:nvGrpSpPr>
          <p:grpSpPr>
            <a:xfrm>
              <a:off x="887995" y="5203771"/>
              <a:ext cx="3709970" cy="261610"/>
              <a:chOff x="905317" y="126870"/>
              <a:chExt cx="3709970" cy="261610"/>
            </a:xfrm>
          </p:grpSpPr>
          <p:sp>
            <p:nvSpPr>
              <p:cNvPr id="122" name="ZoneTexte 121">
                <a:extLst>
                  <a:ext uri="{FF2B5EF4-FFF2-40B4-BE49-F238E27FC236}">
                    <a16:creationId xmlns:a16="http://schemas.microsoft.com/office/drawing/2014/main" id="{CAB4E466-3D49-F001-4555-2ABEE17ACDB0}"/>
                  </a:ext>
                </a:extLst>
              </p:cNvPr>
              <p:cNvSpPr txBox="1"/>
              <p:nvPr/>
            </p:nvSpPr>
            <p:spPr>
              <a:xfrm>
                <a:off x="905317" y="126870"/>
                <a:ext cx="1583130" cy="261610"/>
              </a:xfrm>
              <a:prstGeom prst="rect">
                <a:avLst/>
              </a:prstGeom>
              <a:noFill/>
            </p:spPr>
            <p:txBody>
              <a:bodyPr vert="horz" wrap="square" rtlCol="0">
                <a:spAutoFit/>
              </a:bodyPr>
              <a:lstStyle/>
              <a:p>
                <a:r>
                  <a:rPr lang="fr-FR" sz="1100" b="1" u="sng" dirty="0">
                    <a:latin typeface="Quicksand Bold" pitchFamily="50" charset="0"/>
                  </a:rPr>
                  <a:t>Calcule en colonne:</a:t>
                </a:r>
              </a:p>
            </p:txBody>
          </p:sp>
          <p:sp>
            <p:nvSpPr>
              <p:cNvPr id="123" name="ZoneTexte 122">
                <a:extLst>
                  <a:ext uri="{FF2B5EF4-FFF2-40B4-BE49-F238E27FC236}">
                    <a16:creationId xmlns:a16="http://schemas.microsoft.com/office/drawing/2014/main" id="{E95D3E4F-6950-B572-52AA-BF41C31D3866}"/>
                  </a:ext>
                </a:extLst>
              </p:cNvPr>
              <p:cNvSpPr txBox="1"/>
              <p:nvPr/>
            </p:nvSpPr>
            <p:spPr>
              <a:xfrm>
                <a:off x="2742980" y="126870"/>
                <a:ext cx="1872307" cy="261610"/>
              </a:xfrm>
              <a:prstGeom prst="rect">
                <a:avLst/>
              </a:prstGeom>
              <a:noFill/>
            </p:spPr>
            <p:txBody>
              <a:bodyPr vert="horz" wrap="square" rtlCol="0">
                <a:spAutoFit/>
              </a:bodyPr>
              <a:lstStyle/>
              <a:p>
                <a:r>
                  <a:rPr lang="fr-FR" sz="1100" b="1" u="sng" dirty="0">
                    <a:latin typeface="Quicksand Bold" pitchFamily="50" charset="0"/>
                  </a:rPr>
                  <a:t>Calcule comme tu veux:</a:t>
                </a:r>
              </a:p>
            </p:txBody>
          </p:sp>
          <p:sp>
            <p:nvSpPr>
              <p:cNvPr id="124" name="ZoneTexte 123">
                <a:extLst>
                  <a:ext uri="{FF2B5EF4-FFF2-40B4-BE49-F238E27FC236}">
                    <a16:creationId xmlns:a16="http://schemas.microsoft.com/office/drawing/2014/main" id="{C50906C3-85DA-0F59-B3A4-8D390710BF8D}"/>
                  </a:ext>
                </a:extLst>
              </p:cNvPr>
              <p:cNvSpPr txBox="1"/>
              <p:nvPr/>
            </p:nvSpPr>
            <p:spPr>
              <a:xfrm>
                <a:off x="2564821" y="163923"/>
                <a:ext cx="216000" cy="216396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contrasting" dir="t">
                  <a:rot lat="0" lon="0" rev="1500000"/>
                </a:lightRig>
              </a:scene3d>
              <a:sp3d prstMaterial="metal">
                <a:bevelT w="88900" h="88900"/>
              </a:sp3d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fr-FR" sz="1000" dirty="0">
                    <a:solidFill>
                      <a:schemeClr val="bg1"/>
                    </a:solidFill>
                    <a:latin typeface="Wolf Sans" panose="020F0704030504030204" pitchFamily="34" charset="0"/>
                  </a:rPr>
                  <a:t>2</a:t>
                </a:r>
              </a:p>
            </p:txBody>
          </p:sp>
        </p:grpSp>
        <p:grpSp>
          <p:nvGrpSpPr>
            <p:cNvPr id="118" name="Groupe 117">
              <a:extLst>
                <a:ext uri="{FF2B5EF4-FFF2-40B4-BE49-F238E27FC236}">
                  <a16:creationId xmlns:a16="http://schemas.microsoft.com/office/drawing/2014/main" id="{879EF01F-9583-B86C-A34B-B4B2D0B28414}"/>
                </a:ext>
              </a:extLst>
            </p:cNvPr>
            <p:cNvGrpSpPr/>
            <p:nvPr/>
          </p:nvGrpSpPr>
          <p:grpSpPr>
            <a:xfrm>
              <a:off x="5896260" y="5223909"/>
              <a:ext cx="3700445" cy="261610"/>
              <a:chOff x="914842" y="126870"/>
              <a:chExt cx="3700445" cy="261610"/>
            </a:xfrm>
          </p:grpSpPr>
          <p:sp>
            <p:nvSpPr>
              <p:cNvPr id="119" name="ZoneTexte 118">
                <a:extLst>
                  <a:ext uri="{FF2B5EF4-FFF2-40B4-BE49-F238E27FC236}">
                    <a16:creationId xmlns:a16="http://schemas.microsoft.com/office/drawing/2014/main" id="{493210A8-48CE-2E42-DFD3-BC5DCF2068DE}"/>
                  </a:ext>
                </a:extLst>
              </p:cNvPr>
              <p:cNvSpPr txBox="1"/>
              <p:nvPr/>
            </p:nvSpPr>
            <p:spPr>
              <a:xfrm>
                <a:off x="914842" y="126870"/>
                <a:ext cx="1583130" cy="261610"/>
              </a:xfrm>
              <a:prstGeom prst="rect">
                <a:avLst/>
              </a:prstGeom>
              <a:noFill/>
            </p:spPr>
            <p:txBody>
              <a:bodyPr vert="horz" wrap="square" rtlCol="0">
                <a:spAutoFit/>
              </a:bodyPr>
              <a:lstStyle/>
              <a:p>
                <a:r>
                  <a:rPr lang="fr-FR" sz="1100" b="1" u="sng" dirty="0">
                    <a:latin typeface="Quicksand Bold" pitchFamily="50" charset="0"/>
                  </a:rPr>
                  <a:t>Calcule en colonne:</a:t>
                </a:r>
              </a:p>
            </p:txBody>
          </p:sp>
          <p:sp>
            <p:nvSpPr>
              <p:cNvPr id="120" name="ZoneTexte 119">
                <a:extLst>
                  <a:ext uri="{FF2B5EF4-FFF2-40B4-BE49-F238E27FC236}">
                    <a16:creationId xmlns:a16="http://schemas.microsoft.com/office/drawing/2014/main" id="{B15C0829-9333-8D11-93E3-F7B931E80A03}"/>
                  </a:ext>
                </a:extLst>
              </p:cNvPr>
              <p:cNvSpPr txBox="1"/>
              <p:nvPr/>
            </p:nvSpPr>
            <p:spPr>
              <a:xfrm>
                <a:off x="2742980" y="126870"/>
                <a:ext cx="1872307" cy="261610"/>
              </a:xfrm>
              <a:prstGeom prst="rect">
                <a:avLst/>
              </a:prstGeom>
              <a:noFill/>
            </p:spPr>
            <p:txBody>
              <a:bodyPr vert="horz" wrap="square" rtlCol="0">
                <a:spAutoFit/>
              </a:bodyPr>
              <a:lstStyle/>
              <a:p>
                <a:r>
                  <a:rPr lang="fr-FR" sz="1100" b="1" u="sng" dirty="0">
                    <a:latin typeface="Quicksand Bold" pitchFamily="50" charset="0"/>
                  </a:rPr>
                  <a:t>Calcule comme tu veux:</a:t>
                </a:r>
              </a:p>
            </p:txBody>
          </p:sp>
          <p:sp>
            <p:nvSpPr>
              <p:cNvPr id="121" name="ZoneTexte 120">
                <a:extLst>
                  <a:ext uri="{FF2B5EF4-FFF2-40B4-BE49-F238E27FC236}">
                    <a16:creationId xmlns:a16="http://schemas.microsoft.com/office/drawing/2014/main" id="{C54C3088-CC58-550D-3EE9-978C601F4B23}"/>
                  </a:ext>
                </a:extLst>
              </p:cNvPr>
              <p:cNvSpPr txBox="1"/>
              <p:nvPr/>
            </p:nvSpPr>
            <p:spPr>
              <a:xfrm>
                <a:off x="2564821" y="163923"/>
                <a:ext cx="216000" cy="216396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contrasting" dir="t">
                  <a:rot lat="0" lon="0" rev="1500000"/>
                </a:lightRig>
              </a:scene3d>
              <a:sp3d prstMaterial="metal">
                <a:bevelT w="88900" h="88900"/>
              </a:sp3d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fr-FR" sz="1000" dirty="0">
                    <a:solidFill>
                      <a:schemeClr val="bg1"/>
                    </a:solidFill>
                    <a:latin typeface="Wolf Sans" panose="020F0704030504030204" pitchFamily="34" charset="0"/>
                  </a:rPr>
                  <a:t>2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68653943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e 9">
            <a:extLst>
              <a:ext uri="{FF2B5EF4-FFF2-40B4-BE49-F238E27FC236}">
                <a16:creationId xmlns:a16="http://schemas.microsoft.com/office/drawing/2014/main" id="{F894A4E0-EB6E-44FA-9FA6-DEDA02A5C384}"/>
              </a:ext>
            </a:extLst>
          </p:cNvPr>
          <p:cNvGrpSpPr/>
          <p:nvPr/>
        </p:nvGrpSpPr>
        <p:grpSpPr>
          <a:xfrm>
            <a:off x="91038" y="106555"/>
            <a:ext cx="5876091" cy="6617454"/>
            <a:chOff x="91038" y="106555"/>
            <a:chExt cx="5876091" cy="6617454"/>
          </a:xfrm>
        </p:grpSpPr>
        <p:grpSp>
          <p:nvGrpSpPr>
            <p:cNvPr id="7" name="Groupe 6">
              <a:extLst>
                <a:ext uri="{FF2B5EF4-FFF2-40B4-BE49-F238E27FC236}">
                  <a16:creationId xmlns:a16="http://schemas.microsoft.com/office/drawing/2014/main" id="{AB681B0F-5E66-4E60-AA19-1D81F546D9FA}"/>
                </a:ext>
              </a:extLst>
            </p:cNvPr>
            <p:cNvGrpSpPr/>
            <p:nvPr/>
          </p:nvGrpSpPr>
          <p:grpSpPr>
            <a:xfrm>
              <a:off x="91038" y="106555"/>
              <a:ext cx="871271" cy="6608076"/>
              <a:chOff x="91038" y="106555"/>
              <a:chExt cx="871271" cy="6608076"/>
            </a:xfrm>
          </p:grpSpPr>
          <p:sp>
            <p:nvSpPr>
              <p:cNvPr id="22" name="ZoneTexte 21">
                <a:extLst>
                  <a:ext uri="{FF2B5EF4-FFF2-40B4-BE49-F238E27FC236}">
                    <a16:creationId xmlns:a16="http://schemas.microsoft.com/office/drawing/2014/main" id="{373570C6-6256-4994-86BC-94289C184DA6}"/>
                  </a:ext>
                </a:extLst>
              </p:cNvPr>
              <p:cNvSpPr txBox="1"/>
              <p:nvPr/>
            </p:nvSpPr>
            <p:spPr>
              <a:xfrm>
                <a:off x="188821" y="603582"/>
                <a:ext cx="461665" cy="1055970"/>
              </a:xfrm>
              <a:prstGeom prst="rect">
                <a:avLst/>
              </a:prstGeom>
              <a:noFill/>
            </p:spPr>
            <p:txBody>
              <a:bodyPr vert="vert270" wrap="square" rtlCol="0">
                <a:spAutoFit/>
              </a:bodyPr>
              <a:lstStyle/>
              <a:p>
                <a:pPr algn="ctr"/>
                <a:r>
                  <a:rPr lang="fr-FR" sz="900" dirty="0">
                    <a:latin typeface="Quicksand Bold" pitchFamily="50" charset="0"/>
                  </a:rPr>
                  <a:t>CALCUL POSE</a:t>
                </a:r>
              </a:p>
              <a:p>
                <a:r>
                  <a:rPr lang="fr-FR" sz="900" dirty="0">
                    <a:latin typeface="Quicksand Bold" pitchFamily="50" charset="0"/>
                  </a:rPr>
                  <a:t>Etoile noire</a:t>
                </a:r>
              </a:p>
            </p:txBody>
          </p:sp>
          <p:sp>
            <p:nvSpPr>
              <p:cNvPr id="39" name="ZoneTexte 38">
                <a:extLst>
                  <a:ext uri="{FF2B5EF4-FFF2-40B4-BE49-F238E27FC236}">
                    <a16:creationId xmlns:a16="http://schemas.microsoft.com/office/drawing/2014/main" id="{BB105B0C-16CC-459B-9249-BBC97A20360D}"/>
                  </a:ext>
                </a:extLst>
              </p:cNvPr>
              <p:cNvSpPr txBox="1"/>
              <p:nvPr/>
            </p:nvSpPr>
            <p:spPr>
              <a:xfrm>
                <a:off x="91038" y="515576"/>
                <a:ext cx="871271" cy="215444"/>
              </a:xfrm>
              <a:prstGeom prst="rect">
                <a:avLst/>
              </a:prstGeom>
              <a:noFill/>
            </p:spPr>
            <p:txBody>
              <a:bodyPr vert="horz" wrap="square" rtlCol="0">
                <a:spAutoFit/>
              </a:bodyPr>
              <a:lstStyle/>
              <a:p>
                <a:r>
                  <a:rPr lang="fr-FR" sz="800" dirty="0">
                    <a:latin typeface="Script Ecole 2" panose="02000400000000000000" pitchFamily="2" charset="0"/>
                    <a:ea typeface="Script Ecole 2" panose="02000400000000000000" pitchFamily="2" charset="0"/>
                  </a:rPr>
                  <a:t>Objectif 8/10</a:t>
                </a:r>
              </a:p>
            </p:txBody>
          </p:sp>
          <p:sp>
            <p:nvSpPr>
              <p:cNvPr id="60" name="ZoneTexte 59">
                <a:extLst>
                  <a:ext uri="{FF2B5EF4-FFF2-40B4-BE49-F238E27FC236}">
                    <a16:creationId xmlns:a16="http://schemas.microsoft.com/office/drawing/2014/main" id="{29295F59-DE2C-4817-9907-97AE040A2DF7}"/>
                  </a:ext>
                </a:extLst>
              </p:cNvPr>
              <p:cNvSpPr txBox="1"/>
              <p:nvPr/>
            </p:nvSpPr>
            <p:spPr>
              <a:xfrm>
                <a:off x="214221" y="2351997"/>
                <a:ext cx="461665" cy="990754"/>
              </a:xfrm>
              <a:prstGeom prst="rect">
                <a:avLst/>
              </a:prstGeom>
              <a:noFill/>
            </p:spPr>
            <p:txBody>
              <a:bodyPr vert="vert270" wrap="square" rtlCol="0">
                <a:spAutoFit/>
              </a:bodyPr>
              <a:lstStyle/>
              <a:p>
                <a:pPr algn="ctr"/>
                <a:r>
                  <a:rPr lang="fr-FR" sz="900" dirty="0">
                    <a:latin typeface="Quicksand Bold" pitchFamily="50" charset="0"/>
                  </a:rPr>
                  <a:t>CALCUL POSE</a:t>
                </a:r>
              </a:p>
              <a:p>
                <a:r>
                  <a:rPr lang="fr-FR" sz="900" dirty="0">
                    <a:latin typeface="Quicksand Bold" pitchFamily="50" charset="0"/>
                  </a:rPr>
                  <a:t>Etoile noire</a:t>
                </a:r>
              </a:p>
            </p:txBody>
          </p:sp>
          <p:sp>
            <p:nvSpPr>
              <p:cNvPr id="61" name="ZoneTexte 60">
                <a:extLst>
                  <a:ext uri="{FF2B5EF4-FFF2-40B4-BE49-F238E27FC236}">
                    <a16:creationId xmlns:a16="http://schemas.microsoft.com/office/drawing/2014/main" id="{D0FC2495-9D52-4CCD-91BB-BF70940EB5F3}"/>
                  </a:ext>
                </a:extLst>
              </p:cNvPr>
              <p:cNvSpPr txBox="1"/>
              <p:nvPr/>
            </p:nvSpPr>
            <p:spPr>
              <a:xfrm>
                <a:off x="91038" y="2176025"/>
                <a:ext cx="871271" cy="215444"/>
              </a:xfrm>
              <a:prstGeom prst="rect">
                <a:avLst/>
              </a:prstGeom>
              <a:noFill/>
            </p:spPr>
            <p:txBody>
              <a:bodyPr vert="horz" wrap="square" rtlCol="0">
                <a:spAutoFit/>
              </a:bodyPr>
              <a:lstStyle/>
              <a:p>
                <a:r>
                  <a:rPr lang="fr-FR" sz="800" dirty="0">
                    <a:latin typeface="Script Ecole 2" panose="02000400000000000000" pitchFamily="2" charset="0"/>
                    <a:ea typeface="Script Ecole 2" panose="02000400000000000000" pitchFamily="2" charset="0"/>
                  </a:rPr>
                  <a:t>Objectif 8/10</a:t>
                </a:r>
              </a:p>
            </p:txBody>
          </p:sp>
          <p:sp>
            <p:nvSpPr>
              <p:cNvPr id="74" name="ZoneTexte 73">
                <a:extLst>
                  <a:ext uri="{FF2B5EF4-FFF2-40B4-BE49-F238E27FC236}">
                    <a16:creationId xmlns:a16="http://schemas.microsoft.com/office/drawing/2014/main" id="{1A12775D-5ED8-4EF0-87EB-BC22700E5C81}"/>
                  </a:ext>
                </a:extLst>
              </p:cNvPr>
              <p:cNvSpPr txBox="1"/>
              <p:nvPr/>
            </p:nvSpPr>
            <p:spPr>
              <a:xfrm>
                <a:off x="214221" y="4016657"/>
                <a:ext cx="461665" cy="1023696"/>
              </a:xfrm>
              <a:prstGeom prst="rect">
                <a:avLst/>
              </a:prstGeom>
              <a:noFill/>
            </p:spPr>
            <p:txBody>
              <a:bodyPr vert="vert270" wrap="square" rtlCol="0">
                <a:spAutoFit/>
              </a:bodyPr>
              <a:lstStyle/>
              <a:p>
                <a:pPr algn="ctr"/>
                <a:r>
                  <a:rPr lang="fr-FR" sz="900" dirty="0">
                    <a:latin typeface="Quicksand Bold" pitchFamily="50" charset="0"/>
                  </a:rPr>
                  <a:t>CALCUL POSE</a:t>
                </a:r>
              </a:p>
              <a:p>
                <a:r>
                  <a:rPr lang="fr-FR" sz="900" dirty="0">
                    <a:latin typeface="Quicksand Bold" pitchFamily="50" charset="0"/>
                  </a:rPr>
                  <a:t>Etoile noire</a:t>
                </a:r>
              </a:p>
            </p:txBody>
          </p:sp>
          <p:sp>
            <p:nvSpPr>
              <p:cNvPr id="75" name="ZoneTexte 74">
                <a:extLst>
                  <a:ext uri="{FF2B5EF4-FFF2-40B4-BE49-F238E27FC236}">
                    <a16:creationId xmlns:a16="http://schemas.microsoft.com/office/drawing/2014/main" id="{C5DDEEB1-7A13-4898-A119-485898BBC0EE}"/>
                  </a:ext>
                </a:extLst>
              </p:cNvPr>
              <p:cNvSpPr txBox="1"/>
              <p:nvPr/>
            </p:nvSpPr>
            <p:spPr>
              <a:xfrm>
                <a:off x="91038" y="3881172"/>
                <a:ext cx="871271" cy="215444"/>
              </a:xfrm>
              <a:prstGeom prst="rect">
                <a:avLst/>
              </a:prstGeom>
              <a:noFill/>
            </p:spPr>
            <p:txBody>
              <a:bodyPr vert="horz" wrap="square" rtlCol="0">
                <a:spAutoFit/>
              </a:bodyPr>
              <a:lstStyle/>
              <a:p>
                <a:r>
                  <a:rPr lang="fr-FR" sz="800" dirty="0">
                    <a:latin typeface="Script Ecole 2" panose="02000400000000000000" pitchFamily="2" charset="0"/>
                    <a:ea typeface="Script Ecole 2" panose="02000400000000000000" pitchFamily="2" charset="0"/>
                  </a:rPr>
                  <a:t>Objectif 8/10</a:t>
                </a:r>
              </a:p>
            </p:txBody>
          </p:sp>
          <p:sp>
            <p:nvSpPr>
              <p:cNvPr id="88" name="ZoneTexte 87">
                <a:extLst>
                  <a:ext uri="{FF2B5EF4-FFF2-40B4-BE49-F238E27FC236}">
                    <a16:creationId xmlns:a16="http://schemas.microsoft.com/office/drawing/2014/main" id="{24E6A81C-94EB-410F-A0C3-C6FF04EA6C51}"/>
                  </a:ext>
                </a:extLst>
              </p:cNvPr>
              <p:cNvSpPr txBox="1"/>
              <p:nvPr/>
            </p:nvSpPr>
            <p:spPr>
              <a:xfrm>
                <a:off x="214221" y="5690935"/>
                <a:ext cx="461665" cy="1023696"/>
              </a:xfrm>
              <a:prstGeom prst="rect">
                <a:avLst/>
              </a:prstGeom>
              <a:noFill/>
            </p:spPr>
            <p:txBody>
              <a:bodyPr vert="vert270" wrap="square" rtlCol="0">
                <a:spAutoFit/>
              </a:bodyPr>
              <a:lstStyle/>
              <a:p>
                <a:pPr algn="ctr"/>
                <a:r>
                  <a:rPr lang="fr-FR" sz="900" dirty="0">
                    <a:latin typeface="Quicksand Bold" pitchFamily="50" charset="0"/>
                  </a:rPr>
                  <a:t>CALCUL POSE</a:t>
                </a:r>
              </a:p>
              <a:p>
                <a:r>
                  <a:rPr lang="fr-FR" sz="900" dirty="0">
                    <a:latin typeface="Quicksand Bold" pitchFamily="50" charset="0"/>
                  </a:rPr>
                  <a:t>Etoile noire</a:t>
                </a:r>
              </a:p>
            </p:txBody>
          </p:sp>
          <p:sp>
            <p:nvSpPr>
              <p:cNvPr id="89" name="ZoneTexte 88">
                <a:extLst>
                  <a:ext uri="{FF2B5EF4-FFF2-40B4-BE49-F238E27FC236}">
                    <a16:creationId xmlns:a16="http://schemas.microsoft.com/office/drawing/2014/main" id="{9B7E541D-3520-4A2B-8C61-C2295D32BEF3}"/>
                  </a:ext>
                </a:extLst>
              </p:cNvPr>
              <p:cNvSpPr txBox="1"/>
              <p:nvPr/>
            </p:nvSpPr>
            <p:spPr>
              <a:xfrm>
                <a:off x="91038" y="5564893"/>
                <a:ext cx="871271" cy="215444"/>
              </a:xfrm>
              <a:prstGeom prst="rect">
                <a:avLst/>
              </a:prstGeom>
              <a:noFill/>
            </p:spPr>
            <p:txBody>
              <a:bodyPr vert="horz" wrap="square" rtlCol="0">
                <a:spAutoFit/>
              </a:bodyPr>
              <a:lstStyle/>
              <a:p>
                <a:r>
                  <a:rPr lang="fr-FR" sz="800" dirty="0">
                    <a:latin typeface="Script Ecole 2" panose="02000400000000000000" pitchFamily="2" charset="0"/>
                    <a:ea typeface="Script Ecole 2" panose="02000400000000000000" pitchFamily="2" charset="0"/>
                  </a:rPr>
                  <a:t>Objectif 8/10</a:t>
                </a:r>
              </a:p>
            </p:txBody>
          </p:sp>
          <p:sp>
            <p:nvSpPr>
              <p:cNvPr id="85" name="ZoneTexte 84">
                <a:extLst>
                  <a:ext uri="{FF2B5EF4-FFF2-40B4-BE49-F238E27FC236}">
                    <a16:creationId xmlns:a16="http://schemas.microsoft.com/office/drawing/2014/main" id="{2A68718A-9F14-4CD3-805D-9535D520E6BE}"/>
                  </a:ext>
                </a:extLst>
              </p:cNvPr>
              <p:cNvSpPr txBox="1"/>
              <p:nvPr/>
            </p:nvSpPr>
            <p:spPr>
              <a:xfrm>
                <a:off x="166687" y="106555"/>
                <a:ext cx="264838" cy="2539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1050" dirty="0">
                    <a:solidFill>
                      <a:schemeClr val="bg1">
                        <a:lumMod val="50000"/>
                      </a:schemeClr>
                    </a:solidFill>
                  </a:rPr>
                  <a:t>A</a:t>
                </a:r>
              </a:p>
            </p:txBody>
          </p:sp>
          <p:sp>
            <p:nvSpPr>
              <p:cNvPr id="93" name="ZoneTexte 92">
                <a:extLst>
                  <a:ext uri="{FF2B5EF4-FFF2-40B4-BE49-F238E27FC236}">
                    <a16:creationId xmlns:a16="http://schemas.microsoft.com/office/drawing/2014/main" id="{88EDD358-E943-4280-8D29-E5147AF3AF39}"/>
                  </a:ext>
                </a:extLst>
              </p:cNvPr>
              <p:cNvSpPr txBox="1"/>
              <p:nvPr/>
            </p:nvSpPr>
            <p:spPr>
              <a:xfrm>
                <a:off x="180127" y="1804311"/>
                <a:ext cx="262368" cy="2539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1050" dirty="0">
                    <a:solidFill>
                      <a:schemeClr val="bg1">
                        <a:lumMod val="50000"/>
                      </a:schemeClr>
                    </a:solidFill>
                  </a:rPr>
                  <a:t>B</a:t>
                </a:r>
              </a:p>
            </p:txBody>
          </p:sp>
          <p:sp>
            <p:nvSpPr>
              <p:cNvPr id="94" name="ZoneTexte 93">
                <a:extLst>
                  <a:ext uri="{FF2B5EF4-FFF2-40B4-BE49-F238E27FC236}">
                    <a16:creationId xmlns:a16="http://schemas.microsoft.com/office/drawing/2014/main" id="{C2474558-BE69-4D70-9C3D-90E29BC44F47}"/>
                  </a:ext>
                </a:extLst>
              </p:cNvPr>
              <p:cNvSpPr txBox="1"/>
              <p:nvPr/>
            </p:nvSpPr>
            <p:spPr>
              <a:xfrm>
                <a:off x="188191" y="3479911"/>
                <a:ext cx="281291" cy="2539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1050" dirty="0">
                    <a:solidFill>
                      <a:schemeClr val="bg1">
                        <a:lumMod val="50000"/>
                      </a:schemeClr>
                    </a:solidFill>
                  </a:rPr>
                  <a:t>C</a:t>
                </a:r>
              </a:p>
            </p:txBody>
          </p:sp>
          <p:sp>
            <p:nvSpPr>
              <p:cNvPr id="95" name="ZoneTexte 94">
                <a:extLst>
                  <a:ext uri="{FF2B5EF4-FFF2-40B4-BE49-F238E27FC236}">
                    <a16:creationId xmlns:a16="http://schemas.microsoft.com/office/drawing/2014/main" id="{667205AB-4197-4CBF-9824-744DCF8EDD78}"/>
                  </a:ext>
                </a:extLst>
              </p:cNvPr>
              <p:cNvSpPr txBox="1"/>
              <p:nvPr/>
            </p:nvSpPr>
            <p:spPr>
              <a:xfrm>
                <a:off x="169941" y="5178590"/>
                <a:ext cx="245818" cy="2539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1050" dirty="0">
                    <a:solidFill>
                      <a:schemeClr val="bg1">
                        <a:lumMod val="50000"/>
                      </a:schemeClr>
                    </a:solidFill>
                  </a:rPr>
                  <a:t>D</a:t>
                </a:r>
              </a:p>
            </p:txBody>
          </p:sp>
        </p:grpSp>
        <p:grpSp>
          <p:nvGrpSpPr>
            <p:cNvPr id="8" name="Groupe 7">
              <a:extLst>
                <a:ext uri="{FF2B5EF4-FFF2-40B4-BE49-F238E27FC236}">
                  <a16:creationId xmlns:a16="http://schemas.microsoft.com/office/drawing/2014/main" id="{B28C5285-4F64-432F-AF67-4637CC83337B}"/>
                </a:ext>
              </a:extLst>
            </p:cNvPr>
            <p:cNvGrpSpPr/>
            <p:nvPr/>
          </p:nvGrpSpPr>
          <p:grpSpPr>
            <a:xfrm>
              <a:off x="5080173" y="119738"/>
              <a:ext cx="871271" cy="6604271"/>
              <a:chOff x="5080173" y="119738"/>
              <a:chExt cx="871271" cy="6604271"/>
            </a:xfrm>
          </p:grpSpPr>
          <p:sp>
            <p:nvSpPr>
              <p:cNvPr id="112" name="ZoneTexte 111">
                <a:extLst>
                  <a:ext uri="{FF2B5EF4-FFF2-40B4-BE49-F238E27FC236}">
                    <a16:creationId xmlns:a16="http://schemas.microsoft.com/office/drawing/2014/main" id="{0EA8E86C-18BC-4EA4-8844-C297957D2F40}"/>
                  </a:ext>
                </a:extLst>
              </p:cNvPr>
              <p:cNvSpPr txBox="1"/>
              <p:nvPr/>
            </p:nvSpPr>
            <p:spPr>
              <a:xfrm>
                <a:off x="5203356" y="645235"/>
                <a:ext cx="615553" cy="1023696"/>
              </a:xfrm>
              <a:prstGeom prst="rect">
                <a:avLst/>
              </a:prstGeom>
              <a:noFill/>
            </p:spPr>
            <p:txBody>
              <a:bodyPr vert="vert270" wrap="square" rtlCol="0">
                <a:spAutoFit/>
              </a:bodyPr>
              <a:lstStyle/>
              <a:p>
                <a:pPr algn="ctr"/>
                <a:r>
                  <a:rPr lang="fr-FR" sz="900" dirty="0">
                    <a:latin typeface="Quicksand Bold" pitchFamily="50" charset="0"/>
                  </a:rPr>
                  <a:t>CALCUL POSE</a:t>
                </a:r>
              </a:p>
              <a:p>
                <a:r>
                  <a:rPr lang="fr-FR" sz="900" dirty="0">
                    <a:latin typeface="Quicksand Bold" pitchFamily="50" charset="0"/>
                  </a:rPr>
                  <a:t>Etoile noire</a:t>
                </a:r>
              </a:p>
              <a:p>
                <a:endParaRPr lang="fr-FR" sz="1000" dirty="0">
                  <a:latin typeface="Caviar Dreams" panose="020B0402020204020504" pitchFamily="34" charset="0"/>
                </a:endParaRPr>
              </a:p>
            </p:txBody>
          </p:sp>
          <p:sp>
            <p:nvSpPr>
              <p:cNvPr id="113" name="ZoneTexte 112">
                <a:extLst>
                  <a:ext uri="{FF2B5EF4-FFF2-40B4-BE49-F238E27FC236}">
                    <a16:creationId xmlns:a16="http://schemas.microsoft.com/office/drawing/2014/main" id="{C563DD2B-E1B1-4FA8-85DC-410047F87D4A}"/>
                  </a:ext>
                </a:extLst>
              </p:cNvPr>
              <p:cNvSpPr txBox="1"/>
              <p:nvPr/>
            </p:nvSpPr>
            <p:spPr>
              <a:xfrm>
                <a:off x="5080173" y="518605"/>
                <a:ext cx="871271" cy="215444"/>
              </a:xfrm>
              <a:prstGeom prst="rect">
                <a:avLst/>
              </a:prstGeom>
              <a:noFill/>
            </p:spPr>
            <p:txBody>
              <a:bodyPr vert="horz" wrap="square" rtlCol="0">
                <a:spAutoFit/>
              </a:bodyPr>
              <a:lstStyle/>
              <a:p>
                <a:r>
                  <a:rPr lang="fr-FR" sz="800" dirty="0">
                    <a:latin typeface="Script Ecole 2" panose="02000400000000000000" pitchFamily="2" charset="0"/>
                    <a:ea typeface="Script Ecole 2" panose="02000400000000000000" pitchFamily="2" charset="0"/>
                  </a:rPr>
                  <a:t>Objectif 8/10</a:t>
                </a:r>
              </a:p>
            </p:txBody>
          </p:sp>
          <p:sp>
            <p:nvSpPr>
              <p:cNvPr id="106" name="ZoneTexte 105">
                <a:extLst>
                  <a:ext uri="{FF2B5EF4-FFF2-40B4-BE49-F238E27FC236}">
                    <a16:creationId xmlns:a16="http://schemas.microsoft.com/office/drawing/2014/main" id="{C85E0CC2-F232-4A21-A83A-38ABF3225DF7}"/>
                  </a:ext>
                </a:extLst>
              </p:cNvPr>
              <p:cNvSpPr txBox="1"/>
              <p:nvPr/>
            </p:nvSpPr>
            <p:spPr>
              <a:xfrm>
                <a:off x="5203356" y="2335586"/>
                <a:ext cx="461665" cy="1016543"/>
              </a:xfrm>
              <a:prstGeom prst="rect">
                <a:avLst/>
              </a:prstGeom>
              <a:noFill/>
            </p:spPr>
            <p:txBody>
              <a:bodyPr vert="vert270" wrap="square" rtlCol="0">
                <a:spAutoFit/>
              </a:bodyPr>
              <a:lstStyle/>
              <a:p>
                <a:pPr algn="ctr"/>
                <a:r>
                  <a:rPr lang="fr-FR" sz="900" dirty="0">
                    <a:latin typeface="Quicksand Bold" pitchFamily="50" charset="0"/>
                  </a:rPr>
                  <a:t>CALCUL POSE</a:t>
                </a:r>
              </a:p>
              <a:p>
                <a:r>
                  <a:rPr lang="fr-FR" sz="900" dirty="0">
                    <a:latin typeface="Quicksand Bold" pitchFamily="50" charset="0"/>
                  </a:rPr>
                  <a:t>Etoile noire</a:t>
                </a:r>
              </a:p>
            </p:txBody>
          </p:sp>
          <p:sp>
            <p:nvSpPr>
              <p:cNvPr id="107" name="ZoneTexte 106">
                <a:extLst>
                  <a:ext uri="{FF2B5EF4-FFF2-40B4-BE49-F238E27FC236}">
                    <a16:creationId xmlns:a16="http://schemas.microsoft.com/office/drawing/2014/main" id="{DA6EB7F6-C522-40D4-BD5F-BD15C5F73412}"/>
                  </a:ext>
                </a:extLst>
              </p:cNvPr>
              <p:cNvSpPr txBox="1"/>
              <p:nvPr/>
            </p:nvSpPr>
            <p:spPr>
              <a:xfrm>
                <a:off x="5080173" y="2194929"/>
                <a:ext cx="871271" cy="215444"/>
              </a:xfrm>
              <a:prstGeom prst="rect">
                <a:avLst/>
              </a:prstGeom>
              <a:noFill/>
            </p:spPr>
            <p:txBody>
              <a:bodyPr vert="horz" wrap="square" rtlCol="0">
                <a:spAutoFit/>
              </a:bodyPr>
              <a:lstStyle/>
              <a:p>
                <a:r>
                  <a:rPr lang="fr-FR" sz="800" dirty="0">
                    <a:latin typeface="Script Ecole 2" panose="02000400000000000000" pitchFamily="2" charset="0"/>
                    <a:ea typeface="Script Ecole 2" panose="02000400000000000000" pitchFamily="2" charset="0"/>
                  </a:rPr>
                  <a:t>Objectif 8/10</a:t>
                </a:r>
              </a:p>
            </p:txBody>
          </p:sp>
          <p:sp>
            <p:nvSpPr>
              <p:cNvPr id="96" name="ZoneTexte 95">
                <a:extLst>
                  <a:ext uri="{FF2B5EF4-FFF2-40B4-BE49-F238E27FC236}">
                    <a16:creationId xmlns:a16="http://schemas.microsoft.com/office/drawing/2014/main" id="{BC3486C4-64A0-495F-8769-533075FBEE12}"/>
                  </a:ext>
                </a:extLst>
              </p:cNvPr>
              <p:cNvSpPr txBox="1"/>
              <p:nvPr/>
            </p:nvSpPr>
            <p:spPr>
              <a:xfrm>
                <a:off x="5203356" y="4048062"/>
                <a:ext cx="461665" cy="1001669"/>
              </a:xfrm>
              <a:prstGeom prst="rect">
                <a:avLst/>
              </a:prstGeom>
              <a:noFill/>
            </p:spPr>
            <p:txBody>
              <a:bodyPr vert="vert270" wrap="square" rtlCol="0">
                <a:spAutoFit/>
              </a:bodyPr>
              <a:lstStyle/>
              <a:p>
                <a:pPr algn="ctr"/>
                <a:r>
                  <a:rPr lang="fr-FR" sz="900" dirty="0">
                    <a:latin typeface="Quicksand Bold" pitchFamily="50" charset="0"/>
                  </a:rPr>
                  <a:t>CALCUL POSE</a:t>
                </a:r>
              </a:p>
              <a:p>
                <a:r>
                  <a:rPr lang="fr-FR" sz="900" dirty="0">
                    <a:latin typeface="Quicksand Bold" pitchFamily="50" charset="0"/>
                  </a:rPr>
                  <a:t>Etoile noire</a:t>
                </a:r>
              </a:p>
            </p:txBody>
          </p:sp>
          <p:sp>
            <p:nvSpPr>
              <p:cNvPr id="97" name="ZoneTexte 96">
                <a:extLst>
                  <a:ext uri="{FF2B5EF4-FFF2-40B4-BE49-F238E27FC236}">
                    <a16:creationId xmlns:a16="http://schemas.microsoft.com/office/drawing/2014/main" id="{FE5D0B3E-5B4E-4E72-A73C-AA112FBECAD1}"/>
                  </a:ext>
                </a:extLst>
              </p:cNvPr>
              <p:cNvSpPr txBox="1"/>
              <p:nvPr/>
            </p:nvSpPr>
            <p:spPr>
              <a:xfrm>
                <a:off x="5080173" y="3890551"/>
                <a:ext cx="871271" cy="215444"/>
              </a:xfrm>
              <a:prstGeom prst="rect">
                <a:avLst/>
              </a:prstGeom>
              <a:noFill/>
            </p:spPr>
            <p:txBody>
              <a:bodyPr vert="horz" wrap="square" rtlCol="0">
                <a:spAutoFit/>
              </a:bodyPr>
              <a:lstStyle/>
              <a:p>
                <a:r>
                  <a:rPr lang="fr-FR" sz="800" dirty="0">
                    <a:latin typeface="Script Ecole 2" panose="02000400000000000000" pitchFamily="2" charset="0"/>
                    <a:ea typeface="Script Ecole 2" panose="02000400000000000000" pitchFamily="2" charset="0"/>
                  </a:rPr>
                  <a:t>Objectif 8/10</a:t>
                </a:r>
              </a:p>
            </p:txBody>
          </p:sp>
          <p:sp>
            <p:nvSpPr>
              <p:cNvPr id="71" name="ZoneTexte 70">
                <a:extLst>
                  <a:ext uri="{FF2B5EF4-FFF2-40B4-BE49-F238E27FC236}">
                    <a16:creationId xmlns:a16="http://schemas.microsoft.com/office/drawing/2014/main" id="{FC91964E-D301-41AD-BA06-22AD06BD5C05}"/>
                  </a:ext>
                </a:extLst>
              </p:cNvPr>
              <p:cNvSpPr txBox="1"/>
              <p:nvPr/>
            </p:nvSpPr>
            <p:spPr>
              <a:xfrm>
                <a:off x="5203356" y="5690934"/>
                <a:ext cx="461665" cy="1033075"/>
              </a:xfrm>
              <a:prstGeom prst="rect">
                <a:avLst/>
              </a:prstGeom>
              <a:noFill/>
            </p:spPr>
            <p:txBody>
              <a:bodyPr vert="vert270" wrap="square" rtlCol="0">
                <a:spAutoFit/>
              </a:bodyPr>
              <a:lstStyle/>
              <a:p>
                <a:pPr algn="ctr"/>
                <a:r>
                  <a:rPr lang="fr-FR" sz="900" dirty="0">
                    <a:latin typeface="Quicksand Bold" pitchFamily="50" charset="0"/>
                  </a:rPr>
                  <a:t>CALCUL POSE</a:t>
                </a:r>
              </a:p>
              <a:p>
                <a:r>
                  <a:rPr lang="fr-FR" sz="900" dirty="0">
                    <a:latin typeface="Quicksand Bold" pitchFamily="50" charset="0"/>
                  </a:rPr>
                  <a:t>Etoile noire</a:t>
                </a:r>
              </a:p>
            </p:txBody>
          </p:sp>
          <p:sp>
            <p:nvSpPr>
              <p:cNvPr id="79" name="ZoneTexte 78">
                <a:extLst>
                  <a:ext uri="{FF2B5EF4-FFF2-40B4-BE49-F238E27FC236}">
                    <a16:creationId xmlns:a16="http://schemas.microsoft.com/office/drawing/2014/main" id="{932B3740-7DB0-4FDE-AC97-4C6AB1C3B4D5}"/>
                  </a:ext>
                </a:extLst>
              </p:cNvPr>
              <p:cNvSpPr txBox="1"/>
              <p:nvPr/>
            </p:nvSpPr>
            <p:spPr>
              <a:xfrm>
                <a:off x="5080173" y="5574272"/>
                <a:ext cx="871271" cy="215444"/>
              </a:xfrm>
              <a:prstGeom prst="rect">
                <a:avLst/>
              </a:prstGeom>
              <a:noFill/>
            </p:spPr>
            <p:txBody>
              <a:bodyPr vert="horz" wrap="square" rtlCol="0">
                <a:spAutoFit/>
              </a:bodyPr>
              <a:lstStyle/>
              <a:p>
                <a:r>
                  <a:rPr lang="fr-FR" sz="800" dirty="0">
                    <a:latin typeface="Script Ecole 2" panose="02000400000000000000" pitchFamily="2" charset="0"/>
                    <a:ea typeface="Script Ecole 2" panose="02000400000000000000" pitchFamily="2" charset="0"/>
                  </a:rPr>
                  <a:t>Objectif 8/10</a:t>
                </a:r>
              </a:p>
            </p:txBody>
          </p:sp>
          <p:sp>
            <p:nvSpPr>
              <p:cNvPr id="66" name="ZoneTexte 65">
                <a:extLst>
                  <a:ext uri="{FF2B5EF4-FFF2-40B4-BE49-F238E27FC236}">
                    <a16:creationId xmlns:a16="http://schemas.microsoft.com/office/drawing/2014/main" id="{24DEEACD-6396-4512-BA5B-04AF9919DBD1}"/>
                  </a:ext>
                </a:extLst>
              </p:cNvPr>
              <p:cNvSpPr txBox="1"/>
              <p:nvPr/>
            </p:nvSpPr>
            <p:spPr>
              <a:xfrm>
                <a:off x="5151456" y="119738"/>
                <a:ext cx="248173" cy="2539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1050" dirty="0">
                    <a:solidFill>
                      <a:schemeClr val="bg1">
                        <a:lumMod val="50000"/>
                      </a:schemeClr>
                    </a:solidFill>
                  </a:rPr>
                  <a:t>A</a:t>
                </a:r>
              </a:p>
            </p:txBody>
          </p:sp>
          <p:sp>
            <p:nvSpPr>
              <p:cNvPr id="67" name="ZoneTexte 66">
                <a:extLst>
                  <a:ext uri="{FF2B5EF4-FFF2-40B4-BE49-F238E27FC236}">
                    <a16:creationId xmlns:a16="http://schemas.microsoft.com/office/drawing/2014/main" id="{8B369335-F6A1-4247-AD73-0F183F87D18B}"/>
                  </a:ext>
                </a:extLst>
              </p:cNvPr>
              <p:cNvSpPr txBox="1"/>
              <p:nvPr/>
            </p:nvSpPr>
            <p:spPr>
              <a:xfrm>
                <a:off x="5186478" y="1790161"/>
                <a:ext cx="273892" cy="2539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1050" dirty="0">
                    <a:solidFill>
                      <a:schemeClr val="bg1">
                        <a:lumMod val="50000"/>
                      </a:schemeClr>
                    </a:solidFill>
                  </a:rPr>
                  <a:t>B</a:t>
                </a:r>
              </a:p>
            </p:txBody>
          </p:sp>
          <p:sp>
            <p:nvSpPr>
              <p:cNvPr id="68" name="ZoneTexte 67">
                <a:extLst>
                  <a:ext uri="{FF2B5EF4-FFF2-40B4-BE49-F238E27FC236}">
                    <a16:creationId xmlns:a16="http://schemas.microsoft.com/office/drawing/2014/main" id="{7F8A876C-3C37-4ED7-89A7-12C1D3CA7186}"/>
                  </a:ext>
                </a:extLst>
              </p:cNvPr>
              <p:cNvSpPr txBox="1"/>
              <p:nvPr/>
            </p:nvSpPr>
            <p:spPr>
              <a:xfrm>
                <a:off x="5175437" y="3487978"/>
                <a:ext cx="256419" cy="2539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1050" dirty="0">
                    <a:solidFill>
                      <a:schemeClr val="bg1">
                        <a:lumMod val="50000"/>
                      </a:schemeClr>
                    </a:solidFill>
                  </a:rPr>
                  <a:t>C</a:t>
                </a:r>
              </a:p>
            </p:txBody>
          </p:sp>
          <p:sp>
            <p:nvSpPr>
              <p:cNvPr id="69" name="ZoneTexte 68">
                <a:extLst>
                  <a:ext uri="{FF2B5EF4-FFF2-40B4-BE49-F238E27FC236}">
                    <a16:creationId xmlns:a16="http://schemas.microsoft.com/office/drawing/2014/main" id="{A52E9AE9-E537-4B55-8DEB-4BB1B016FB39}"/>
                  </a:ext>
                </a:extLst>
              </p:cNvPr>
              <p:cNvSpPr txBox="1"/>
              <p:nvPr/>
            </p:nvSpPr>
            <p:spPr>
              <a:xfrm>
                <a:off x="5175081" y="5177963"/>
                <a:ext cx="257133" cy="2539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1050" dirty="0">
                    <a:solidFill>
                      <a:schemeClr val="bg1">
                        <a:lumMod val="50000"/>
                      </a:schemeClr>
                    </a:solidFill>
                  </a:rPr>
                  <a:t>D</a:t>
                </a:r>
              </a:p>
            </p:txBody>
          </p:sp>
        </p:grpSp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66685697-FF77-403E-909C-DDBD63357933}"/>
                </a:ext>
              </a:extLst>
            </p:cNvPr>
            <p:cNvGrpSpPr/>
            <p:nvPr/>
          </p:nvGrpSpPr>
          <p:grpSpPr>
            <a:xfrm>
              <a:off x="732566" y="159220"/>
              <a:ext cx="5234563" cy="5297170"/>
              <a:chOff x="732566" y="159220"/>
              <a:chExt cx="5234563" cy="5297170"/>
            </a:xfrm>
          </p:grpSpPr>
          <p:grpSp>
            <p:nvGrpSpPr>
              <p:cNvPr id="5" name="Groupe 4">
                <a:extLst>
                  <a:ext uri="{FF2B5EF4-FFF2-40B4-BE49-F238E27FC236}">
                    <a16:creationId xmlns:a16="http://schemas.microsoft.com/office/drawing/2014/main" id="{F7723E97-529F-4919-941B-1E0E6DBE6F1D}"/>
                  </a:ext>
                </a:extLst>
              </p:cNvPr>
              <p:cNvGrpSpPr/>
              <p:nvPr/>
            </p:nvGrpSpPr>
            <p:grpSpPr>
              <a:xfrm>
                <a:off x="735748" y="159220"/>
                <a:ext cx="5231381" cy="221099"/>
                <a:chOff x="686996" y="178347"/>
                <a:chExt cx="5231381" cy="221099"/>
              </a:xfrm>
            </p:grpSpPr>
            <p:sp>
              <p:nvSpPr>
                <p:cNvPr id="128" name="ZoneTexte 127">
                  <a:extLst>
                    <a:ext uri="{FF2B5EF4-FFF2-40B4-BE49-F238E27FC236}">
                      <a16:creationId xmlns:a16="http://schemas.microsoft.com/office/drawing/2014/main" id="{F866B112-3A20-471E-8533-34340EEE7A93}"/>
                    </a:ext>
                  </a:extLst>
                </p:cNvPr>
                <p:cNvSpPr txBox="1"/>
                <p:nvPr/>
              </p:nvSpPr>
              <p:spPr>
                <a:xfrm>
                  <a:off x="686996" y="178347"/>
                  <a:ext cx="216000" cy="216396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scene3d>
                  <a:camera prst="orthographicFront">
                    <a:rot lat="0" lon="0" rev="0"/>
                  </a:camera>
                  <a:lightRig rig="contrasting" dir="t">
                    <a:rot lat="0" lon="0" rev="1500000"/>
                  </a:lightRig>
                </a:scene3d>
                <a:sp3d prstMaterial="metal">
                  <a:bevelT w="88900" h="88900"/>
                </a:sp3d>
              </p:spPr>
              <p:txBody>
                <a:bodyPr wrap="square" lIns="0" tIns="0" rIns="0" bIns="0" rtlCol="0">
                  <a:spAutoFit/>
                </a:bodyPr>
                <a:lstStyle/>
                <a:p>
                  <a:pPr algn="ctr"/>
                  <a:r>
                    <a:rPr lang="fr-FR" sz="1000" dirty="0">
                      <a:solidFill>
                        <a:schemeClr val="bg1"/>
                      </a:solidFill>
                      <a:latin typeface="Wolf Sans" panose="020F0704030504030204" pitchFamily="34" charset="0"/>
                    </a:rPr>
                    <a:t>1</a:t>
                  </a:r>
                </a:p>
              </p:txBody>
            </p:sp>
            <p:sp>
              <p:nvSpPr>
                <p:cNvPr id="131" name="ZoneTexte 130">
                  <a:extLst>
                    <a:ext uri="{FF2B5EF4-FFF2-40B4-BE49-F238E27FC236}">
                      <a16:creationId xmlns:a16="http://schemas.microsoft.com/office/drawing/2014/main" id="{5DA1F892-18D9-435C-9C71-1ED84F4C51FB}"/>
                    </a:ext>
                  </a:extLst>
                </p:cNvPr>
                <p:cNvSpPr txBox="1"/>
                <p:nvPr/>
              </p:nvSpPr>
              <p:spPr>
                <a:xfrm>
                  <a:off x="5702377" y="183050"/>
                  <a:ext cx="216000" cy="216396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scene3d>
                  <a:camera prst="orthographicFront">
                    <a:rot lat="0" lon="0" rev="0"/>
                  </a:camera>
                  <a:lightRig rig="contrasting" dir="t">
                    <a:rot lat="0" lon="0" rev="1500000"/>
                  </a:lightRig>
                </a:scene3d>
                <a:sp3d prstMaterial="metal">
                  <a:bevelT w="88900" h="88900"/>
                </a:sp3d>
              </p:spPr>
              <p:txBody>
                <a:bodyPr wrap="square" lIns="0" tIns="0" rIns="0" bIns="0" rtlCol="0">
                  <a:spAutoFit/>
                </a:bodyPr>
                <a:lstStyle/>
                <a:p>
                  <a:pPr algn="ctr"/>
                  <a:r>
                    <a:rPr lang="fr-FR" sz="1000" dirty="0">
                      <a:solidFill>
                        <a:schemeClr val="bg1"/>
                      </a:solidFill>
                      <a:latin typeface="Wolf Sans" panose="020F0704030504030204" pitchFamily="34" charset="0"/>
                    </a:rPr>
                    <a:t>1</a:t>
                  </a:r>
                </a:p>
              </p:txBody>
            </p:sp>
          </p:grpSp>
          <p:grpSp>
            <p:nvGrpSpPr>
              <p:cNvPr id="133" name="Groupe 132">
                <a:extLst>
                  <a:ext uri="{FF2B5EF4-FFF2-40B4-BE49-F238E27FC236}">
                    <a16:creationId xmlns:a16="http://schemas.microsoft.com/office/drawing/2014/main" id="{D5B56201-082F-4EB8-A567-4D50372BEB2F}"/>
                  </a:ext>
                </a:extLst>
              </p:cNvPr>
              <p:cNvGrpSpPr/>
              <p:nvPr/>
            </p:nvGrpSpPr>
            <p:grpSpPr>
              <a:xfrm>
                <a:off x="735748" y="1864168"/>
                <a:ext cx="5231381" cy="221099"/>
                <a:chOff x="686996" y="178347"/>
                <a:chExt cx="5231381" cy="221099"/>
              </a:xfrm>
            </p:grpSpPr>
            <p:sp>
              <p:nvSpPr>
                <p:cNvPr id="142" name="ZoneTexte 141">
                  <a:extLst>
                    <a:ext uri="{FF2B5EF4-FFF2-40B4-BE49-F238E27FC236}">
                      <a16:creationId xmlns:a16="http://schemas.microsoft.com/office/drawing/2014/main" id="{448CDF7B-2164-4AF8-B1D6-F3BD4EE200A3}"/>
                    </a:ext>
                  </a:extLst>
                </p:cNvPr>
                <p:cNvSpPr txBox="1"/>
                <p:nvPr/>
              </p:nvSpPr>
              <p:spPr>
                <a:xfrm>
                  <a:off x="686996" y="178347"/>
                  <a:ext cx="216000" cy="216396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scene3d>
                  <a:camera prst="orthographicFront">
                    <a:rot lat="0" lon="0" rev="0"/>
                  </a:camera>
                  <a:lightRig rig="contrasting" dir="t">
                    <a:rot lat="0" lon="0" rev="1500000"/>
                  </a:lightRig>
                </a:scene3d>
                <a:sp3d prstMaterial="metal">
                  <a:bevelT w="88900" h="88900"/>
                </a:sp3d>
              </p:spPr>
              <p:txBody>
                <a:bodyPr wrap="square" lIns="0" tIns="0" rIns="0" bIns="0" rtlCol="0">
                  <a:spAutoFit/>
                </a:bodyPr>
                <a:lstStyle/>
                <a:p>
                  <a:pPr algn="ctr"/>
                  <a:r>
                    <a:rPr lang="fr-FR" sz="1000" dirty="0">
                      <a:solidFill>
                        <a:schemeClr val="bg1"/>
                      </a:solidFill>
                      <a:latin typeface="Wolf Sans" panose="020F0704030504030204" pitchFamily="34" charset="0"/>
                    </a:rPr>
                    <a:t>1</a:t>
                  </a:r>
                </a:p>
              </p:txBody>
            </p:sp>
            <p:sp>
              <p:nvSpPr>
                <p:cNvPr id="140" name="ZoneTexte 139">
                  <a:extLst>
                    <a:ext uri="{FF2B5EF4-FFF2-40B4-BE49-F238E27FC236}">
                      <a16:creationId xmlns:a16="http://schemas.microsoft.com/office/drawing/2014/main" id="{058C3005-E835-4287-BE8E-023C14B12C85}"/>
                    </a:ext>
                  </a:extLst>
                </p:cNvPr>
                <p:cNvSpPr txBox="1"/>
                <p:nvPr/>
              </p:nvSpPr>
              <p:spPr>
                <a:xfrm>
                  <a:off x="5702377" y="183050"/>
                  <a:ext cx="216000" cy="216396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scene3d>
                  <a:camera prst="orthographicFront">
                    <a:rot lat="0" lon="0" rev="0"/>
                  </a:camera>
                  <a:lightRig rig="contrasting" dir="t">
                    <a:rot lat="0" lon="0" rev="1500000"/>
                  </a:lightRig>
                </a:scene3d>
                <a:sp3d prstMaterial="metal">
                  <a:bevelT w="88900" h="88900"/>
                </a:sp3d>
              </p:spPr>
              <p:txBody>
                <a:bodyPr wrap="square" lIns="0" tIns="0" rIns="0" bIns="0" rtlCol="0">
                  <a:spAutoFit/>
                </a:bodyPr>
                <a:lstStyle/>
                <a:p>
                  <a:pPr algn="ctr"/>
                  <a:r>
                    <a:rPr lang="fr-FR" sz="1000" dirty="0">
                      <a:solidFill>
                        <a:schemeClr val="bg1"/>
                      </a:solidFill>
                      <a:latin typeface="Wolf Sans" panose="020F0704030504030204" pitchFamily="34" charset="0"/>
                    </a:rPr>
                    <a:t>1</a:t>
                  </a:r>
                </a:p>
              </p:txBody>
            </p:sp>
          </p:grpSp>
          <p:grpSp>
            <p:nvGrpSpPr>
              <p:cNvPr id="144" name="Groupe 143">
                <a:extLst>
                  <a:ext uri="{FF2B5EF4-FFF2-40B4-BE49-F238E27FC236}">
                    <a16:creationId xmlns:a16="http://schemas.microsoft.com/office/drawing/2014/main" id="{7E23E42D-6FDE-4B29-A8AF-DDC5B55C3CDC}"/>
                  </a:ext>
                </a:extLst>
              </p:cNvPr>
              <p:cNvGrpSpPr/>
              <p:nvPr/>
            </p:nvGrpSpPr>
            <p:grpSpPr>
              <a:xfrm>
                <a:off x="735748" y="3549794"/>
                <a:ext cx="5231381" cy="221099"/>
                <a:chOff x="686996" y="178347"/>
                <a:chExt cx="5231381" cy="221099"/>
              </a:xfrm>
            </p:grpSpPr>
            <p:sp>
              <p:nvSpPr>
                <p:cNvPr id="153" name="ZoneTexte 152">
                  <a:extLst>
                    <a:ext uri="{FF2B5EF4-FFF2-40B4-BE49-F238E27FC236}">
                      <a16:creationId xmlns:a16="http://schemas.microsoft.com/office/drawing/2014/main" id="{A8019667-442B-4377-A654-F46707D4DD66}"/>
                    </a:ext>
                  </a:extLst>
                </p:cNvPr>
                <p:cNvSpPr txBox="1"/>
                <p:nvPr/>
              </p:nvSpPr>
              <p:spPr>
                <a:xfrm>
                  <a:off x="686996" y="178347"/>
                  <a:ext cx="216000" cy="216396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scene3d>
                  <a:camera prst="orthographicFront">
                    <a:rot lat="0" lon="0" rev="0"/>
                  </a:camera>
                  <a:lightRig rig="contrasting" dir="t">
                    <a:rot lat="0" lon="0" rev="1500000"/>
                  </a:lightRig>
                </a:scene3d>
                <a:sp3d prstMaterial="metal">
                  <a:bevelT w="88900" h="88900"/>
                </a:sp3d>
              </p:spPr>
              <p:txBody>
                <a:bodyPr wrap="square" lIns="0" tIns="0" rIns="0" bIns="0" rtlCol="0">
                  <a:spAutoFit/>
                </a:bodyPr>
                <a:lstStyle/>
                <a:p>
                  <a:pPr algn="ctr"/>
                  <a:r>
                    <a:rPr lang="fr-FR" sz="1000" dirty="0">
                      <a:solidFill>
                        <a:schemeClr val="bg1"/>
                      </a:solidFill>
                      <a:latin typeface="Wolf Sans" panose="020F0704030504030204" pitchFamily="34" charset="0"/>
                    </a:rPr>
                    <a:t>1</a:t>
                  </a:r>
                </a:p>
              </p:txBody>
            </p:sp>
            <p:sp>
              <p:nvSpPr>
                <p:cNvPr id="151" name="ZoneTexte 150">
                  <a:extLst>
                    <a:ext uri="{FF2B5EF4-FFF2-40B4-BE49-F238E27FC236}">
                      <a16:creationId xmlns:a16="http://schemas.microsoft.com/office/drawing/2014/main" id="{3FEFA5CB-0E3D-4828-9AF1-59460A8E53FD}"/>
                    </a:ext>
                  </a:extLst>
                </p:cNvPr>
                <p:cNvSpPr txBox="1"/>
                <p:nvPr/>
              </p:nvSpPr>
              <p:spPr>
                <a:xfrm>
                  <a:off x="5702377" y="183050"/>
                  <a:ext cx="216000" cy="216396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scene3d>
                  <a:camera prst="orthographicFront">
                    <a:rot lat="0" lon="0" rev="0"/>
                  </a:camera>
                  <a:lightRig rig="contrasting" dir="t">
                    <a:rot lat="0" lon="0" rev="1500000"/>
                  </a:lightRig>
                </a:scene3d>
                <a:sp3d prstMaterial="metal">
                  <a:bevelT w="88900" h="88900"/>
                </a:sp3d>
              </p:spPr>
              <p:txBody>
                <a:bodyPr wrap="square" lIns="0" tIns="0" rIns="0" bIns="0" rtlCol="0">
                  <a:spAutoFit/>
                </a:bodyPr>
                <a:lstStyle/>
                <a:p>
                  <a:pPr algn="ctr"/>
                  <a:r>
                    <a:rPr lang="fr-FR" sz="1000" dirty="0">
                      <a:solidFill>
                        <a:schemeClr val="bg1"/>
                      </a:solidFill>
                      <a:latin typeface="Wolf Sans" panose="020F0704030504030204" pitchFamily="34" charset="0"/>
                    </a:rPr>
                    <a:t>1</a:t>
                  </a:r>
                </a:p>
              </p:txBody>
            </p:sp>
          </p:grpSp>
          <p:grpSp>
            <p:nvGrpSpPr>
              <p:cNvPr id="155" name="Groupe 154">
                <a:extLst>
                  <a:ext uri="{FF2B5EF4-FFF2-40B4-BE49-F238E27FC236}">
                    <a16:creationId xmlns:a16="http://schemas.microsoft.com/office/drawing/2014/main" id="{C37B1C61-CD61-4A4A-A0C2-77B7054D6700}"/>
                  </a:ext>
                </a:extLst>
              </p:cNvPr>
              <p:cNvGrpSpPr/>
              <p:nvPr/>
            </p:nvGrpSpPr>
            <p:grpSpPr>
              <a:xfrm>
                <a:off x="732566" y="5235291"/>
                <a:ext cx="5231381" cy="221099"/>
                <a:chOff x="686996" y="178347"/>
                <a:chExt cx="5231381" cy="221099"/>
              </a:xfrm>
            </p:grpSpPr>
            <p:sp>
              <p:nvSpPr>
                <p:cNvPr id="164" name="ZoneTexte 163">
                  <a:extLst>
                    <a:ext uri="{FF2B5EF4-FFF2-40B4-BE49-F238E27FC236}">
                      <a16:creationId xmlns:a16="http://schemas.microsoft.com/office/drawing/2014/main" id="{249D69EB-1104-4EAF-97E0-3328ABE1DC1A}"/>
                    </a:ext>
                  </a:extLst>
                </p:cNvPr>
                <p:cNvSpPr txBox="1"/>
                <p:nvPr/>
              </p:nvSpPr>
              <p:spPr>
                <a:xfrm>
                  <a:off x="686996" y="178347"/>
                  <a:ext cx="216000" cy="216396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scene3d>
                  <a:camera prst="orthographicFront">
                    <a:rot lat="0" lon="0" rev="0"/>
                  </a:camera>
                  <a:lightRig rig="contrasting" dir="t">
                    <a:rot lat="0" lon="0" rev="1500000"/>
                  </a:lightRig>
                </a:scene3d>
                <a:sp3d prstMaterial="metal">
                  <a:bevelT w="88900" h="88900"/>
                </a:sp3d>
              </p:spPr>
              <p:txBody>
                <a:bodyPr wrap="square" lIns="0" tIns="0" rIns="0" bIns="0" rtlCol="0">
                  <a:spAutoFit/>
                </a:bodyPr>
                <a:lstStyle/>
                <a:p>
                  <a:pPr algn="ctr"/>
                  <a:r>
                    <a:rPr lang="fr-FR" sz="1000" dirty="0">
                      <a:solidFill>
                        <a:schemeClr val="bg1"/>
                      </a:solidFill>
                      <a:latin typeface="Wolf Sans" panose="020F0704030504030204" pitchFamily="34" charset="0"/>
                    </a:rPr>
                    <a:t>1</a:t>
                  </a:r>
                </a:p>
              </p:txBody>
            </p:sp>
            <p:sp>
              <p:nvSpPr>
                <p:cNvPr id="162" name="ZoneTexte 161">
                  <a:extLst>
                    <a:ext uri="{FF2B5EF4-FFF2-40B4-BE49-F238E27FC236}">
                      <a16:creationId xmlns:a16="http://schemas.microsoft.com/office/drawing/2014/main" id="{357877A5-02DF-432C-AC9C-590A5F23F1C7}"/>
                    </a:ext>
                  </a:extLst>
                </p:cNvPr>
                <p:cNvSpPr txBox="1"/>
                <p:nvPr/>
              </p:nvSpPr>
              <p:spPr>
                <a:xfrm>
                  <a:off x="5702377" y="183050"/>
                  <a:ext cx="216000" cy="216396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scene3d>
                  <a:camera prst="orthographicFront">
                    <a:rot lat="0" lon="0" rev="0"/>
                  </a:camera>
                  <a:lightRig rig="contrasting" dir="t">
                    <a:rot lat="0" lon="0" rev="1500000"/>
                  </a:lightRig>
                </a:scene3d>
                <a:sp3d prstMaterial="metal">
                  <a:bevelT w="88900" h="88900"/>
                </a:sp3d>
              </p:spPr>
              <p:txBody>
                <a:bodyPr wrap="square" lIns="0" tIns="0" rIns="0" bIns="0" rtlCol="0">
                  <a:spAutoFit/>
                </a:bodyPr>
                <a:lstStyle/>
                <a:p>
                  <a:pPr algn="ctr"/>
                  <a:r>
                    <a:rPr lang="fr-FR" sz="1000" dirty="0">
                      <a:solidFill>
                        <a:schemeClr val="bg1"/>
                      </a:solidFill>
                      <a:latin typeface="Wolf Sans" panose="020F0704030504030204" pitchFamily="34" charset="0"/>
                    </a:rPr>
                    <a:t>1</a:t>
                  </a:r>
                </a:p>
              </p:txBody>
            </p:sp>
          </p:grpSp>
        </p:grpSp>
      </p:grpSp>
      <p:sp>
        <p:nvSpPr>
          <p:cNvPr id="41" name="ZoneTexte 40">
            <a:extLst>
              <a:ext uri="{FF2B5EF4-FFF2-40B4-BE49-F238E27FC236}">
                <a16:creationId xmlns:a16="http://schemas.microsoft.com/office/drawing/2014/main" id="{7F09AD4A-D2C0-45D8-B520-9A27AE61D800}"/>
              </a:ext>
            </a:extLst>
          </p:cNvPr>
          <p:cNvSpPr txBox="1"/>
          <p:nvPr/>
        </p:nvSpPr>
        <p:spPr>
          <a:xfrm>
            <a:off x="854938" y="331909"/>
            <a:ext cx="1663711" cy="1361911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marL="228600" indent="-228600">
              <a:lnSpc>
                <a:spcPct val="150000"/>
              </a:lnSpc>
              <a:buFont typeface="+mj-lt"/>
              <a:buAutoNum type="alphaLcParenR"/>
            </a:pPr>
            <a:r>
              <a:rPr lang="fr-FR" sz="1100" dirty="0">
                <a:latin typeface="Script cole" panose="00000400000000000000" pitchFamily="2" charset="0"/>
              </a:rPr>
              <a:t>48 : 2</a:t>
            </a:r>
          </a:p>
          <a:p>
            <a:pPr marL="228600" indent="-228600">
              <a:lnSpc>
                <a:spcPct val="150000"/>
              </a:lnSpc>
              <a:buAutoNum type="alphaLcParenR"/>
            </a:pPr>
            <a:r>
              <a:rPr lang="fr-FR" sz="1100" dirty="0">
                <a:latin typeface="Script cole" panose="00000400000000000000" pitchFamily="2" charset="0"/>
              </a:rPr>
              <a:t>21 : 3</a:t>
            </a:r>
          </a:p>
          <a:p>
            <a:pPr marL="228600" indent="-228600">
              <a:lnSpc>
                <a:spcPct val="150000"/>
              </a:lnSpc>
              <a:buAutoNum type="alphaLcParenR"/>
            </a:pPr>
            <a:r>
              <a:rPr lang="fr-FR" sz="1100" dirty="0">
                <a:latin typeface="Script cole" panose="00000400000000000000" pitchFamily="2" charset="0"/>
              </a:rPr>
              <a:t>32 : 4</a:t>
            </a:r>
          </a:p>
          <a:p>
            <a:pPr marL="228600" indent="-228600">
              <a:lnSpc>
                <a:spcPct val="150000"/>
              </a:lnSpc>
              <a:buFont typeface="+mj-lt"/>
              <a:buAutoNum type="alphaLcParenR"/>
            </a:pPr>
            <a:r>
              <a:rPr lang="fr-FR" sz="1100" dirty="0">
                <a:latin typeface="Script cole" panose="00000400000000000000" pitchFamily="2" charset="0"/>
              </a:rPr>
              <a:t>45 : 9</a:t>
            </a:r>
          </a:p>
          <a:p>
            <a:pPr marL="228600" indent="-228600">
              <a:lnSpc>
                <a:spcPct val="150000"/>
              </a:lnSpc>
              <a:buAutoNum type="alphaLcParenR"/>
            </a:pPr>
            <a:r>
              <a:rPr lang="fr-FR" sz="1100" dirty="0">
                <a:latin typeface="Script cole" panose="00000400000000000000" pitchFamily="2" charset="0"/>
              </a:rPr>
              <a:t>72 : 8</a:t>
            </a:r>
          </a:p>
        </p:txBody>
      </p:sp>
      <p:sp>
        <p:nvSpPr>
          <p:cNvPr id="42" name="ZoneTexte 41">
            <a:extLst>
              <a:ext uri="{FF2B5EF4-FFF2-40B4-BE49-F238E27FC236}">
                <a16:creationId xmlns:a16="http://schemas.microsoft.com/office/drawing/2014/main" id="{80C0BF7E-2B3B-4701-A51E-59024CB42AF4}"/>
              </a:ext>
            </a:extLst>
          </p:cNvPr>
          <p:cNvSpPr txBox="1"/>
          <p:nvPr/>
        </p:nvSpPr>
        <p:spPr>
          <a:xfrm>
            <a:off x="2531389" y="353936"/>
            <a:ext cx="1663710" cy="1336841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marL="228600" indent="-228600">
              <a:lnSpc>
                <a:spcPct val="150000"/>
              </a:lnSpc>
              <a:buFont typeface="+mj-lt"/>
              <a:buAutoNum type="alphaLcParenR" startAt="6"/>
            </a:pPr>
            <a:r>
              <a:rPr lang="fr-FR" sz="1100" dirty="0">
                <a:latin typeface="Script cole" panose="00000400000000000000" pitchFamily="2" charset="0"/>
              </a:rPr>
              <a:t>8 200 – 472 </a:t>
            </a:r>
          </a:p>
          <a:p>
            <a:pPr marL="228600" indent="-228600">
              <a:lnSpc>
                <a:spcPct val="150000"/>
              </a:lnSpc>
              <a:buAutoNum type="alphaLcParenR" startAt="6"/>
            </a:pPr>
            <a:r>
              <a:rPr lang="fr-FR" sz="1100" dirty="0">
                <a:latin typeface="Script cole" panose="00000400000000000000" pitchFamily="2" charset="0"/>
              </a:rPr>
              <a:t>893 × 9</a:t>
            </a:r>
          </a:p>
          <a:p>
            <a:pPr marL="228600" indent="-228600">
              <a:lnSpc>
                <a:spcPct val="150000"/>
              </a:lnSpc>
              <a:buAutoNum type="alphaLcParenR" startAt="6"/>
            </a:pPr>
            <a:r>
              <a:rPr lang="fr-FR" sz="1100" dirty="0">
                <a:latin typeface="Script cole" panose="00000400000000000000" pitchFamily="2" charset="0"/>
              </a:rPr>
              <a:t>95 × 28</a:t>
            </a:r>
          </a:p>
          <a:p>
            <a:pPr marL="228600" indent="-228600">
              <a:lnSpc>
                <a:spcPct val="150000"/>
              </a:lnSpc>
              <a:buAutoNum type="alphaLcParenR" startAt="6"/>
            </a:pPr>
            <a:r>
              <a:rPr lang="fr-FR" sz="1100" dirty="0">
                <a:latin typeface="Script cole" panose="00000400000000000000" pitchFamily="2" charset="0"/>
              </a:rPr>
              <a:t>3 802 + 36 + 2 194</a:t>
            </a:r>
          </a:p>
          <a:p>
            <a:pPr marL="228600" indent="-228600">
              <a:lnSpc>
                <a:spcPct val="150000"/>
              </a:lnSpc>
              <a:buAutoNum type="alphaLcParenR" startAt="6"/>
            </a:pPr>
            <a:r>
              <a:rPr lang="fr-FR" sz="1100" dirty="0">
                <a:latin typeface="Script cole" panose="00000400000000000000" pitchFamily="2" charset="0"/>
              </a:rPr>
              <a:t>568 + … = 862</a:t>
            </a:r>
          </a:p>
        </p:txBody>
      </p:sp>
      <p:sp>
        <p:nvSpPr>
          <p:cNvPr id="63" name="ZoneTexte 62">
            <a:extLst>
              <a:ext uri="{FF2B5EF4-FFF2-40B4-BE49-F238E27FC236}">
                <a16:creationId xmlns:a16="http://schemas.microsoft.com/office/drawing/2014/main" id="{B140D717-9D75-4111-9A68-DE76DE5D66CC}"/>
              </a:ext>
            </a:extLst>
          </p:cNvPr>
          <p:cNvSpPr txBox="1"/>
          <p:nvPr/>
        </p:nvSpPr>
        <p:spPr>
          <a:xfrm>
            <a:off x="854939" y="2015108"/>
            <a:ext cx="1663710" cy="1361911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marL="228600" indent="-228600">
              <a:lnSpc>
                <a:spcPct val="150000"/>
              </a:lnSpc>
              <a:buFont typeface="+mj-lt"/>
              <a:buAutoNum type="alphaLcParenR"/>
            </a:pPr>
            <a:r>
              <a:rPr lang="fr-FR" sz="1100" dirty="0">
                <a:latin typeface="Script cole" panose="00000400000000000000" pitchFamily="2" charset="0"/>
              </a:rPr>
              <a:t>64 : 2</a:t>
            </a:r>
          </a:p>
          <a:p>
            <a:pPr marL="228600" indent="-228600">
              <a:lnSpc>
                <a:spcPct val="150000"/>
              </a:lnSpc>
              <a:buFont typeface="+mj-lt"/>
              <a:buAutoNum type="alphaLcParenR"/>
            </a:pPr>
            <a:r>
              <a:rPr lang="fr-FR" sz="1100" dirty="0">
                <a:latin typeface="Script cole" panose="00000400000000000000" pitchFamily="2" charset="0"/>
              </a:rPr>
              <a:t>49 : 7</a:t>
            </a:r>
          </a:p>
          <a:p>
            <a:pPr marL="228600" indent="-228600">
              <a:lnSpc>
                <a:spcPct val="150000"/>
              </a:lnSpc>
              <a:buAutoNum type="alphaLcParenR"/>
            </a:pPr>
            <a:r>
              <a:rPr lang="fr-FR" sz="1100" dirty="0">
                <a:latin typeface="Script cole" panose="00000400000000000000" pitchFamily="2" charset="0"/>
              </a:rPr>
              <a:t>24 : 3</a:t>
            </a:r>
          </a:p>
          <a:p>
            <a:pPr marL="228600" indent="-228600">
              <a:lnSpc>
                <a:spcPct val="150000"/>
              </a:lnSpc>
              <a:buAutoNum type="alphaLcParenR"/>
            </a:pPr>
            <a:r>
              <a:rPr lang="fr-FR" sz="1100" dirty="0">
                <a:latin typeface="Script cole" panose="00000400000000000000" pitchFamily="2" charset="0"/>
              </a:rPr>
              <a:t>54 : 6</a:t>
            </a:r>
          </a:p>
          <a:p>
            <a:pPr marL="228600" indent="-228600">
              <a:lnSpc>
                <a:spcPct val="150000"/>
              </a:lnSpc>
              <a:buAutoNum type="alphaLcParenR"/>
            </a:pPr>
            <a:r>
              <a:rPr lang="fr-FR" sz="1100" dirty="0">
                <a:latin typeface="Script cole" panose="00000400000000000000" pitchFamily="2" charset="0"/>
              </a:rPr>
              <a:t>36 : 9</a:t>
            </a:r>
          </a:p>
        </p:txBody>
      </p:sp>
      <p:sp>
        <p:nvSpPr>
          <p:cNvPr id="64" name="ZoneTexte 63">
            <a:extLst>
              <a:ext uri="{FF2B5EF4-FFF2-40B4-BE49-F238E27FC236}">
                <a16:creationId xmlns:a16="http://schemas.microsoft.com/office/drawing/2014/main" id="{9ED966DB-94D7-45A1-B827-FA10A299B302}"/>
              </a:ext>
            </a:extLst>
          </p:cNvPr>
          <p:cNvSpPr txBox="1"/>
          <p:nvPr/>
        </p:nvSpPr>
        <p:spPr>
          <a:xfrm>
            <a:off x="2531389" y="2037135"/>
            <a:ext cx="1663710" cy="1336841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marL="228600" indent="-228600">
              <a:lnSpc>
                <a:spcPct val="150000"/>
              </a:lnSpc>
              <a:buFont typeface="+mj-lt"/>
              <a:buAutoNum type="alphaLcParenR" startAt="6"/>
            </a:pPr>
            <a:r>
              <a:rPr lang="fr-FR" sz="1100" dirty="0">
                <a:latin typeface="Script cole" panose="00000400000000000000" pitchFamily="2" charset="0"/>
              </a:rPr>
              <a:t>4 300 – 365 </a:t>
            </a:r>
          </a:p>
          <a:p>
            <a:pPr marL="228600" indent="-228600">
              <a:lnSpc>
                <a:spcPct val="150000"/>
              </a:lnSpc>
              <a:buFont typeface="+mj-lt"/>
              <a:buAutoNum type="alphaLcParenR" startAt="6"/>
            </a:pPr>
            <a:r>
              <a:rPr lang="fr-FR" sz="1100" dirty="0">
                <a:latin typeface="Script cole" panose="00000400000000000000" pitchFamily="2" charset="0"/>
              </a:rPr>
              <a:t>65 × 45</a:t>
            </a:r>
          </a:p>
          <a:p>
            <a:pPr marL="228600" indent="-228600">
              <a:lnSpc>
                <a:spcPct val="150000"/>
              </a:lnSpc>
              <a:buFont typeface="+mj-lt"/>
              <a:buAutoNum type="alphaLcParenR" startAt="6"/>
            </a:pPr>
            <a:r>
              <a:rPr lang="fr-FR" sz="1100" dirty="0">
                <a:latin typeface="Script cole" panose="00000400000000000000" pitchFamily="2" charset="0"/>
              </a:rPr>
              <a:t>562 × 7</a:t>
            </a:r>
          </a:p>
          <a:p>
            <a:pPr marL="228600" indent="-228600">
              <a:lnSpc>
                <a:spcPct val="150000"/>
              </a:lnSpc>
              <a:buFont typeface="+mj-lt"/>
              <a:buAutoNum type="alphaLcParenR" startAt="6"/>
            </a:pPr>
            <a:r>
              <a:rPr lang="fr-FR" sz="1100" dirty="0">
                <a:latin typeface="Script cole" panose="00000400000000000000" pitchFamily="2" charset="0"/>
              </a:rPr>
              <a:t>4 983 + 365 + 1 835</a:t>
            </a:r>
          </a:p>
          <a:p>
            <a:pPr marL="228600" indent="-228600">
              <a:lnSpc>
                <a:spcPct val="150000"/>
              </a:lnSpc>
              <a:buFont typeface="+mj-lt"/>
              <a:buAutoNum type="alphaLcParenR" startAt="6"/>
            </a:pPr>
            <a:r>
              <a:rPr lang="fr-FR" sz="1100" dirty="0">
                <a:latin typeface="Script cole" panose="00000400000000000000" pitchFamily="2" charset="0"/>
              </a:rPr>
              <a:t>589 + … = 753</a:t>
            </a:r>
          </a:p>
        </p:txBody>
      </p:sp>
      <p:sp>
        <p:nvSpPr>
          <p:cNvPr id="77" name="ZoneTexte 76">
            <a:extLst>
              <a:ext uri="{FF2B5EF4-FFF2-40B4-BE49-F238E27FC236}">
                <a16:creationId xmlns:a16="http://schemas.microsoft.com/office/drawing/2014/main" id="{F44C4B0C-0D1A-4597-97F2-54EEF396F5A1}"/>
              </a:ext>
            </a:extLst>
          </p:cNvPr>
          <p:cNvSpPr txBox="1"/>
          <p:nvPr/>
        </p:nvSpPr>
        <p:spPr>
          <a:xfrm>
            <a:off x="854939" y="3712710"/>
            <a:ext cx="1691399" cy="1361911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marL="228600" indent="-228600">
              <a:lnSpc>
                <a:spcPct val="150000"/>
              </a:lnSpc>
              <a:buFont typeface="+mj-lt"/>
              <a:buAutoNum type="alphaLcParenR"/>
            </a:pPr>
            <a:r>
              <a:rPr lang="fr-FR" sz="1100" dirty="0">
                <a:latin typeface="Script cole" panose="00000400000000000000" pitchFamily="2" charset="0"/>
              </a:rPr>
              <a:t>26 : 2</a:t>
            </a:r>
          </a:p>
          <a:p>
            <a:pPr marL="228600" indent="-228600">
              <a:lnSpc>
                <a:spcPct val="150000"/>
              </a:lnSpc>
              <a:buFont typeface="+mj-lt"/>
              <a:buAutoNum type="alphaLcParenR"/>
            </a:pPr>
            <a:r>
              <a:rPr lang="fr-FR" sz="1100" dirty="0">
                <a:latin typeface="Script cole" panose="00000400000000000000" pitchFamily="2" charset="0"/>
              </a:rPr>
              <a:t>18 : 6</a:t>
            </a:r>
          </a:p>
          <a:p>
            <a:pPr marL="228600" indent="-228600">
              <a:lnSpc>
                <a:spcPct val="150000"/>
              </a:lnSpc>
              <a:buAutoNum type="alphaLcParenR"/>
            </a:pPr>
            <a:r>
              <a:rPr lang="fr-FR" sz="1100" dirty="0">
                <a:latin typeface="Script cole" panose="00000400000000000000" pitchFamily="2" charset="0"/>
              </a:rPr>
              <a:t>36 : 4</a:t>
            </a:r>
          </a:p>
          <a:p>
            <a:pPr marL="228600" indent="-228600">
              <a:lnSpc>
                <a:spcPct val="150000"/>
              </a:lnSpc>
              <a:buAutoNum type="alphaLcParenR"/>
            </a:pPr>
            <a:r>
              <a:rPr lang="fr-FR" sz="1100" dirty="0">
                <a:latin typeface="Script cole" panose="00000400000000000000" pitchFamily="2" charset="0"/>
              </a:rPr>
              <a:t>48 : 8</a:t>
            </a:r>
          </a:p>
          <a:p>
            <a:pPr marL="228600" indent="-228600">
              <a:lnSpc>
                <a:spcPct val="150000"/>
              </a:lnSpc>
              <a:buAutoNum type="alphaLcParenR"/>
            </a:pPr>
            <a:r>
              <a:rPr lang="fr-FR" sz="1100" dirty="0">
                <a:latin typeface="Script cole" panose="00000400000000000000" pitchFamily="2" charset="0"/>
              </a:rPr>
              <a:t>49 : 7</a:t>
            </a:r>
          </a:p>
        </p:txBody>
      </p:sp>
      <p:sp>
        <p:nvSpPr>
          <p:cNvPr id="78" name="ZoneTexte 77">
            <a:extLst>
              <a:ext uri="{FF2B5EF4-FFF2-40B4-BE49-F238E27FC236}">
                <a16:creationId xmlns:a16="http://schemas.microsoft.com/office/drawing/2014/main" id="{3D9E14BC-A4B3-426A-81E0-8EF9604BCB87}"/>
              </a:ext>
            </a:extLst>
          </p:cNvPr>
          <p:cNvSpPr txBox="1"/>
          <p:nvPr/>
        </p:nvSpPr>
        <p:spPr>
          <a:xfrm>
            <a:off x="2531389" y="3734737"/>
            <a:ext cx="1825390" cy="1336841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marL="228600" indent="-228600">
              <a:lnSpc>
                <a:spcPct val="150000"/>
              </a:lnSpc>
              <a:buFont typeface="+mj-lt"/>
              <a:buAutoNum type="alphaLcParenR" startAt="6"/>
            </a:pPr>
            <a:r>
              <a:rPr lang="fr-FR" sz="1100" dirty="0">
                <a:latin typeface="Script cole" panose="00000400000000000000" pitchFamily="2" charset="0"/>
              </a:rPr>
              <a:t>971 x 8</a:t>
            </a:r>
          </a:p>
          <a:p>
            <a:pPr marL="228600" indent="-228600">
              <a:lnSpc>
                <a:spcPct val="150000"/>
              </a:lnSpc>
              <a:buFont typeface="+mj-lt"/>
              <a:buAutoNum type="alphaLcParenR" startAt="6"/>
            </a:pPr>
            <a:r>
              <a:rPr lang="fr-FR" sz="1100" dirty="0">
                <a:latin typeface="Script cole" panose="00000400000000000000" pitchFamily="2" charset="0"/>
              </a:rPr>
              <a:t>7 600 </a:t>
            </a:r>
            <a:r>
              <a:rPr lang="mr-IN" sz="1100" dirty="0">
                <a:latin typeface="Script cole" panose="00000400000000000000" pitchFamily="2" charset="0"/>
              </a:rPr>
              <a:t>–</a:t>
            </a:r>
            <a:r>
              <a:rPr lang="fr-FR" sz="1100" dirty="0">
                <a:latin typeface="Script cole" panose="00000400000000000000" pitchFamily="2" charset="0"/>
              </a:rPr>
              <a:t> 7 849</a:t>
            </a:r>
          </a:p>
          <a:p>
            <a:pPr marL="228600" indent="-228600">
              <a:lnSpc>
                <a:spcPct val="150000"/>
              </a:lnSpc>
              <a:buFont typeface="+mj-lt"/>
              <a:buAutoNum type="alphaLcParenR" startAt="6"/>
            </a:pPr>
            <a:r>
              <a:rPr lang="fr-FR" sz="1100" dirty="0">
                <a:latin typeface="Script cole" panose="00000400000000000000" pitchFamily="2" charset="0"/>
              </a:rPr>
              <a:t>43 x 26</a:t>
            </a:r>
          </a:p>
          <a:p>
            <a:pPr marL="228600" indent="-228600">
              <a:lnSpc>
                <a:spcPct val="150000"/>
              </a:lnSpc>
              <a:buFont typeface="+mj-lt"/>
              <a:buAutoNum type="alphaLcParenR" startAt="6"/>
            </a:pPr>
            <a:r>
              <a:rPr lang="fr-FR" sz="1100" dirty="0">
                <a:latin typeface="Script cole" panose="00000400000000000000" pitchFamily="2" charset="0"/>
              </a:rPr>
              <a:t>3 805 + 4 784 + 18</a:t>
            </a:r>
          </a:p>
          <a:p>
            <a:pPr marL="228600" indent="-228600">
              <a:lnSpc>
                <a:spcPct val="150000"/>
              </a:lnSpc>
              <a:buFont typeface="+mj-lt"/>
              <a:buAutoNum type="alphaLcParenR" startAt="6"/>
            </a:pPr>
            <a:r>
              <a:rPr lang="fr-FR" sz="1100" dirty="0">
                <a:latin typeface="Script cole" panose="00000400000000000000" pitchFamily="2" charset="0"/>
              </a:rPr>
              <a:t>346 + … = 901</a:t>
            </a:r>
          </a:p>
        </p:txBody>
      </p:sp>
      <p:sp>
        <p:nvSpPr>
          <p:cNvPr id="91" name="ZoneTexte 90">
            <a:extLst>
              <a:ext uri="{FF2B5EF4-FFF2-40B4-BE49-F238E27FC236}">
                <a16:creationId xmlns:a16="http://schemas.microsoft.com/office/drawing/2014/main" id="{BA4AE28D-3720-4F35-8F3A-D13C86D721A7}"/>
              </a:ext>
            </a:extLst>
          </p:cNvPr>
          <p:cNvSpPr txBox="1"/>
          <p:nvPr/>
        </p:nvSpPr>
        <p:spPr>
          <a:xfrm>
            <a:off x="854939" y="5386988"/>
            <a:ext cx="1691399" cy="1361911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marL="228600" indent="-228600">
              <a:lnSpc>
                <a:spcPct val="150000"/>
              </a:lnSpc>
              <a:buFont typeface="+mj-lt"/>
              <a:buAutoNum type="alphaLcParenR"/>
            </a:pPr>
            <a:r>
              <a:rPr lang="fr-FR" sz="1100" dirty="0">
                <a:latin typeface="Script cole" panose="00000400000000000000" pitchFamily="2" charset="0"/>
              </a:rPr>
              <a:t>62 : 2</a:t>
            </a:r>
          </a:p>
          <a:p>
            <a:pPr marL="228600" indent="-228600">
              <a:lnSpc>
                <a:spcPct val="150000"/>
              </a:lnSpc>
              <a:buAutoNum type="alphaLcParenR"/>
            </a:pPr>
            <a:r>
              <a:rPr lang="fr-FR" sz="1100" dirty="0">
                <a:latin typeface="Script cole" panose="00000400000000000000" pitchFamily="2" charset="0"/>
              </a:rPr>
              <a:t>42 : 7</a:t>
            </a:r>
          </a:p>
          <a:p>
            <a:pPr marL="228600" indent="-228600">
              <a:lnSpc>
                <a:spcPct val="150000"/>
              </a:lnSpc>
              <a:buAutoNum type="alphaLcParenR"/>
            </a:pPr>
            <a:r>
              <a:rPr lang="fr-FR" sz="1100" dirty="0">
                <a:latin typeface="Script cole" panose="00000400000000000000" pitchFamily="2" charset="0"/>
              </a:rPr>
              <a:t>25 : 5</a:t>
            </a:r>
          </a:p>
          <a:p>
            <a:pPr marL="228600" indent="-228600">
              <a:lnSpc>
                <a:spcPct val="150000"/>
              </a:lnSpc>
              <a:buAutoNum type="alphaLcParenR"/>
            </a:pPr>
            <a:r>
              <a:rPr lang="fr-FR" sz="1100" dirty="0">
                <a:latin typeface="Script cole" panose="00000400000000000000" pitchFamily="2" charset="0"/>
              </a:rPr>
              <a:t>40 : 8</a:t>
            </a:r>
          </a:p>
          <a:p>
            <a:pPr marL="228600" indent="-228600">
              <a:lnSpc>
                <a:spcPct val="150000"/>
              </a:lnSpc>
              <a:buAutoNum type="alphaLcParenR"/>
            </a:pPr>
            <a:r>
              <a:rPr lang="fr-FR" sz="1100" dirty="0">
                <a:latin typeface="Script cole" panose="00000400000000000000" pitchFamily="2" charset="0"/>
              </a:rPr>
              <a:t>24 : 3</a:t>
            </a:r>
          </a:p>
        </p:txBody>
      </p:sp>
      <p:sp>
        <p:nvSpPr>
          <p:cNvPr id="92" name="ZoneTexte 91">
            <a:extLst>
              <a:ext uri="{FF2B5EF4-FFF2-40B4-BE49-F238E27FC236}">
                <a16:creationId xmlns:a16="http://schemas.microsoft.com/office/drawing/2014/main" id="{0FCC247E-55E1-4CF4-A726-82A1729F64EC}"/>
              </a:ext>
            </a:extLst>
          </p:cNvPr>
          <p:cNvSpPr txBox="1"/>
          <p:nvPr/>
        </p:nvSpPr>
        <p:spPr>
          <a:xfrm>
            <a:off x="2531389" y="5409015"/>
            <a:ext cx="1825390" cy="1336841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marL="228600" indent="-228600">
              <a:lnSpc>
                <a:spcPct val="150000"/>
              </a:lnSpc>
              <a:buFont typeface="+mj-lt"/>
              <a:buAutoNum type="alphaLcParenR" startAt="6"/>
            </a:pPr>
            <a:r>
              <a:rPr lang="fr-FR" sz="1100" dirty="0">
                <a:latin typeface="Script cole" panose="00000400000000000000" pitchFamily="2" charset="0"/>
              </a:rPr>
              <a:t>8 700 </a:t>
            </a:r>
            <a:r>
              <a:rPr lang="mr-IN" sz="1100" dirty="0">
                <a:latin typeface="Script cole" panose="00000400000000000000" pitchFamily="2" charset="0"/>
              </a:rPr>
              <a:t>–</a:t>
            </a:r>
            <a:r>
              <a:rPr lang="fr-FR" sz="1100" dirty="0">
                <a:latin typeface="Script cole" panose="00000400000000000000" pitchFamily="2" charset="0"/>
              </a:rPr>
              <a:t> 3 859 </a:t>
            </a:r>
          </a:p>
          <a:p>
            <a:pPr marL="228600" indent="-228600">
              <a:lnSpc>
                <a:spcPct val="150000"/>
              </a:lnSpc>
              <a:buFont typeface="+mj-lt"/>
              <a:buAutoNum type="alphaLcParenR" startAt="6"/>
            </a:pPr>
            <a:r>
              <a:rPr lang="fr-FR" sz="1100" dirty="0">
                <a:latin typeface="Script cole" panose="00000400000000000000" pitchFamily="2" charset="0"/>
              </a:rPr>
              <a:t>52 x 84</a:t>
            </a:r>
          </a:p>
          <a:p>
            <a:pPr marL="228600" indent="-228600">
              <a:lnSpc>
                <a:spcPct val="150000"/>
              </a:lnSpc>
              <a:buFont typeface="+mj-lt"/>
              <a:buAutoNum type="alphaLcParenR" startAt="6"/>
            </a:pPr>
            <a:r>
              <a:rPr lang="fr-FR" sz="1100" dirty="0">
                <a:latin typeface="Script cole" panose="00000400000000000000" pitchFamily="2" charset="0"/>
              </a:rPr>
              <a:t>734 x 9</a:t>
            </a:r>
          </a:p>
          <a:p>
            <a:pPr marL="228600" indent="-228600">
              <a:lnSpc>
                <a:spcPct val="150000"/>
              </a:lnSpc>
              <a:buFont typeface="+mj-lt"/>
              <a:buAutoNum type="alphaLcParenR" startAt="6"/>
            </a:pPr>
            <a:r>
              <a:rPr lang="fr-FR" sz="1100" dirty="0">
                <a:latin typeface="Script cole" panose="00000400000000000000" pitchFamily="2" charset="0"/>
              </a:rPr>
              <a:t>3 564 + 2 685+ 958</a:t>
            </a:r>
          </a:p>
          <a:p>
            <a:pPr marL="228600" indent="-228600">
              <a:lnSpc>
                <a:spcPct val="150000"/>
              </a:lnSpc>
              <a:buFont typeface="+mj-lt"/>
              <a:buAutoNum type="alphaLcParenR" startAt="6"/>
            </a:pPr>
            <a:r>
              <a:rPr lang="fr-FR" sz="1100" dirty="0">
                <a:latin typeface="Script cole" panose="00000400000000000000" pitchFamily="2" charset="0"/>
              </a:rPr>
              <a:t>675 + … = 954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890B2251-20CD-495E-805D-B8E01305E813}"/>
              </a:ext>
            </a:extLst>
          </p:cNvPr>
          <p:cNvSpPr/>
          <p:nvPr/>
        </p:nvSpPr>
        <p:spPr>
          <a:xfrm>
            <a:off x="138021" y="112144"/>
            <a:ext cx="4597880" cy="1578634"/>
          </a:xfrm>
          <a:prstGeom prst="roundRect">
            <a:avLst/>
          </a:prstGeom>
          <a:noFill/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0D8FE4D9-3B2A-4BD8-AD2C-FDF19D801096}"/>
              </a:ext>
            </a:extLst>
          </p:cNvPr>
          <p:cNvSpPr/>
          <p:nvPr/>
        </p:nvSpPr>
        <p:spPr>
          <a:xfrm>
            <a:off x="138021" y="1798607"/>
            <a:ext cx="4597880" cy="1578634"/>
          </a:xfrm>
          <a:prstGeom prst="roundRect">
            <a:avLst/>
          </a:prstGeom>
          <a:noFill/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5B349983-8D3F-4406-9529-537108E9CE7D}"/>
              </a:ext>
            </a:extLst>
          </p:cNvPr>
          <p:cNvSpPr/>
          <p:nvPr/>
        </p:nvSpPr>
        <p:spPr>
          <a:xfrm>
            <a:off x="138021" y="3485071"/>
            <a:ext cx="4597880" cy="1578634"/>
          </a:xfrm>
          <a:prstGeom prst="roundRect">
            <a:avLst/>
          </a:prstGeom>
          <a:noFill/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97FA7496-88C5-40AF-9707-81AC92F18350}"/>
              </a:ext>
            </a:extLst>
          </p:cNvPr>
          <p:cNvSpPr/>
          <p:nvPr/>
        </p:nvSpPr>
        <p:spPr>
          <a:xfrm>
            <a:off x="138021" y="5171535"/>
            <a:ext cx="4597880" cy="1578634"/>
          </a:xfrm>
          <a:prstGeom prst="roundRect">
            <a:avLst/>
          </a:prstGeom>
          <a:noFill/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5" name="ZoneTexte 114">
            <a:extLst>
              <a:ext uri="{FF2B5EF4-FFF2-40B4-BE49-F238E27FC236}">
                <a16:creationId xmlns:a16="http://schemas.microsoft.com/office/drawing/2014/main" id="{9A2C31B0-0819-41D7-B035-BCBBA86D502B}"/>
              </a:ext>
            </a:extLst>
          </p:cNvPr>
          <p:cNvSpPr txBox="1"/>
          <p:nvPr/>
        </p:nvSpPr>
        <p:spPr>
          <a:xfrm>
            <a:off x="5844073" y="341288"/>
            <a:ext cx="1663711" cy="1361911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marL="228600" indent="-228600">
              <a:lnSpc>
                <a:spcPct val="150000"/>
              </a:lnSpc>
              <a:buFont typeface="+mj-lt"/>
              <a:buAutoNum type="alphaLcParenR"/>
            </a:pPr>
            <a:r>
              <a:rPr lang="fr-FR" sz="1100" dirty="0">
                <a:latin typeface="Script cole" panose="00000400000000000000" pitchFamily="2" charset="0"/>
              </a:rPr>
              <a:t>48 : 2</a:t>
            </a:r>
          </a:p>
          <a:p>
            <a:pPr marL="228600" indent="-228600">
              <a:lnSpc>
                <a:spcPct val="150000"/>
              </a:lnSpc>
              <a:buAutoNum type="alphaLcParenR"/>
            </a:pPr>
            <a:r>
              <a:rPr lang="fr-FR" sz="1100" dirty="0">
                <a:latin typeface="Script cole" panose="00000400000000000000" pitchFamily="2" charset="0"/>
              </a:rPr>
              <a:t>21 : 3</a:t>
            </a:r>
          </a:p>
          <a:p>
            <a:pPr marL="228600" indent="-228600">
              <a:lnSpc>
                <a:spcPct val="150000"/>
              </a:lnSpc>
              <a:buAutoNum type="alphaLcParenR"/>
            </a:pPr>
            <a:r>
              <a:rPr lang="fr-FR" sz="1100" dirty="0">
                <a:latin typeface="Script cole" panose="00000400000000000000" pitchFamily="2" charset="0"/>
              </a:rPr>
              <a:t>32 : 4</a:t>
            </a:r>
          </a:p>
          <a:p>
            <a:pPr marL="228600" indent="-228600">
              <a:lnSpc>
                <a:spcPct val="150000"/>
              </a:lnSpc>
              <a:buFont typeface="+mj-lt"/>
              <a:buAutoNum type="alphaLcParenR"/>
            </a:pPr>
            <a:r>
              <a:rPr lang="fr-FR" sz="1100" dirty="0">
                <a:latin typeface="Script cole" panose="00000400000000000000" pitchFamily="2" charset="0"/>
              </a:rPr>
              <a:t>45 : 9</a:t>
            </a:r>
          </a:p>
          <a:p>
            <a:pPr marL="228600" indent="-228600">
              <a:lnSpc>
                <a:spcPct val="150000"/>
              </a:lnSpc>
              <a:buAutoNum type="alphaLcParenR"/>
            </a:pPr>
            <a:r>
              <a:rPr lang="fr-FR" sz="1100" dirty="0">
                <a:latin typeface="Script cole" panose="00000400000000000000" pitchFamily="2" charset="0"/>
              </a:rPr>
              <a:t>72 : 8</a:t>
            </a:r>
          </a:p>
        </p:txBody>
      </p:sp>
      <p:sp>
        <p:nvSpPr>
          <p:cNvPr id="116" name="ZoneTexte 115">
            <a:extLst>
              <a:ext uri="{FF2B5EF4-FFF2-40B4-BE49-F238E27FC236}">
                <a16:creationId xmlns:a16="http://schemas.microsoft.com/office/drawing/2014/main" id="{9629813E-FFAA-4365-B468-647138A22485}"/>
              </a:ext>
            </a:extLst>
          </p:cNvPr>
          <p:cNvSpPr txBox="1"/>
          <p:nvPr/>
        </p:nvSpPr>
        <p:spPr>
          <a:xfrm>
            <a:off x="7520524" y="363315"/>
            <a:ext cx="1996856" cy="1336841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marL="228600" indent="-228600">
              <a:lnSpc>
                <a:spcPct val="150000"/>
              </a:lnSpc>
              <a:buFont typeface="+mj-lt"/>
              <a:buAutoNum type="alphaLcParenR" startAt="6"/>
            </a:pPr>
            <a:r>
              <a:rPr lang="fr-FR" sz="1100" dirty="0">
                <a:latin typeface="Script cole" panose="00000400000000000000" pitchFamily="2" charset="0"/>
              </a:rPr>
              <a:t>8 737 – 472 </a:t>
            </a:r>
          </a:p>
          <a:p>
            <a:pPr marL="228600" indent="-228600">
              <a:lnSpc>
                <a:spcPct val="150000"/>
              </a:lnSpc>
              <a:buAutoNum type="alphaLcParenR" startAt="6"/>
            </a:pPr>
            <a:r>
              <a:rPr lang="fr-FR" sz="1100" dirty="0">
                <a:latin typeface="Script cole" panose="00000400000000000000" pitchFamily="2" charset="0"/>
              </a:rPr>
              <a:t>893 × 9</a:t>
            </a:r>
          </a:p>
          <a:p>
            <a:pPr marL="228600" indent="-228600">
              <a:lnSpc>
                <a:spcPct val="150000"/>
              </a:lnSpc>
              <a:buAutoNum type="alphaLcParenR" startAt="6"/>
            </a:pPr>
            <a:r>
              <a:rPr lang="fr-FR" sz="1100" dirty="0">
                <a:latin typeface="Script cole" panose="00000400000000000000" pitchFamily="2" charset="0"/>
              </a:rPr>
              <a:t>95 × 28</a:t>
            </a:r>
          </a:p>
          <a:p>
            <a:pPr marL="228600" indent="-228600">
              <a:lnSpc>
                <a:spcPct val="150000"/>
              </a:lnSpc>
              <a:buAutoNum type="alphaLcParenR" startAt="6"/>
            </a:pPr>
            <a:r>
              <a:rPr lang="fr-FR" sz="1100" dirty="0">
                <a:latin typeface="Script cole" panose="00000400000000000000" pitchFamily="2" charset="0"/>
              </a:rPr>
              <a:t>3 802 + 36 + 2 194</a:t>
            </a:r>
          </a:p>
          <a:p>
            <a:pPr marL="228600" indent="-228600">
              <a:lnSpc>
                <a:spcPct val="150000"/>
              </a:lnSpc>
              <a:buAutoNum type="alphaLcParenR" startAt="6"/>
            </a:pPr>
            <a:r>
              <a:rPr lang="fr-FR" sz="1100" dirty="0">
                <a:latin typeface="Script cole" panose="00000400000000000000" pitchFamily="2" charset="0"/>
              </a:rPr>
              <a:t>568 + … = 862</a:t>
            </a:r>
          </a:p>
        </p:txBody>
      </p:sp>
      <p:sp>
        <p:nvSpPr>
          <p:cNvPr id="109" name="ZoneTexte 108">
            <a:extLst>
              <a:ext uri="{FF2B5EF4-FFF2-40B4-BE49-F238E27FC236}">
                <a16:creationId xmlns:a16="http://schemas.microsoft.com/office/drawing/2014/main" id="{C2809DA2-2F26-48E8-B9FE-E087E94C2E19}"/>
              </a:ext>
            </a:extLst>
          </p:cNvPr>
          <p:cNvSpPr txBox="1"/>
          <p:nvPr/>
        </p:nvSpPr>
        <p:spPr>
          <a:xfrm>
            <a:off x="5844074" y="2024487"/>
            <a:ext cx="1663710" cy="1361911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marL="228600" indent="-228600">
              <a:lnSpc>
                <a:spcPct val="150000"/>
              </a:lnSpc>
              <a:buFont typeface="+mj-lt"/>
              <a:buAutoNum type="alphaLcParenR"/>
            </a:pPr>
            <a:r>
              <a:rPr lang="fr-FR" sz="1100" dirty="0">
                <a:latin typeface="Script cole" panose="00000400000000000000" pitchFamily="2" charset="0"/>
              </a:rPr>
              <a:t>64 : 2</a:t>
            </a:r>
          </a:p>
          <a:p>
            <a:pPr marL="228600" indent="-228600">
              <a:lnSpc>
                <a:spcPct val="150000"/>
              </a:lnSpc>
              <a:buFont typeface="+mj-lt"/>
              <a:buAutoNum type="alphaLcParenR"/>
            </a:pPr>
            <a:r>
              <a:rPr lang="fr-FR" sz="1100" dirty="0">
                <a:latin typeface="Script cole" panose="00000400000000000000" pitchFamily="2" charset="0"/>
              </a:rPr>
              <a:t>49 : 7</a:t>
            </a:r>
          </a:p>
          <a:p>
            <a:pPr marL="228600" indent="-228600">
              <a:lnSpc>
                <a:spcPct val="150000"/>
              </a:lnSpc>
              <a:buAutoNum type="alphaLcParenR"/>
            </a:pPr>
            <a:r>
              <a:rPr lang="fr-FR" sz="1100" dirty="0">
                <a:latin typeface="Script cole" panose="00000400000000000000" pitchFamily="2" charset="0"/>
              </a:rPr>
              <a:t>24 : 3</a:t>
            </a:r>
          </a:p>
          <a:p>
            <a:pPr marL="228600" indent="-228600">
              <a:lnSpc>
                <a:spcPct val="150000"/>
              </a:lnSpc>
              <a:buAutoNum type="alphaLcParenR"/>
            </a:pPr>
            <a:r>
              <a:rPr lang="fr-FR" sz="1100" dirty="0">
                <a:latin typeface="Script cole" panose="00000400000000000000" pitchFamily="2" charset="0"/>
              </a:rPr>
              <a:t>54 : 6</a:t>
            </a:r>
          </a:p>
          <a:p>
            <a:pPr marL="228600" indent="-228600">
              <a:lnSpc>
                <a:spcPct val="150000"/>
              </a:lnSpc>
              <a:buAutoNum type="alphaLcParenR"/>
            </a:pPr>
            <a:r>
              <a:rPr lang="fr-FR" sz="1100" dirty="0">
                <a:latin typeface="Script cole" panose="00000400000000000000" pitchFamily="2" charset="0"/>
              </a:rPr>
              <a:t>36 : 9</a:t>
            </a:r>
          </a:p>
        </p:txBody>
      </p:sp>
      <p:sp>
        <p:nvSpPr>
          <p:cNvPr id="110" name="ZoneTexte 109">
            <a:extLst>
              <a:ext uri="{FF2B5EF4-FFF2-40B4-BE49-F238E27FC236}">
                <a16:creationId xmlns:a16="http://schemas.microsoft.com/office/drawing/2014/main" id="{B9F5B0EF-63E7-4D86-8311-5E65C2300A55}"/>
              </a:ext>
            </a:extLst>
          </p:cNvPr>
          <p:cNvSpPr txBox="1"/>
          <p:nvPr/>
        </p:nvSpPr>
        <p:spPr>
          <a:xfrm>
            <a:off x="7520524" y="2046514"/>
            <a:ext cx="1882556" cy="1336841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marL="228600" indent="-228600">
              <a:lnSpc>
                <a:spcPct val="150000"/>
              </a:lnSpc>
              <a:buFont typeface="+mj-lt"/>
              <a:buAutoNum type="alphaLcParenR" startAt="6"/>
            </a:pPr>
            <a:r>
              <a:rPr lang="fr-FR" sz="1100" dirty="0">
                <a:latin typeface="Script cole" panose="00000400000000000000" pitchFamily="2" charset="0"/>
              </a:rPr>
              <a:t>4 983 – 365 </a:t>
            </a:r>
          </a:p>
          <a:p>
            <a:pPr marL="228600" indent="-228600">
              <a:lnSpc>
                <a:spcPct val="150000"/>
              </a:lnSpc>
              <a:buFont typeface="+mj-lt"/>
              <a:buAutoNum type="alphaLcParenR" startAt="6"/>
            </a:pPr>
            <a:r>
              <a:rPr lang="fr-FR" sz="1100" dirty="0">
                <a:latin typeface="Script cole" panose="00000400000000000000" pitchFamily="2" charset="0"/>
              </a:rPr>
              <a:t>65 × 45</a:t>
            </a:r>
          </a:p>
          <a:p>
            <a:pPr marL="228600" indent="-228600">
              <a:lnSpc>
                <a:spcPct val="150000"/>
              </a:lnSpc>
              <a:buFont typeface="+mj-lt"/>
              <a:buAutoNum type="alphaLcParenR" startAt="6"/>
            </a:pPr>
            <a:r>
              <a:rPr lang="fr-FR" sz="1100" dirty="0">
                <a:latin typeface="Script cole" panose="00000400000000000000" pitchFamily="2" charset="0"/>
              </a:rPr>
              <a:t>562 × 7</a:t>
            </a:r>
          </a:p>
          <a:p>
            <a:pPr marL="228600" indent="-228600">
              <a:lnSpc>
                <a:spcPct val="150000"/>
              </a:lnSpc>
              <a:buFont typeface="+mj-lt"/>
              <a:buAutoNum type="alphaLcParenR" startAt="6"/>
            </a:pPr>
            <a:r>
              <a:rPr lang="fr-FR" sz="1100" dirty="0">
                <a:latin typeface="Script cole" panose="00000400000000000000" pitchFamily="2" charset="0"/>
              </a:rPr>
              <a:t>4 983 + 365 + 1 835</a:t>
            </a:r>
          </a:p>
          <a:p>
            <a:pPr marL="228600" indent="-228600">
              <a:lnSpc>
                <a:spcPct val="150000"/>
              </a:lnSpc>
              <a:buFont typeface="+mj-lt"/>
              <a:buAutoNum type="alphaLcParenR" startAt="6"/>
            </a:pPr>
            <a:r>
              <a:rPr lang="fr-FR" sz="1100" dirty="0">
                <a:latin typeface="Script cole" panose="00000400000000000000" pitchFamily="2" charset="0"/>
              </a:rPr>
              <a:t>589 + … = 753</a:t>
            </a:r>
          </a:p>
        </p:txBody>
      </p:sp>
      <p:sp>
        <p:nvSpPr>
          <p:cNvPr id="99" name="ZoneTexte 98">
            <a:extLst>
              <a:ext uri="{FF2B5EF4-FFF2-40B4-BE49-F238E27FC236}">
                <a16:creationId xmlns:a16="http://schemas.microsoft.com/office/drawing/2014/main" id="{A3203D8A-1126-46D2-BAE7-CC716F339BB6}"/>
              </a:ext>
            </a:extLst>
          </p:cNvPr>
          <p:cNvSpPr txBox="1"/>
          <p:nvPr/>
        </p:nvSpPr>
        <p:spPr>
          <a:xfrm>
            <a:off x="5844074" y="3722089"/>
            <a:ext cx="1691399" cy="1336841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marL="228600" indent="-228600">
              <a:lnSpc>
                <a:spcPct val="150000"/>
              </a:lnSpc>
              <a:buFont typeface="+mj-lt"/>
              <a:buAutoNum type="alphaLcParenR"/>
            </a:pPr>
            <a:r>
              <a:rPr lang="fr-FR" sz="1100" dirty="0">
                <a:latin typeface="Script cole" panose="00000400000000000000" pitchFamily="2" charset="0"/>
              </a:rPr>
              <a:t>26 : 2</a:t>
            </a:r>
          </a:p>
          <a:p>
            <a:pPr marL="228600" indent="-228600">
              <a:lnSpc>
                <a:spcPct val="150000"/>
              </a:lnSpc>
              <a:buFont typeface="+mj-lt"/>
              <a:buAutoNum type="alphaLcParenR"/>
            </a:pPr>
            <a:r>
              <a:rPr lang="fr-FR" sz="1100" dirty="0">
                <a:latin typeface="Script cole" panose="00000400000000000000" pitchFamily="2" charset="0"/>
              </a:rPr>
              <a:t>18 : 6</a:t>
            </a:r>
          </a:p>
          <a:p>
            <a:pPr marL="228600" indent="-228600">
              <a:lnSpc>
                <a:spcPct val="150000"/>
              </a:lnSpc>
              <a:buAutoNum type="alphaLcParenR"/>
            </a:pPr>
            <a:r>
              <a:rPr lang="fr-FR" sz="1100" dirty="0">
                <a:latin typeface="Script cole" panose="00000400000000000000" pitchFamily="2" charset="0"/>
              </a:rPr>
              <a:t>36 : 4</a:t>
            </a:r>
          </a:p>
          <a:p>
            <a:pPr marL="228600" indent="-228600">
              <a:lnSpc>
                <a:spcPct val="150000"/>
              </a:lnSpc>
              <a:buAutoNum type="alphaLcParenR"/>
            </a:pPr>
            <a:r>
              <a:rPr lang="fr-FR" sz="1100" dirty="0">
                <a:latin typeface="Script cole" panose="00000400000000000000" pitchFamily="2" charset="0"/>
              </a:rPr>
              <a:t>48 : 8</a:t>
            </a:r>
          </a:p>
          <a:p>
            <a:pPr marL="228600" indent="-228600">
              <a:lnSpc>
                <a:spcPct val="150000"/>
              </a:lnSpc>
              <a:buAutoNum type="alphaLcParenR"/>
            </a:pPr>
            <a:r>
              <a:rPr lang="fr-FR" sz="1100" dirty="0">
                <a:latin typeface="Script cole" panose="00000400000000000000" pitchFamily="2" charset="0"/>
              </a:rPr>
              <a:t>49 : 7</a:t>
            </a:r>
          </a:p>
        </p:txBody>
      </p:sp>
      <p:sp>
        <p:nvSpPr>
          <p:cNvPr id="104" name="ZoneTexte 103">
            <a:extLst>
              <a:ext uri="{FF2B5EF4-FFF2-40B4-BE49-F238E27FC236}">
                <a16:creationId xmlns:a16="http://schemas.microsoft.com/office/drawing/2014/main" id="{A4CA8485-3ACA-41DD-A641-B87C920CDCE6}"/>
              </a:ext>
            </a:extLst>
          </p:cNvPr>
          <p:cNvSpPr txBox="1"/>
          <p:nvPr/>
        </p:nvSpPr>
        <p:spPr>
          <a:xfrm>
            <a:off x="7520524" y="3744116"/>
            <a:ext cx="1996856" cy="1336841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marL="228600" indent="-228600">
              <a:lnSpc>
                <a:spcPct val="150000"/>
              </a:lnSpc>
              <a:buFont typeface="+mj-lt"/>
              <a:buAutoNum type="alphaLcParenR" startAt="6"/>
            </a:pPr>
            <a:r>
              <a:rPr lang="fr-FR" sz="1100" dirty="0">
                <a:latin typeface="Script cole" panose="00000400000000000000" pitchFamily="2" charset="0"/>
              </a:rPr>
              <a:t>971 x 8</a:t>
            </a:r>
          </a:p>
          <a:p>
            <a:pPr marL="228600" indent="-228600">
              <a:lnSpc>
                <a:spcPct val="150000"/>
              </a:lnSpc>
              <a:buFont typeface="+mj-lt"/>
              <a:buAutoNum type="alphaLcParenR" startAt="6"/>
            </a:pPr>
            <a:r>
              <a:rPr lang="fr-FR" sz="1100" dirty="0">
                <a:latin typeface="Script cole" panose="00000400000000000000" pitchFamily="2" charset="0"/>
              </a:rPr>
              <a:t>7 600 </a:t>
            </a:r>
            <a:r>
              <a:rPr lang="mr-IN" sz="1100" dirty="0">
                <a:latin typeface="Script cole" panose="00000400000000000000" pitchFamily="2" charset="0"/>
              </a:rPr>
              <a:t>–</a:t>
            </a:r>
            <a:r>
              <a:rPr lang="fr-FR" sz="1100" dirty="0">
                <a:latin typeface="Script cole" panose="00000400000000000000" pitchFamily="2" charset="0"/>
              </a:rPr>
              <a:t> 7 849</a:t>
            </a:r>
          </a:p>
          <a:p>
            <a:pPr marL="228600" indent="-228600">
              <a:lnSpc>
                <a:spcPct val="150000"/>
              </a:lnSpc>
              <a:buFont typeface="+mj-lt"/>
              <a:buAutoNum type="alphaLcParenR" startAt="6"/>
            </a:pPr>
            <a:r>
              <a:rPr lang="fr-FR" sz="1100" dirty="0">
                <a:latin typeface="Script cole" panose="00000400000000000000" pitchFamily="2" charset="0"/>
              </a:rPr>
              <a:t>43 x 26</a:t>
            </a:r>
          </a:p>
          <a:p>
            <a:pPr marL="228600" indent="-228600">
              <a:lnSpc>
                <a:spcPct val="150000"/>
              </a:lnSpc>
              <a:buFont typeface="+mj-lt"/>
              <a:buAutoNum type="alphaLcParenR" startAt="6"/>
            </a:pPr>
            <a:r>
              <a:rPr lang="fr-FR" sz="1100" dirty="0">
                <a:latin typeface="Script cole" panose="00000400000000000000" pitchFamily="2" charset="0"/>
              </a:rPr>
              <a:t>3 805 + 4 784 + 18</a:t>
            </a:r>
          </a:p>
          <a:p>
            <a:pPr marL="228600" indent="-228600">
              <a:lnSpc>
                <a:spcPct val="150000"/>
              </a:lnSpc>
              <a:buFont typeface="+mj-lt"/>
              <a:buAutoNum type="alphaLcParenR" startAt="6"/>
            </a:pPr>
            <a:r>
              <a:rPr lang="fr-FR" sz="1100" dirty="0">
                <a:latin typeface="Script cole" panose="00000400000000000000" pitchFamily="2" charset="0"/>
              </a:rPr>
              <a:t>346 + … = 901</a:t>
            </a:r>
          </a:p>
        </p:txBody>
      </p:sp>
      <p:sp>
        <p:nvSpPr>
          <p:cNvPr id="81" name="ZoneTexte 80">
            <a:extLst>
              <a:ext uri="{FF2B5EF4-FFF2-40B4-BE49-F238E27FC236}">
                <a16:creationId xmlns:a16="http://schemas.microsoft.com/office/drawing/2014/main" id="{24A4BE77-3E23-4A41-8A05-06C3DD005492}"/>
              </a:ext>
            </a:extLst>
          </p:cNvPr>
          <p:cNvSpPr txBox="1"/>
          <p:nvPr/>
        </p:nvSpPr>
        <p:spPr>
          <a:xfrm>
            <a:off x="5844074" y="5396367"/>
            <a:ext cx="1691399" cy="1361911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marL="228600" indent="-228600">
              <a:lnSpc>
                <a:spcPct val="150000"/>
              </a:lnSpc>
              <a:buFont typeface="+mj-lt"/>
              <a:buAutoNum type="alphaLcParenR"/>
            </a:pPr>
            <a:r>
              <a:rPr lang="fr-FR" sz="1100" dirty="0">
                <a:latin typeface="Script cole" panose="00000400000000000000" pitchFamily="2" charset="0"/>
              </a:rPr>
              <a:t>62 : 2</a:t>
            </a:r>
          </a:p>
          <a:p>
            <a:pPr marL="228600" indent="-228600">
              <a:lnSpc>
                <a:spcPct val="150000"/>
              </a:lnSpc>
              <a:buAutoNum type="alphaLcParenR"/>
            </a:pPr>
            <a:r>
              <a:rPr lang="fr-FR" sz="1100" dirty="0">
                <a:latin typeface="Script cole" panose="00000400000000000000" pitchFamily="2" charset="0"/>
              </a:rPr>
              <a:t>42 : 7</a:t>
            </a:r>
          </a:p>
          <a:p>
            <a:pPr marL="228600" indent="-228600">
              <a:lnSpc>
                <a:spcPct val="150000"/>
              </a:lnSpc>
              <a:buAutoNum type="alphaLcParenR"/>
            </a:pPr>
            <a:r>
              <a:rPr lang="fr-FR" sz="1100" dirty="0">
                <a:latin typeface="Script cole" panose="00000400000000000000" pitchFamily="2" charset="0"/>
              </a:rPr>
              <a:t>25 : 5</a:t>
            </a:r>
          </a:p>
          <a:p>
            <a:pPr marL="228600" indent="-228600">
              <a:lnSpc>
                <a:spcPct val="150000"/>
              </a:lnSpc>
              <a:buAutoNum type="alphaLcParenR"/>
            </a:pPr>
            <a:r>
              <a:rPr lang="fr-FR" sz="1100" dirty="0">
                <a:latin typeface="Script cole" panose="00000400000000000000" pitchFamily="2" charset="0"/>
              </a:rPr>
              <a:t>40 : 8</a:t>
            </a:r>
          </a:p>
          <a:p>
            <a:pPr marL="228600" indent="-228600">
              <a:lnSpc>
                <a:spcPct val="150000"/>
              </a:lnSpc>
              <a:buAutoNum type="alphaLcParenR"/>
            </a:pPr>
            <a:r>
              <a:rPr lang="fr-FR" sz="1100" dirty="0">
                <a:latin typeface="Script cole" panose="00000400000000000000" pitchFamily="2" charset="0"/>
              </a:rPr>
              <a:t>24 : 3</a:t>
            </a:r>
          </a:p>
        </p:txBody>
      </p:sp>
      <p:sp>
        <p:nvSpPr>
          <p:cNvPr id="82" name="ZoneTexte 81">
            <a:extLst>
              <a:ext uri="{FF2B5EF4-FFF2-40B4-BE49-F238E27FC236}">
                <a16:creationId xmlns:a16="http://schemas.microsoft.com/office/drawing/2014/main" id="{C44B83B9-C393-4931-A56C-B15FFBDB4219}"/>
              </a:ext>
            </a:extLst>
          </p:cNvPr>
          <p:cNvSpPr txBox="1"/>
          <p:nvPr/>
        </p:nvSpPr>
        <p:spPr>
          <a:xfrm>
            <a:off x="7520524" y="5418394"/>
            <a:ext cx="2141636" cy="1361911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marL="228600" indent="-228600">
              <a:lnSpc>
                <a:spcPct val="150000"/>
              </a:lnSpc>
              <a:buFont typeface="+mj-lt"/>
              <a:buAutoNum type="alphaLcParenR" startAt="6"/>
            </a:pPr>
            <a:r>
              <a:rPr lang="fr-FR" sz="1100" dirty="0">
                <a:latin typeface="Script cole" panose="00000400000000000000" pitchFamily="2" charset="0"/>
              </a:rPr>
              <a:t>8 700 </a:t>
            </a:r>
            <a:r>
              <a:rPr lang="mr-IN" sz="1100" dirty="0">
                <a:latin typeface="Script cole" panose="00000400000000000000" pitchFamily="2" charset="0"/>
              </a:rPr>
              <a:t>–</a:t>
            </a:r>
            <a:r>
              <a:rPr lang="fr-FR" sz="1100" dirty="0">
                <a:latin typeface="Script cole" panose="00000400000000000000" pitchFamily="2" charset="0"/>
              </a:rPr>
              <a:t> 3 859 </a:t>
            </a:r>
          </a:p>
          <a:p>
            <a:pPr marL="228600" indent="-228600">
              <a:lnSpc>
                <a:spcPct val="150000"/>
              </a:lnSpc>
              <a:buFont typeface="+mj-lt"/>
              <a:buAutoNum type="alphaLcParenR" startAt="6"/>
            </a:pPr>
            <a:r>
              <a:rPr lang="fr-FR" sz="1100" dirty="0">
                <a:latin typeface="Script cole" panose="00000400000000000000" pitchFamily="2" charset="0"/>
              </a:rPr>
              <a:t>52 x 84</a:t>
            </a:r>
          </a:p>
          <a:p>
            <a:pPr marL="228600" indent="-228600">
              <a:lnSpc>
                <a:spcPct val="150000"/>
              </a:lnSpc>
              <a:buFont typeface="+mj-lt"/>
              <a:buAutoNum type="alphaLcParenR" startAt="6"/>
            </a:pPr>
            <a:r>
              <a:rPr lang="fr-FR" sz="1100" dirty="0">
                <a:latin typeface="Script cole" panose="00000400000000000000" pitchFamily="2" charset="0"/>
              </a:rPr>
              <a:t>734 x 9</a:t>
            </a:r>
          </a:p>
          <a:p>
            <a:pPr marL="228600" indent="-228600">
              <a:lnSpc>
                <a:spcPct val="150000"/>
              </a:lnSpc>
              <a:buFont typeface="+mj-lt"/>
              <a:buAutoNum type="alphaLcParenR" startAt="6"/>
            </a:pPr>
            <a:r>
              <a:rPr lang="fr-FR" sz="1100" dirty="0">
                <a:latin typeface="Script cole" panose="00000400000000000000" pitchFamily="2" charset="0"/>
              </a:rPr>
              <a:t>3 564 + 2 685+ 958</a:t>
            </a:r>
          </a:p>
          <a:p>
            <a:pPr marL="228600" indent="-228600">
              <a:lnSpc>
                <a:spcPct val="150000"/>
              </a:lnSpc>
              <a:buFont typeface="+mj-lt"/>
              <a:buAutoNum type="alphaLcParenR" startAt="6"/>
            </a:pPr>
            <a:r>
              <a:rPr lang="fr-FR" sz="1100" dirty="0">
                <a:latin typeface="Script cole" panose="00000400000000000000" pitchFamily="2" charset="0"/>
              </a:rPr>
              <a:t>675 + … = 954</a:t>
            </a:r>
          </a:p>
        </p:txBody>
      </p:sp>
      <p:sp>
        <p:nvSpPr>
          <p:cNvPr id="50" name="Rectangle : coins arrondis 49">
            <a:extLst>
              <a:ext uri="{FF2B5EF4-FFF2-40B4-BE49-F238E27FC236}">
                <a16:creationId xmlns:a16="http://schemas.microsoft.com/office/drawing/2014/main" id="{3FF520BD-263E-48CF-9CE4-C6ECD2A60084}"/>
              </a:ext>
            </a:extLst>
          </p:cNvPr>
          <p:cNvSpPr/>
          <p:nvPr/>
        </p:nvSpPr>
        <p:spPr>
          <a:xfrm>
            <a:off x="5127156" y="121523"/>
            <a:ext cx="4597880" cy="1578634"/>
          </a:xfrm>
          <a:prstGeom prst="roundRect">
            <a:avLst/>
          </a:prstGeom>
          <a:noFill/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D3D1024A-BD00-46FB-B9FC-A282F63F3A06}"/>
              </a:ext>
            </a:extLst>
          </p:cNvPr>
          <p:cNvSpPr/>
          <p:nvPr/>
        </p:nvSpPr>
        <p:spPr>
          <a:xfrm>
            <a:off x="5127156" y="1807986"/>
            <a:ext cx="4597880" cy="1578634"/>
          </a:xfrm>
          <a:prstGeom prst="roundRect">
            <a:avLst/>
          </a:prstGeom>
          <a:noFill/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2" name="Rectangle : coins arrondis 51">
            <a:extLst>
              <a:ext uri="{FF2B5EF4-FFF2-40B4-BE49-F238E27FC236}">
                <a16:creationId xmlns:a16="http://schemas.microsoft.com/office/drawing/2014/main" id="{60957A5B-1C15-44C3-A5E1-6466F29515EB}"/>
              </a:ext>
            </a:extLst>
          </p:cNvPr>
          <p:cNvSpPr/>
          <p:nvPr/>
        </p:nvSpPr>
        <p:spPr>
          <a:xfrm>
            <a:off x="5127156" y="3494450"/>
            <a:ext cx="4597880" cy="1578634"/>
          </a:xfrm>
          <a:prstGeom prst="roundRect">
            <a:avLst/>
          </a:prstGeom>
          <a:noFill/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3" name="Rectangle : coins arrondis 52">
            <a:extLst>
              <a:ext uri="{FF2B5EF4-FFF2-40B4-BE49-F238E27FC236}">
                <a16:creationId xmlns:a16="http://schemas.microsoft.com/office/drawing/2014/main" id="{B4197ADC-FEBD-439C-BC58-F5964A21A5BF}"/>
              </a:ext>
            </a:extLst>
          </p:cNvPr>
          <p:cNvSpPr/>
          <p:nvPr/>
        </p:nvSpPr>
        <p:spPr>
          <a:xfrm>
            <a:off x="5127156" y="5180914"/>
            <a:ext cx="4597880" cy="1578634"/>
          </a:xfrm>
          <a:prstGeom prst="roundRect">
            <a:avLst/>
          </a:prstGeom>
          <a:noFill/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8701EC16-DDB4-18CE-2D61-52841E22FA99}"/>
              </a:ext>
            </a:extLst>
          </p:cNvPr>
          <p:cNvGrpSpPr/>
          <p:nvPr/>
        </p:nvGrpSpPr>
        <p:grpSpPr>
          <a:xfrm>
            <a:off x="300196" y="181851"/>
            <a:ext cx="9319252" cy="6414173"/>
            <a:chOff x="300196" y="181851"/>
            <a:chExt cx="9319252" cy="6414173"/>
          </a:xfrm>
        </p:grpSpPr>
        <p:grpSp>
          <p:nvGrpSpPr>
            <p:cNvPr id="3" name="Groupe 2">
              <a:extLst>
                <a:ext uri="{FF2B5EF4-FFF2-40B4-BE49-F238E27FC236}">
                  <a16:creationId xmlns:a16="http://schemas.microsoft.com/office/drawing/2014/main" id="{2B821240-E900-44BB-ADFC-12FE8F7142F6}"/>
                </a:ext>
              </a:extLst>
            </p:cNvPr>
            <p:cNvGrpSpPr/>
            <p:nvPr/>
          </p:nvGrpSpPr>
          <p:grpSpPr>
            <a:xfrm>
              <a:off x="4270758" y="1193986"/>
              <a:ext cx="5348690" cy="5402038"/>
              <a:chOff x="4270758" y="1193986"/>
              <a:chExt cx="5348690" cy="5402038"/>
            </a:xfrm>
          </p:grpSpPr>
          <p:grpSp>
            <p:nvGrpSpPr>
              <p:cNvPr id="24" name="Groupe 23">
                <a:extLst>
                  <a:ext uri="{FF2B5EF4-FFF2-40B4-BE49-F238E27FC236}">
                    <a16:creationId xmlns:a16="http://schemas.microsoft.com/office/drawing/2014/main" id="{3294CA7A-8DA3-E79A-747F-28F4008B274F}"/>
                  </a:ext>
                </a:extLst>
              </p:cNvPr>
              <p:cNvGrpSpPr/>
              <p:nvPr/>
            </p:nvGrpSpPr>
            <p:grpSpPr>
              <a:xfrm>
                <a:off x="4270758" y="1193986"/>
                <a:ext cx="395335" cy="5396859"/>
                <a:chOff x="4270758" y="1193986"/>
                <a:chExt cx="395335" cy="5396859"/>
              </a:xfrm>
            </p:grpSpPr>
            <p:pic>
              <p:nvPicPr>
                <p:cNvPr id="30" name="Image 29">
                  <a:extLst>
                    <a:ext uri="{FF2B5EF4-FFF2-40B4-BE49-F238E27FC236}">
                      <a16:creationId xmlns:a16="http://schemas.microsoft.com/office/drawing/2014/main" id="{21359010-78AA-1ADA-0742-CF50A6A2C5C6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285343" y="1193986"/>
                  <a:ext cx="344529" cy="344529"/>
                </a:xfrm>
                <a:prstGeom prst="rect">
                  <a:avLst/>
                </a:prstGeom>
              </p:spPr>
            </p:pic>
            <p:pic>
              <p:nvPicPr>
                <p:cNvPr id="31" name="Image 30">
                  <a:extLst>
                    <a:ext uri="{FF2B5EF4-FFF2-40B4-BE49-F238E27FC236}">
                      <a16:creationId xmlns:a16="http://schemas.microsoft.com/office/drawing/2014/main" id="{61985EF2-C3BB-C596-FEAA-60F7A919E070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270758" y="2930834"/>
                  <a:ext cx="344529" cy="344529"/>
                </a:xfrm>
                <a:prstGeom prst="rect">
                  <a:avLst/>
                </a:prstGeom>
              </p:spPr>
            </p:pic>
            <p:pic>
              <p:nvPicPr>
                <p:cNvPr id="32" name="Image 31">
                  <a:extLst>
                    <a:ext uri="{FF2B5EF4-FFF2-40B4-BE49-F238E27FC236}">
                      <a16:creationId xmlns:a16="http://schemas.microsoft.com/office/drawing/2014/main" id="{596B5CB6-61FB-1995-A593-50E80504F115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278093" y="4596552"/>
                  <a:ext cx="344529" cy="344529"/>
                </a:xfrm>
                <a:prstGeom prst="rect">
                  <a:avLst/>
                </a:prstGeom>
              </p:spPr>
            </p:pic>
            <p:pic>
              <p:nvPicPr>
                <p:cNvPr id="33" name="Image 32">
                  <a:extLst>
                    <a:ext uri="{FF2B5EF4-FFF2-40B4-BE49-F238E27FC236}">
                      <a16:creationId xmlns:a16="http://schemas.microsoft.com/office/drawing/2014/main" id="{59236273-29CA-D35F-0C47-8C280A3FAE4A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321564" y="6246316"/>
                  <a:ext cx="344529" cy="344529"/>
                </a:xfrm>
                <a:prstGeom prst="rect">
                  <a:avLst/>
                </a:prstGeom>
              </p:spPr>
            </p:pic>
          </p:grpSp>
          <p:grpSp>
            <p:nvGrpSpPr>
              <p:cNvPr id="25" name="Groupe 24">
                <a:extLst>
                  <a:ext uri="{FF2B5EF4-FFF2-40B4-BE49-F238E27FC236}">
                    <a16:creationId xmlns:a16="http://schemas.microsoft.com/office/drawing/2014/main" id="{3B8A3E54-46AA-AD9B-DAFC-EE4B2115A94F}"/>
                  </a:ext>
                </a:extLst>
              </p:cNvPr>
              <p:cNvGrpSpPr/>
              <p:nvPr/>
            </p:nvGrpSpPr>
            <p:grpSpPr>
              <a:xfrm>
                <a:off x="9224113" y="1199165"/>
                <a:ext cx="395335" cy="5396859"/>
                <a:chOff x="4270758" y="1193986"/>
                <a:chExt cx="395335" cy="5396859"/>
              </a:xfrm>
            </p:grpSpPr>
            <p:pic>
              <p:nvPicPr>
                <p:cNvPr id="26" name="Image 25">
                  <a:extLst>
                    <a:ext uri="{FF2B5EF4-FFF2-40B4-BE49-F238E27FC236}">
                      <a16:creationId xmlns:a16="http://schemas.microsoft.com/office/drawing/2014/main" id="{E45E8F5D-F3D5-AAE6-B652-52A247218B95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285343" y="1193986"/>
                  <a:ext cx="344529" cy="344529"/>
                </a:xfrm>
                <a:prstGeom prst="rect">
                  <a:avLst/>
                </a:prstGeom>
              </p:spPr>
            </p:pic>
            <p:pic>
              <p:nvPicPr>
                <p:cNvPr id="27" name="Image 26">
                  <a:extLst>
                    <a:ext uri="{FF2B5EF4-FFF2-40B4-BE49-F238E27FC236}">
                      <a16:creationId xmlns:a16="http://schemas.microsoft.com/office/drawing/2014/main" id="{D8E0A6D2-B17C-42CE-0E92-F4C10B6D72FC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270758" y="2930834"/>
                  <a:ext cx="344529" cy="344529"/>
                </a:xfrm>
                <a:prstGeom prst="rect">
                  <a:avLst/>
                </a:prstGeom>
              </p:spPr>
            </p:pic>
            <p:pic>
              <p:nvPicPr>
                <p:cNvPr id="28" name="Image 27">
                  <a:extLst>
                    <a:ext uri="{FF2B5EF4-FFF2-40B4-BE49-F238E27FC236}">
                      <a16:creationId xmlns:a16="http://schemas.microsoft.com/office/drawing/2014/main" id="{10CA514B-3E05-4A64-28C5-0EC566F81A4A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278093" y="4596552"/>
                  <a:ext cx="344529" cy="344529"/>
                </a:xfrm>
                <a:prstGeom prst="rect">
                  <a:avLst/>
                </a:prstGeom>
              </p:spPr>
            </p:pic>
            <p:pic>
              <p:nvPicPr>
                <p:cNvPr id="29" name="Image 28">
                  <a:extLst>
                    <a:ext uri="{FF2B5EF4-FFF2-40B4-BE49-F238E27FC236}">
                      <a16:creationId xmlns:a16="http://schemas.microsoft.com/office/drawing/2014/main" id="{A8DA2B50-B5FD-93A3-E56A-2E774BD1AB58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321564" y="6246316"/>
                  <a:ext cx="344529" cy="344529"/>
                </a:xfrm>
                <a:prstGeom prst="rect">
                  <a:avLst/>
                </a:prstGeom>
              </p:spPr>
            </p:pic>
          </p:grpSp>
        </p:grpSp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0D54A524-52AF-814F-490A-8FD0CC2C33B4}"/>
                </a:ext>
              </a:extLst>
            </p:cNvPr>
            <p:cNvGrpSpPr/>
            <p:nvPr/>
          </p:nvGrpSpPr>
          <p:grpSpPr>
            <a:xfrm>
              <a:off x="300196" y="181851"/>
              <a:ext cx="430867" cy="5404468"/>
              <a:chOff x="300196" y="181851"/>
              <a:chExt cx="430867" cy="5404468"/>
            </a:xfrm>
          </p:grpSpPr>
          <p:pic>
            <p:nvPicPr>
              <p:cNvPr id="19" name="Image 18">
                <a:extLst>
                  <a:ext uri="{FF2B5EF4-FFF2-40B4-BE49-F238E27FC236}">
                    <a16:creationId xmlns:a16="http://schemas.microsoft.com/office/drawing/2014/main" id="{44C59022-F9CF-0D0D-07CB-1DA59C690F1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300196" y="181851"/>
                <a:ext cx="369454" cy="357240"/>
              </a:xfrm>
              <a:prstGeom prst="rect">
                <a:avLst/>
              </a:prstGeom>
            </p:spPr>
          </p:pic>
          <p:pic>
            <p:nvPicPr>
              <p:cNvPr id="20" name="Image 19">
                <a:extLst>
                  <a:ext uri="{FF2B5EF4-FFF2-40B4-BE49-F238E27FC236}">
                    <a16:creationId xmlns:a16="http://schemas.microsoft.com/office/drawing/2014/main" id="{0B50715F-6B35-2F01-B4C1-E5FA7CDB9EA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339457" y="1857863"/>
                <a:ext cx="369454" cy="357240"/>
              </a:xfrm>
              <a:prstGeom prst="rect">
                <a:avLst/>
              </a:prstGeom>
            </p:spPr>
          </p:pic>
          <p:pic>
            <p:nvPicPr>
              <p:cNvPr id="21" name="Image 20">
                <a:extLst>
                  <a:ext uri="{FF2B5EF4-FFF2-40B4-BE49-F238E27FC236}">
                    <a16:creationId xmlns:a16="http://schemas.microsoft.com/office/drawing/2014/main" id="{3FA3ED41-3265-5293-C956-AC1A79EF519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361609" y="3533311"/>
                <a:ext cx="369454" cy="357240"/>
              </a:xfrm>
              <a:prstGeom prst="rect">
                <a:avLst/>
              </a:prstGeom>
            </p:spPr>
          </p:pic>
          <p:pic>
            <p:nvPicPr>
              <p:cNvPr id="23" name="Image 22">
                <a:extLst>
                  <a:ext uri="{FF2B5EF4-FFF2-40B4-BE49-F238E27FC236}">
                    <a16:creationId xmlns:a16="http://schemas.microsoft.com/office/drawing/2014/main" id="{BC148F86-0820-5935-304E-3084676D0A7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337054" y="5229079"/>
                <a:ext cx="369454" cy="357240"/>
              </a:xfrm>
              <a:prstGeom prst="rect">
                <a:avLst/>
              </a:prstGeom>
            </p:spPr>
          </p:pic>
        </p:grpSp>
        <p:grpSp>
          <p:nvGrpSpPr>
            <p:cNvPr id="11" name="Groupe 10">
              <a:extLst>
                <a:ext uri="{FF2B5EF4-FFF2-40B4-BE49-F238E27FC236}">
                  <a16:creationId xmlns:a16="http://schemas.microsoft.com/office/drawing/2014/main" id="{62CD9121-C75C-2F84-3723-A40A854845BF}"/>
                </a:ext>
              </a:extLst>
            </p:cNvPr>
            <p:cNvGrpSpPr/>
            <p:nvPr/>
          </p:nvGrpSpPr>
          <p:grpSpPr>
            <a:xfrm>
              <a:off x="5338228" y="181851"/>
              <a:ext cx="393256" cy="5423090"/>
              <a:chOff x="289648" y="181851"/>
              <a:chExt cx="393256" cy="5423090"/>
            </a:xfrm>
          </p:grpSpPr>
          <p:pic>
            <p:nvPicPr>
              <p:cNvPr id="12" name="Image 11">
                <a:extLst>
                  <a:ext uri="{FF2B5EF4-FFF2-40B4-BE49-F238E27FC236}">
                    <a16:creationId xmlns:a16="http://schemas.microsoft.com/office/drawing/2014/main" id="{A61E860C-655D-F593-4B83-80DD3A29354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300196" y="181851"/>
                <a:ext cx="369454" cy="357240"/>
              </a:xfrm>
              <a:prstGeom prst="rect">
                <a:avLst/>
              </a:prstGeom>
            </p:spPr>
          </p:pic>
          <p:pic>
            <p:nvPicPr>
              <p:cNvPr id="16" name="Image 15">
                <a:extLst>
                  <a:ext uri="{FF2B5EF4-FFF2-40B4-BE49-F238E27FC236}">
                    <a16:creationId xmlns:a16="http://schemas.microsoft.com/office/drawing/2014/main" id="{2C4B24E9-6A2A-21A6-1B4D-B9E291E6F00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289648" y="1856987"/>
                <a:ext cx="369454" cy="357240"/>
              </a:xfrm>
              <a:prstGeom prst="rect">
                <a:avLst/>
              </a:prstGeom>
            </p:spPr>
          </p:pic>
          <p:pic>
            <p:nvPicPr>
              <p:cNvPr id="17" name="Image 16">
                <a:extLst>
                  <a:ext uri="{FF2B5EF4-FFF2-40B4-BE49-F238E27FC236}">
                    <a16:creationId xmlns:a16="http://schemas.microsoft.com/office/drawing/2014/main" id="{C5FEE715-14CD-5D33-1B56-9F36E0F9C62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313450" y="3571518"/>
                <a:ext cx="369454" cy="357240"/>
              </a:xfrm>
              <a:prstGeom prst="rect">
                <a:avLst/>
              </a:prstGeom>
            </p:spPr>
          </p:pic>
          <p:pic>
            <p:nvPicPr>
              <p:cNvPr id="18" name="Image 17">
                <a:extLst>
                  <a:ext uri="{FF2B5EF4-FFF2-40B4-BE49-F238E27FC236}">
                    <a16:creationId xmlns:a16="http://schemas.microsoft.com/office/drawing/2014/main" id="{68912B0D-64BF-C49A-A63B-96884810D00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289648" y="5247701"/>
                <a:ext cx="369454" cy="357240"/>
              </a:xfrm>
              <a:prstGeom prst="rect">
                <a:avLst/>
              </a:prstGeom>
            </p:spPr>
          </p:pic>
        </p:grpSp>
      </p:grpSp>
      <p:grpSp>
        <p:nvGrpSpPr>
          <p:cNvPr id="34" name="Groupe 33">
            <a:extLst>
              <a:ext uri="{FF2B5EF4-FFF2-40B4-BE49-F238E27FC236}">
                <a16:creationId xmlns:a16="http://schemas.microsoft.com/office/drawing/2014/main" id="{C070ADC2-A587-D5CB-2448-5E69E3637A68}"/>
              </a:ext>
            </a:extLst>
          </p:cNvPr>
          <p:cNvGrpSpPr/>
          <p:nvPr/>
        </p:nvGrpSpPr>
        <p:grpSpPr>
          <a:xfrm>
            <a:off x="887964" y="126870"/>
            <a:ext cx="8717840" cy="5358649"/>
            <a:chOff x="887964" y="126870"/>
            <a:chExt cx="8717840" cy="5358649"/>
          </a:xfrm>
        </p:grpSpPr>
        <p:grpSp>
          <p:nvGrpSpPr>
            <p:cNvPr id="35" name="Groupe 34">
              <a:extLst>
                <a:ext uri="{FF2B5EF4-FFF2-40B4-BE49-F238E27FC236}">
                  <a16:creationId xmlns:a16="http://schemas.microsoft.com/office/drawing/2014/main" id="{D1F48A59-D1D2-E34B-8536-AE1A5B48F968}"/>
                </a:ext>
              </a:extLst>
            </p:cNvPr>
            <p:cNvGrpSpPr/>
            <p:nvPr/>
          </p:nvGrpSpPr>
          <p:grpSpPr>
            <a:xfrm>
              <a:off x="905317" y="126870"/>
              <a:ext cx="3709970" cy="261610"/>
              <a:chOff x="905317" y="126870"/>
              <a:chExt cx="3709970" cy="261610"/>
            </a:xfrm>
          </p:grpSpPr>
          <p:sp>
            <p:nvSpPr>
              <p:cNvPr id="90" name="ZoneTexte 89">
                <a:extLst>
                  <a:ext uri="{FF2B5EF4-FFF2-40B4-BE49-F238E27FC236}">
                    <a16:creationId xmlns:a16="http://schemas.microsoft.com/office/drawing/2014/main" id="{26B28E8A-6EB2-D8B5-A54F-A1ECA336530A}"/>
                  </a:ext>
                </a:extLst>
              </p:cNvPr>
              <p:cNvSpPr txBox="1"/>
              <p:nvPr/>
            </p:nvSpPr>
            <p:spPr>
              <a:xfrm>
                <a:off x="905317" y="126870"/>
                <a:ext cx="1583130" cy="261610"/>
              </a:xfrm>
              <a:prstGeom prst="rect">
                <a:avLst/>
              </a:prstGeom>
              <a:noFill/>
            </p:spPr>
            <p:txBody>
              <a:bodyPr vert="horz" wrap="square" rtlCol="0">
                <a:spAutoFit/>
              </a:bodyPr>
              <a:lstStyle/>
              <a:p>
                <a:r>
                  <a:rPr lang="fr-FR" sz="1100" b="1" u="sng" dirty="0">
                    <a:latin typeface="Quicksand Bold" pitchFamily="50" charset="0"/>
                  </a:rPr>
                  <a:t>Calcule en ligne:</a:t>
                </a:r>
              </a:p>
            </p:txBody>
          </p:sp>
          <p:sp>
            <p:nvSpPr>
              <p:cNvPr id="98" name="ZoneTexte 97">
                <a:extLst>
                  <a:ext uri="{FF2B5EF4-FFF2-40B4-BE49-F238E27FC236}">
                    <a16:creationId xmlns:a16="http://schemas.microsoft.com/office/drawing/2014/main" id="{11829323-B6C3-9061-7F01-526870FFF2CC}"/>
                  </a:ext>
                </a:extLst>
              </p:cNvPr>
              <p:cNvSpPr txBox="1"/>
              <p:nvPr/>
            </p:nvSpPr>
            <p:spPr>
              <a:xfrm>
                <a:off x="2742980" y="126870"/>
                <a:ext cx="1872307" cy="261610"/>
              </a:xfrm>
              <a:prstGeom prst="rect">
                <a:avLst/>
              </a:prstGeom>
              <a:noFill/>
            </p:spPr>
            <p:txBody>
              <a:bodyPr vert="horz" wrap="square" rtlCol="0">
                <a:spAutoFit/>
              </a:bodyPr>
              <a:lstStyle/>
              <a:p>
                <a:r>
                  <a:rPr lang="fr-FR" sz="1100" b="1" u="sng" dirty="0">
                    <a:latin typeface="Quicksand Bold" pitchFamily="50" charset="0"/>
                  </a:rPr>
                  <a:t>Calcule comme tu veux:</a:t>
                </a:r>
              </a:p>
            </p:txBody>
          </p:sp>
          <p:sp>
            <p:nvSpPr>
              <p:cNvPr id="100" name="ZoneTexte 99">
                <a:extLst>
                  <a:ext uri="{FF2B5EF4-FFF2-40B4-BE49-F238E27FC236}">
                    <a16:creationId xmlns:a16="http://schemas.microsoft.com/office/drawing/2014/main" id="{940ABB29-62C1-360F-F3A2-C0C372DC4C2E}"/>
                  </a:ext>
                </a:extLst>
              </p:cNvPr>
              <p:cNvSpPr txBox="1"/>
              <p:nvPr/>
            </p:nvSpPr>
            <p:spPr>
              <a:xfrm>
                <a:off x="2564821" y="163923"/>
                <a:ext cx="216000" cy="216396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contrasting" dir="t">
                  <a:rot lat="0" lon="0" rev="1500000"/>
                </a:lightRig>
              </a:scene3d>
              <a:sp3d prstMaterial="metal">
                <a:bevelT w="88900" h="88900"/>
              </a:sp3d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fr-FR" sz="1000" dirty="0">
                    <a:solidFill>
                      <a:schemeClr val="bg1"/>
                    </a:solidFill>
                    <a:latin typeface="Wolf Sans" panose="020F0704030504030204" pitchFamily="34" charset="0"/>
                  </a:rPr>
                  <a:t>2</a:t>
                </a:r>
              </a:p>
            </p:txBody>
          </p:sp>
        </p:grpSp>
        <p:grpSp>
          <p:nvGrpSpPr>
            <p:cNvPr id="36" name="Groupe 35">
              <a:extLst>
                <a:ext uri="{FF2B5EF4-FFF2-40B4-BE49-F238E27FC236}">
                  <a16:creationId xmlns:a16="http://schemas.microsoft.com/office/drawing/2014/main" id="{F70D036D-6F4B-4286-1A96-BBAA6685D595}"/>
                </a:ext>
              </a:extLst>
            </p:cNvPr>
            <p:cNvGrpSpPr/>
            <p:nvPr/>
          </p:nvGrpSpPr>
          <p:grpSpPr>
            <a:xfrm>
              <a:off x="5895834" y="147113"/>
              <a:ext cx="3709970" cy="261610"/>
              <a:chOff x="905317" y="126870"/>
              <a:chExt cx="3709970" cy="261610"/>
            </a:xfrm>
          </p:grpSpPr>
          <p:sp>
            <p:nvSpPr>
              <p:cNvPr id="84" name="ZoneTexte 83">
                <a:extLst>
                  <a:ext uri="{FF2B5EF4-FFF2-40B4-BE49-F238E27FC236}">
                    <a16:creationId xmlns:a16="http://schemas.microsoft.com/office/drawing/2014/main" id="{F3BDD8E8-71E1-AD1F-3D25-B8011EEA5E2C}"/>
                  </a:ext>
                </a:extLst>
              </p:cNvPr>
              <p:cNvSpPr txBox="1"/>
              <p:nvPr/>
            </p:nvSpPr>
            <p:spPr>
              <a:xfrm>
                <a:off x="905317" y="126870"/>
                <a:ext cx="1583130" cy="261610"/>
              </a:xfrm>
              <a:prstGeom prst="rect">
                <a:avLst/>
              </a:prstGeom>
              <a:noFill/>
            </p:spPr>
            <p:txBody>
              <a:bodyPr vert="horz" wrap="square" rtlCol="0">
                <a:spAutoFit/>
              </a:bodyPr>
              <a:lstStyle/>
              <a:p>
                <a:r>
                  <a:rPr lang="fr-FR" sz="1100" b="1" u="sng" dirty="0">
                    <a:latin typeface="Quicksand Bold" pitchFamily="50" charset="0"/>
                  </a:rPr>
                  <a:t>Calcule en ligne :</a:t>
                </a:r>
              </a:p>
            </p:txBody>
          </p:sp>
          <p:sp>
            <p:nvSpPr>
              <p:cNvPr id="86" name="ZoneTexte 85">
                <a:extLst>
                  <a:ext uri="{FF2B5EF4-FFF2-40B4-BE49-F238E27FC236}">
                    <a16:creationId xmlns:a16="http://schemas.microsoft.com/office/drawing/2014/main" id="{C9E2AEDE-0DDB-E60B-FC83-0F2BC6A7577D}"/>
                  </a:ext>
                </a:extLst>
              </p:cNvPr>
              <p:cNvSpPr txBox="1"/>
              <p:nvPr/>
            </p:nvSpPr>
            <p:spPr>
              <a:xfrm>
                <a:off x="2742980" y="126870"/>
                <a:ext cx="1872307" cy="261610"/>
              </a:xfrm>
              <a:prstGeom prst="rect">
                <a:avLst/>
              </a:prstGeom>
              <a:noFill/>
            </p:spPr>
            <p:txBody>
              <a:bodyPr vert="horz" wrap="square" rtlCol="0">
                <a:spAutoFit/>
              </a:bodyPr>
              <a:lstStyle/>
              <a:p>
                <a:r>
                  <a:rPr lang="fr-FR" sz="1100" b="1" u="sng" dirty="0">
                    <a:latin typeface="Quicksand Bold" pitchFamily="50" charset="0"/>
                  </a:rPr>
                  <a:t>Calcule comme tu veux:</a:t>
                </a:r>
              </a:p>
            </p:txBody>
          </p:sp>
          <p:sp>
            <p:nvSpPr>
              <p:cNvPr id="87" name="ZoneTexte 86">
                <a:extLst>
                  <a:ext uri="{FF2B5EF4-FFF2-40B4-BE49-F238E27FC236}">
                    <a16:creationId xmlns:a16="http://schemas.microsoft.com/office/drawing/2014/main" id="{FD715C49-8AFE-1535-0E06-8187EAFF40D4}"/>
                  </a:ext>
                </a:extLst>
              </p:cNvPr>
              <p:cNvSpPr txBox="1"/>
              <p:nvPr/>
            </p:nvSpPr>
            <p:spPr>
              <a:xfrm>
                <a:off x="2564821" y="163923"/>
                <a:ext cx="216000" cy="216396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contrasting" dir="t">
                  <a:rot lat="0" lon="0" rev="1500000"/>
                </a:lightRig>
              </a:scene3d>
              <a:sp3d prstMaterial="metal">
                <a:bevelT w="88900" h="88900"/>
              </a:sp3d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fr-FR" sz="1000" dirty="0">
                    <a:solidFill>
                      <a:schemeClr val="bg1"/>
                    </a:solidFill>
                    <a:latin typeface="Wolf Sans" panose="020F0704030504030204" pitchFamily="34" charset="0"/>
                  </a:rPr>
                  <a:t>2</a:t>
                </a:r>
              </a:p>
            </p:txBody>
          </p:sp>
        </p:grpSp>
        <p:grpSp>
          <p:nvGrpSpPr>
            <p:cNvPr id="37" name="Groupe 36">
              <a:extLst>
                <a:ext uri="{FF2B5EF4-FFF2-40B4-BE49-F238E27FC236}">
                  <a16:creationId xmlns:a16="http://schemas.microsoft.com/office/drawing/2014/main" id="{4BB61DE1-F0CB-B016-EB40-E9AA8496A79D}"/>
                </a:ext>
              </a:extLst>
            </p:cNvPr>
            <p:cNvGrpSpPr/>
            <p:nvPr/>
          </p:nvGrpSpPr>
          <p:grpSpPr>
            <a:xfrm>
              <a:off x="887964" y="1831178"/>
              <a:ext cx="3709970" cy="261610"/>
              <a:chOff x="905317" y="126870"/>
              <a:chExt cx="3709970" cy="261610"/>
            </a:xfrm>
          </p:grpSpPr>
          <p:sp>
            <p:nvSpPr>
              <p:cNvPr id="76" name="ZoneTexte 75">
                <a:extLst>
                  <a:ext uri="{FF2B5EF4-FFF2-40B4-BE49-F238E27FC236}">
                    <a16:creationId xmlns:a16="http://schemas.microsoft.com/office/drawing/2014/main" id="{3CFFB68B-3697-45C2-BAC4-DD942AE53DD2}"/>
                  </a:ext>
                </a:extLst>
              </p:cNvPr>
              <p:cNvSpPr txBox="1"/>
              <p:nvPr/>
            </p:nvSpPr>
            <p:spPr>
              <a:xfrm>
                <a:off x="905317" y="126870"/>
                <a:ext cx="1583130" cy="261610"/>
              </a:xfrm>
              <a:prstGeom prst="rect">
                <a:avLst/>
              </a:prstGeom>
              <a:noFill/>
            </p:spPr>
            <p:txBody>
              <a:bodyPr vert="horz" wrap="square" rtlCol="0">
                <a:spAutoFit/>
              </a:bodyPr>
              <a:lstStyle/>
              <a:p>
                <a:r>
                  <a:rPr lang="fr-FR" sz="1100" b="1" u="sng" dirty="0">
                    <a:latin typeface="Quicksand Bold" pitchFamily="50" charset="0"/>
                  </a:rPr>
                  <a:t>Calcule en ligne :</a:t>
                </a:r>
              </a:p>
            </p:txBody>
          </p:sp>
          <p:sp>
            <p:nvSpPr>
              <p:cNvPr id="80" name="ZoneTexte 79">
                <a:extLst>
                  <a:ext uri="{FF2B5EF4-FFF2-40B4-BE49-F238E27FC236}">
                    <a16:creationId xmlns:a16="http://schemas.microsoft.com/office/drawing/2014/main" id="{2D2C4F44-9CC4-CCF9-9F9C-268B46A47031}"/>
                  </a:ext>
                </a:extLst>
              </p:cNvPr>
              <p:cNvSpPr txBox="1"/>
              <p:nvPr/>
            </p:nvSpPr>
            <p:spPr>
              <a:xfrm>
                <a:off x="2742980" y="126870"/>
                <a:ext cx="1872307" cy="261610"/>
              </a:xfrm>
              <a:prstGeom prst="rect">
                <a:avLst/>
              </a:prstGeom>
              <a:noFill/>
            </p:spPr>
            <p:txBody>
              <a:bodyPr vert="horz" wrap="square" rtlCol="0">
                <a:spAutoFit/>
              </a:bodyPr>
              <a:lstStyle/>
              <a:p>
                <a:r>
                  <a:rPr lang="fr-FR" sz="1100" b="1" u="sng" dirty="0">
                    <a:latin typeface="Quicksand Bold" pitchFamily="50" charset="0"/>
                  </a:rPr>
                  <a:t>Calcule comme tu veux:</a:t>
                </a:r>
              </a:p>
            </p:txBody>
          </p:sp>
          <p:sp>
            <p:nvSpPr>
              <p:cNvPr id="83" name="ZoneTexte 82">
                <a:extLst>
                  <a:ext uri="{FF2B5EF4-FFF2-40B4-BE49-F238E27FC236}">
                    <a16:creationId xmlns:a16="http://schemas.microsoft.com/office/drawing/2014/main" id="{8FA55F28-85D4-BABF-1E46-321EBB4AE278}"/>
                  </a:ext>
                </a:extLst>
              </p:cNvPr>
              <p:cNvSpPr txBox="1"/>
              <p:nvPr/>
            </p:nvSpPr>
            <p:spPr>
              <a:xfrm>
                <a:off x="2564821" y="163923"/>
                <a:ext cx="216000" cy="216396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contrasting" dir="t">
                  <a:rot lat="0" lon="0" rev="1500000"/>
                </a:lightRig>
              </a:scene3d>
              <a:sp3d prstMaterial="metal">
                <a:bevelT w="88900" h="88900"/>
              </a:sp3d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fr-FR" sz="1000" dirty="0">
                    <a:solidFill>
                      <a:schemeClr val="bg1"/>
                    </a:solidFill>
                    <a:latin typeface="Wolf Sans" panose="020F0704030504030204" pitchFamily="34" charset="0"/>
                  </a:rPr>
                  <a:t>2</a:t>
                </a:r>
              </a:p>
            </p:txBody>
          </p:sp>
        </p:grpSp>
        <p:grpSp>
          <p:nvGrpSpPr>
            <p:cNvPr id="38" name="Groupe 37">
              <a:extLst>
                <a:ext uri="{FF2B5EF4-FFF2-40B4-BE49-F238E27FC236}">
                  <a16:creationId xmlns:a16="http://schemas.microsoft.com/office/drawing/2014/main" id="{D04A627F-F4A4-4917-EF88-E67170868319}"/>
                </a:ext>
              </a:extLst>
            </p:cNvPr>
            <p:cNvGrpSpPr/>
            <p:nvPr/>
          </p:nvGrpSpPr>
          <p:grpSpPr>
            <a:xfrm>
              <a:off x="5907056" y="1851421"/>
              <a:ext cx="3681395" cy="261610"/>
              <a:chOff x="933892" y="126870"/>
              <a:chExt cx="3681395" cy="261610"/>
            </a:xfrm>
          </p:grpSpPr>
          <p:sp>
            <p:nvSpPr>
              <p:cNvPr id="70" name="ZoneTexte 69">
                <a:extLst>
                  <a:ext uri="{FF2B5EF4-FFF2-40B4-BE49-F238E27FC236}">
                    <a16:creationId xmlns:a16="http://schemas.microsoft.com/office/drawing/2014/main" id="{FC7731E6-79C8-E682-358B-B1735C597EBB}"/>
                  </a:ext>
                </a:extLst>
              </p:cNvPr>
              <p:cNvSpPr txBox="1"/>
              <p:nvPr/>
            </p:nvSpPr>
            <p:spPr>
              <a:xfrm>
                <a:off x="933892" y="126870"/>
                <a:ext cx="1583130" cy="261610"/>
              </a:xfrm>
              <a:prstGeom prst="rect">
                <a:avLst/>
              </a:prstGeom>
              <a:noFill/>
            </p:spPr>
            <p:txBody>
              <a:bodyPr vert="horz" wrap="square" rtlCol="0">
                <a:spAutoFit/>
              </a:bodyPr>
              <a:lstStyle/>
              <a:p>
                <a:r>
                  <a:rPr lang="fr-FR" sz="1100" b="1" u="sng" dirty="0">
                    <a:latin typeface="Quicksand Bold" pitchFamily="50" charset="0"/>
                  </a:rPr>
                  <a:t>Calcule en ligne :</a:t>
                </a:r>
              </a:p>
            </p:txBody>
          </p:sp>
          <p:sp>
            <p:nvSpPr>
              <p:cNvPr id="72" name="ZoneTexte 71">
                <a:extLst>
                  <a:ext uri="{FF2B5EF4-FFF2-40B4-BE49-F238E27FC236}">
                    <a16:creationId xmlns:a16="http://schemas.microsoft.com/office/drawing/2014/main" id="{13940E63-B57E-C9E0-0969-7CD18FBF1895}"/>
                  </a:ext>
                </a:extLst>
              </p:cNvPr>
              <p:cNvSpPr txBox="1"/>
              <p:nvPr/>
            </p:nvSpPr>
            <p:spPr>
              <a:xfrm>
                <a:off x="2742980" y="126870"/>
                <a:ext cx="1872307" cy="261610"/>
              </a:xfrm>
              <a:prstGeom prst="rect">
                <a:avLst/>
              </a:prstGeom>
              <a:noFill/>
            </p:spPr>
            <p:txBody>
              <a:bodyPr vert="horz" wrap="square" rtlCol="0">
                <a:spAutoFit/>
              </a:bodyPr>
              <a:lstStyle/>
              <a:p>
                <a:r>
                  <a:rPr lang="fr-FR" sz="1100" b="1" u="sng" dirty="0">
                    <a:latin typeface="Quicksand Bold" pitchFamily="50" charset="0"/>
                  </a:rPr>
                  <a:t>Calcule comme tu veux:</a:t>
                </a:r>
              </a:p>
            </p:txBody>
          </p:sp>
          <p:sp>
            <p:nvSpPr>
              <p:cNvPr id="73" name="ZoneTexte 72">
                <a:extLst>
                  <a:ext uri="{FF2B5EF4-FFF2-40B4-BE49-F238E27FC236}">
                    <a16:creationId xmlns:a16="http://schemas.microsoft.com/office/drawing/2014/main" id="{8E202AC9-3C6F-EDE5-539E-07646A7B3CA7}"/>
                  </a:ext>
                </a:extLst>
              </p:cNvPr>
              <p:cNvSpPr txBox="1"/>
              <p:nvPr/>
            </p:nvSpPr>
            <p:spPr>
              <a:xfrm>
                <a:off x="2564821" y="163923"/>
                <a:ext cx="216000" cy="216396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contrasting" dir="t">
                  <a:rot lat="0" lon="0" rev="1500000"/>
                </a:lightRig>
              </a:scene3d>
              <a:sp3d prstMaterial="metal">
                <a:bevelT w="88900" h="88900"/>
              </a:sp3d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fr-FR" sz="1000" dirty="0">
                    <a:solidFill>
                      <a:schemeClr val="bg1"/>
                    </a:solidFill>
                    <a:latin typeface="Wolf Sans" panose="020F0704030504030204" pitchFamily="34" charset="0"/>
                  </a:rPr>
                  <a:t>2</a:t>
                </a:r>
              </a:p>
            </p:txBody>
          </p:sp>
        </p:grpSp>
        <p:grpSp>
          <p:nvGrpSpPr>
            <p:cNvPr id="40" name="Groupe 39">
              <a:extLst>
                <a:ext uri="{FF2B5EF4-FFF2-40B4-BE49-F238E27FC236}">
                  <a16:creationId xmlns:a16="http://schemas.microsoft.com/office/drawing/2014/main" id="{E87D0ED9-0BF5-3C67-40E6-7400259AD4FF}"/>
                </a:ext>
              </a:extLst>
            </p:cNvPr>
            <p:cNvGrpSpPr/>
            <p:nvPr/>
          </p:nvGrpSpPr>
          <p:grpSpPr>
            <a:xfrm>
              <a:off x="889292" y="3527211"/>
              <a:ext cx="3709970" cy="261610"/>
              <a:chOff x="905317" y="126870"/>
              <a:chExt cx="3709970" cy="261610"/>
            </a:xfrm>
          </p:grpSpPr>
          <p:sp>
            <p:nvSpPr>
              <p:cNvPr id="59" name="ZoneTexte 58">
                <a:extLst>
                  <a:ext uri="{FF2B5EF4-FFF2-40B4-BE49-F238E27FC236}">
                    <a16:creationId xmlns:a16="http://schemas.microsoft.com/office/drawing/2014/main" id="{14664AD9-A87F-0CBC-D1C2-D9C70DA5AFB0}"/>
                  </a:ext>
                </a:extLst>
              </p:cNvPr>
              <p:cNvSpPr txBox="1"/>
              <p:nvPr/>
            </p:nvSpPr>
            <p:spPr>
              <a:xfrm>
                <a:off x="905317" y="126870"/>
                <a:ext cx="1583130" cy="261610"/>
              </a:xfrm>
              <a:prstGeom prst="rect">
                <a:avLst/>
              </a:prstGeom>
              <a:noFill/>
            </p:spPr>
            <p:txBody>
              <a:bodyPr vert="horz" wrap="square" rtlCol="0">
                <a:spAutoFit/>
              </a:bodyPr>
              <a:lstStyle/>
              <a:p>
                <a:r>
                  <a:rPr lang="fr-FR" sz="1100" b="1" u="sng" dirty="0">
                    <a:latin typeface="Quicksand Bold" pitchFamily="50" charset="0"/>
                  </a:rPr>
                  <a:t>Calcule en ligne :</a:t>
                </a:r>
              </a:p>
            </p:txBody>
          </p:sp>
          <p:sp>
            <p:nvSpPr>
              <p:cNvPr id="62" name="ZoneTexte 61">
                <a:extLst>
                  <a:ext uri="{FF2B5EF4-FFF2-40B4-BE49-F238E27FC236}">
                    <a16:creationId xmlns:a16="http://schemas.microsoft.com/office/drawing/2014/main" id="{032D3B8D-085A-6326-48E5-70201EA6E75F}"/>
                  </a:ext>
                </a:extLst>
              </p:cNvPr>
              <p:cNvSpPr txBox="1"/>
              <p:nvPr/>
            </p:nvSpPr>
            <p:spPr>
              <a:xfrm>
                <a:off x="2742980" y="126870"/>
                <a:ext cx="1872307" cy="261610"/>
              </a:xfrm>
              <a:prstGeom prst="rect">
                <a:avLst/>
              </a:prstGeom>
              <a:noFill/>
            </p:spPr>
            <p:txBody>
              <a:bodyPr vert="horz" wrap="square" rtlCol="0">
                <a:spAutoFit/>
              </a:bodyPr>
              <a:lstStyle/>
              <a:p>
                <a:r>
                  <a:rPr lang="fr-FR" sz="1100" b="1" u="sng" dirty="0">
                    <a:latin typeface="Quicksand Bold" pitchFamily="50" charset="0"/>
                  </a:rPr>
                  <a:t>Calcule comme tu veux:</a:t>
                </a:r>
              </a:p>
            </p:txBody>
          </p:sp>
          <p:sp>
            <p:nvSpPr>
              <p:cNvPr id="65" name="ZoneTexte 64">
                <a:extLst>
                  <a:ext uri="{FF2B5EF4-FFF2-40B4-BE49-F238E27FC236}">
                    <a16:creationId xmlns:a16="http://schemas.microsoft.com/office/drawing/2014/main" id="{A09B1976-928E-F77B-FC5E-447003D90907}"/>
                  </a:ext>
                </a:extLst>
              </p:cNvPr>
              <p:cNvSpPr txBox="1"/>
              <p:nvPr/>
            </p:nvSpPr>
            <p:spPr>
              <a:xfrm>
                <a:off x="2564821" y="163923"/>
                <a:ext cx="216000" cy="216396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contrasting" dir="t">
                  <a:rot lat="0" lon="0" rev="1500000"/>
                </a:lightRig>
              </a:scene3d>
              <a:sp3d prstMaterial="metal">
                <a:bevelT w="88900" h="88900"/>
              </a:sp3d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fr-FR" sz="1000" dirty="0">
                    <a:solidFill>
                      <a:schemeClr val="bg1"/>
                    </a:solidFill>
                    <a:latin typeface="Wolf Sans" panose="020F0704030504030204" pitchFamily="34" charset="0"/>
                  </a:rPr>
                  <a:t>2</a:t>
                </a:r>
              </a:p>
            </p:txBody>
          </p:sp>
        </p:grpSp>
        <p:grpSp>
          <p:nvGrpSpPr>
            <p:cNvPr id="43" name="Groupe 42">
              <a:extLst>
                <a:ext uri="{FF2B5EF4-FFF2-40B4-BE49-F238E27FC236}">
                  <a16:creationId xmlns:a16="http://schemas.microsoft.com/office/drawing/2014/main" id="{3CA7185E-D1A3-A4D1-86EB-A69236EB3A2B}"/>
                </a:ext>
              </a:extLst>
            </p:cNvPr>
            <p:cNvGrpSpPr/>
            <p:nvPr/>
          </p:nvGrpSpPr>
          <p:grpSpPr>
            <a:xfrm>
              <a:off x="5889334" y="3547454"/>
              <a:ext cx="3700445" cy="261610"/>
              <a:chOff x="914842" y="126870"/>
              <a:chExt cx="3700445" cy="261610"/>
            </a:xfrm>
          </p:grpSpPr>
          <p:sp>
            <p:nvSpPr>
              <p:cNvPr id="56" name="ZoneTexte 55">
                <a:extLst>
                  <a:ext uri="{FF2B5EF4-FFF2-40B4-BE49-F238E27FC236}">
                    <a16:creationId xmlns:a16="http://schemas.microsoft.com/office/drawing/2014/main" id="{F7296D03-CAA6-6D09-0990-0D7DB1BDCE54}"/>
                  </a:ext>
                </a:extLst>
              </p:cNvPr>
              <p:cNvSpPr txBox="1"/>
              <p:nvPr/>
            </p:nvSpPr>
            <p:spPr>
              <a:xfrm>
                <a:off x="914842" y="126870"/>
                <a:ext cx="1583130" cy="261610"/>
              </a:xfrm>
              <a:prstGeom prst="rect">
                <a:avLst/>
              </a:prstGeom>
              <a:noFill/>
            </p:spPr>
            <p:txBody>
              <a:bodyPr vert="horz" wrap="square" rtlCol="0">
                <a:spAutoFit/>
              </a:bodyPr>
              <a:lstStyle/>
              <a:p>
                <a:r>
                  <a:rPr lang="fr-FR" sz="1100" b="1" u="sng" dirty="0">
                    <a:latin typeface="Quicksand Bold" pitchFamily="50" charset="0"/>
                  </a:rPr>
                  <a:t>Calcule en ligne :</a:t>
                </a:r>
              </a:p>
            </p:txBody>
          </p:sp>
          <p:sp>
            <p:nvSpPr>
              <p:cNvPr id="57" name="ZoneTexte 56">
                <a:extLst>
                  <a:ext uri="{FF2B5EF4-FFF2-40B4-BE49-F238E27FC236}">
                    <a16:creationId xmlns:a16="http://schemas.microsoft.com/office/drawing/2014/main" id="{D93BCA0C-2C03-478F-4D56-5BCC6F5061EA}"/>
                  </a:ext>
                </a:extLst>
              </p:cNvPr>
              <p:cNvSpPr txBox="1"/>
              <p:nvPr/>
            </p:nvSpPr>
            <p:spPr>
              <a:xfrm>
                <a:off x="2742980" y="126870"/>
                <a:ext cx="1872307" cy="261610"/>
              </a:xfrm>
              <a:prstGeom prst="rect">
                <a:avLst/>
              </a:prstGeom>
              <a:noFill/>
            </p:spPr>
            <p:txBody>
              <a:bodyPr vert="horz" wrap="square" rtlCol="0">
                <a:spAutoFit/>
              </a:bodyPr>
              <a:lstStyle/>
              <a:p>
                <a:r>
                  <a:rPr lang="fr-FR" sz="1100" b="1" u="sng" dirty="0">
                    <a:latin typeface="Quicksand Bold" pitchFamily="50" charset="0"/>
                  </a:rPr>
                  <a:t>Calcule comme tu veux:</a:t>
                </a:r>
              </a:p>
            </p:txBody>
          </p:sp>
          <p:sp>
            <p:nvSpPr>
              <p:cNvPr id="58" name="ZoneTexte 57">
                <a:extLst>
                  <a:ext uri="{FF2B5EF4-FFF2-40B4-BE49-F238E27FC236}">
                    <a16:creationId xmlns:a16="http://schemas.microsoft.com/office/drawing/2014/main" id="{7EC876DC-E897-69DE-6F44-4449354C7A9B}"/>
                  </a:ext>
                </a:extLst>
              </p:cNvPr>
              <p:cNvSpPr txBox="1"/>
              <p:nvPr/>
            </p:nvSpPr>
            <p:spPr>
              <a:xfrm>
                <a:off x="2564821" y="163923"/>
                <a:ext cx="216000" cy="216396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contrasting" dir="t">
                  <a:rot lat="0" lon="0" rev="1500000"/>
                </a:lightRig>
              </a:scene3d>
              <a:sp3d prstMaterial="metal">
                <a:bevelT w="88900" h="88900"/>
              </a:sp3d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fr-FR" sz="1000" dirty="0">
                    <a:solidFill>
                      <a:schemeClr val="bg1"/>
                    </a:solidFill>
                    <a:latin typeface="Wolf Sans" panose="020F0704030504030204" pitchFamily="34" charset="0"/>
                  </a:rPr>
                  <a:t>2</a:t>
                </a:r>
              </a:p>
            </p:txBody>
          </p:sp>
        </p:grpSp>
        <p:grpSp>
          <p:nvGrpSpPr>
            <p:cNvPr id="44" name="Groupe 43">
              <a:extLst>
                <a:ext uri="{FF2B5EF4-FFF2-40B4-BE49-F238E27FC236}">
                  <a16:creationId xmlns:a16="http://schemas.microsoft.com/office/drawing/2014/main" id="{8D767CCF-6D52-8B2C-E949-352058488766}"/>
                </a:ext>
              </a:extLst>
            </p:cNvPr>
            <p:cNvGrpSpPr/>
            <p:nvPr/>
          </p:nvGrpSpPr>
          <p:grpSpPr>
            <a:xfrm>
              <a:off x="887995" y="5203771"/>
              <a:ext cx="3709970" cy="261610"/>
              <a:chOff x="905317" y="126870"/>
              <a:chExt cx="3709970" cy="261610"/>
            </a:xfrm>
          </p:grpSpPr>
          <p:sp>
            <p:nvSpPr>
              <p:cNvPr id="49" name="ZoneTexte 48">
                <a:extLst>
                  <a:ext uri="{FF2B5EF4-FFF2-40B4-BE49-F238E27FC236}">
                    <a16:creationId xmlns:a16="http://schemas.microsoft.com/office/drawing/2014/main" id="{21CEF55A-B4F5-4E2F-3CA5-53FD575AEE46}"/>
                  </a:ext>
                </a:extLst>
              </p:cNvPr>
              <p:cNvSpPr txBox="1"/>
              <p:nvPr/>
            </p:nvSpPr>
            <p:spPr>
              <a:xfrm>
                <a:off x="905317" y="126870"/>
                <a:ext cx="1583130" cy="261610"/>
              </a:xfrm>
              <a:prstGeom prst="rect">
                <a:avLst/>
              </a:prstGeom>
              <a:noFill/>
            </p:spPr>
            <p:txBody>
              <a:bodyPr vert="horz" wrap="square" rtlCol="0">
                <a:spAutoFit/>
              </a:bodyPr>
              <a:lstStyle/>
              <a:p>
                <a:r>
                  <a:rPr lang="fr-FR" sz="1100" b="1" u="sng" dirty="0">
                    <a:latin typeface="Quicksand Bold" pitchFamily="50" charset="0"/>
                  </a:rPr>
                  <a:t>Calcule en ligne :</a:t>
                </a:r>
              </a:p>
            </p:txBody>
          </p:sp>
          <p:sp>
            <p:nvSpPr>
              <p:cNvPr id="54" name="ZoneTexte 53">
                <a:extLst>
                  <a:ext uri="{FF2B5EF4-FFF2-40B4-BE49-F238E27FC236}">
                    <a16:creationId xmlns:a16="http://schemas.microsoft.com/office/drawing/2014/main" id="{7DCBE2EB-E3FB-4532-04E8-28CA5963A45A}"/>
                  </a:ext>
                </a:extLst>
              </p:cNvPr>
              <p:cNvSpPr txBox="1"/>
              <p:nvPr/>
            </p:nvSpPr>
            <p:spPr>
              <a:xfrm>
                <a:off x="2742980" y="126870"/>
                <a:ext cx="1872307" cy="261610"/>
              </a:xfrm>
              <a:prstGeom prst="rect">
                <a:avLst/>
              </a:prstGeom>
              <a:noFill/>
            </p:spPr>
            <p:txBody>
              <a:bodyPr vert="horz" wrap="square" rtlCol="0">
                <a:spAutoFit/>
              </a:bodyPr>
              <a:lstStyle/>
              <a:p>
                <a:r>
                  <a:rPr lang="fr-FR" sz="1100" b="1" u="sng" dirty="0">
                    <a:latin typeface="Quicksand Bold" pitchFamily="50" charset="0"/>
                  </a:rPr>
                  <a:t>Calcule comme tu veux:</a:t>
                </a:r>
              </a:p>
            </p:txBody>
          </p:sp>
          <p:sp>
            <p:nvSpPr>
              <p:cNvPr id="55" name="ZoneTexte 54">
                <a:extLst>
                  <a:ext uri="{FF2B5EF4-FFF2-40B4-BE49-F238E27FC236}">
                    <a16:creationId xmlns:a16="http://schemas.microsoft.com/office/drawing/2014/main" id="{34BFD4F5-B978-016B-AA3D-7591C93A92A9}"/>
                  </a:ext>
                </a:extLst>
              </p:cNvPr>
              <p:cNvSpPr txBox="1"/>
              <p:nvPr/>
            </p:nvSpPr>
            <p:spPr>
              <a:xfrm>
                <a:off x="2564821" y="163923"/>
                <a:ext cx="216000" cy="216396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contrasting" dir="t">
                  <a:rot lat="0" lon="0" rev="1500000"/>
                </a:lightRig>
              </a:scene3d>
              <a:sp3d prstMaterial="metal">
                <a:bevelT w="88900" h="88900"/>
              </a:sp3d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fr-FR" sz="1000" dirty="0">
                    <a:solidFill>
                      <a:schemeClr val="bg1"/>
                    </a:solidFill>
                    <a:latin typeface="Wolf Sans" panose="020F0704030504030204" pitchFamily="34" charset="0"/>
                  </a:rPr>
                  <a:t>2</a:t>
                </a:r>
              </a:p>
            </p:txBody>
          </p:sp>
        </p:grpSp>
        <p:grpSp>
          <p:nvGrpSpPr>
            <p:cNvPr id="45" name="Groupe 44">
              <a:extLst>
                <a:ext uri="{FF2B5EF4-FFF2-40B4-BE49-F238E27FC236}">
                  <a16:creationId xmlns:a16="http://schemas.microsoft.com/office/drawing/2014/main" id="{0B5B156E-F86F-B213-C6F7-90663684A053}"/>
                </a:ext>
              </a:extLst>
            </p:cNvPr>
            <p:cNvGrpSpPr/>
            <p:nvPr/>
          </p:nvGrpSpPr>
          <p:grpSpPr>
            <a:xfrm>
              <a:off x="5896260" y="5223909"/>
              <a:ext cx="3700445" cy="261610"/>
              <a:chOff x="914842" y="126870"/>
              <a:chExt cx="3700445" cy="261610"/>
            </a:xfrm>
          </p:grpSpPr>
          <p:sp>
            <p:nvSpPr>
              <p:cNvPr id="46" name="ZoneTexte 45">
                <a:extLst>
                  <a:ext uri="{FF2B5EF4-FFF2-40B4-BE49-F238E27FC236}">
                    <a16:creationId xmlns:a16="http://schemas.microsoft.com/office/drawing/2014/main" id="{C458A06A-E47E-3CCB-0080-F5680EDCADCC}"/>
                  </a:ext>
                </a:extLst>
              </p:cNvPr>
              <p:cNvSpPr txBox="1"/>
              <p:nvPr/>
            </p:nvSpPr>
            <p:spPr>
              <a:xfrm>
                <a:off x="914842" y="126870"/>
                <a:ext cx="1583130" cy="261610"/>
              </a:xfrm>
              <a:prstGeom prst="rect">
                <a:avLst/>
              </a:prstGeom>
              <a:noFill/>
            </p:spPr>
            <p:txBody>
              <a:bodyPr vert="horz" wrap="square" rtlCol="0">
                <a:spAutoFit/>
              </a:bodyPr>
              <a:lstStyle/>
              <a:p>
                <a:r>
                  <a:rPr lang="fr-FR" sz="1100" b="1" u="sng" dirty="0">
                    <a:latin typeface="Quicksand Bold" pitchFamily="50" charset="0"/>
                  </a:rPr>
                  <a:t>Calcule en ligne :</a:t>
                </a:r>
              </a:p>
            </p:txBody>
          </p:sp>
          <p:sp>
            <p:nvSpPr>
              <p:cNvPr id="47" name="ZoneTexte 46">
                <a:extLst>
                  <a:ext uri="{FF2B5EF4-FFF2-40B4-BE49-F238E27FC236}">
                    <a16:creationId xmlns:a16="http://schemas.microsoft.com/office/drawing/2014/main" id="{FD4A7711-BD44-6D99-A818-9109C7DE6EE3}"/>
                  </a:ext>
                </a:extLst>
              </p:cNvPr>
              <p:cNvSpPr txBox="1"/>
              <p:nvPr/>
            </p:nvSpPr>
            <p:spPr>
              <a:xfrm>
                <a:off x="2742980" y="126870"/>
                <a:ext cx="1872307" cy="261610"/>
              </a:xfrm>
              <a:prstGeom prst="rect">
                <a:avLst/>
              </a:prstGeom>
              <a:noFill/>
            </p:spPr>
            <p:txBody>
              <a:bodyPr vert="horz" wrap="square" rtlCol="0">
                <a:spAutoFit/>
              </a:bodyPr>
              <a:lstStyle/>
              <a:p>
                <a:r>
                  <a:rPr lang="fr-FR" sz="1100" b="1" u="sng" dirty="0">
                    <a:latin typeface="Quicksand Bold" pitchFamily="50" charset="0"/>
                  </a:rPr>
                  <a:t>Calcule comme tu veux:</a:t>
                </a:r>
              </a:p>
            </p:txBody>
          </p:sp>
          <p:sp>
            <p:nvSpPr>
              <p:cNvPr id="48" name="ZoneTexte 47">
                <a:extLst>
                  <a:ext uri="{FF2B5EF4-FFF2-40B4-BE49-F238E27FC236}">
                    <a16:creationId xmlns:a16="http://schemas.microsoft.com/office/drawing/2014/main" id="{BC40632E-D252-9F3F-9999-1703BACB7B2E}"/>
                  </a:ext>
                </a:extLst>
              </p:cNvPr>
              <p:cNvSpPr txBox="1"/>
              <p:nvPr/>
            </p:nvSpPr>
            <p:spPr>
              <a:xfrm>
                <a:off x="2564821" y="163923"/>
                <a:ext cx="216000" cy="216396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contrasting" dir="t">
                  <a:rot lat="0" lon="0" rev="1500000"/>
                </a:lightRig>
              </a:scene3d>
              <a:sp3d prstMaterial="metal">
                <a:bevelT w="88900" h="88900"/>
              </a:sp3d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fr-FR" sz="1000" dirty="0">
                    <a:solidFill>
                      <a:schemeClr val="bg1"/>
                    </a:solidFill>
                    <a:latin typeface="Wolf Sans" panose="020F0704030504030204" pitchFamily="34" charset="0"/>
                  </a:rPr>
                  <a:t>2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70854090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e 9">
            <a:extLst>
              <a:ext uri="{FF2B5EF4-FFF2-40B4-BE49-F238E27FC236}">
                <a16:creationId xmlns:a16="http://schemas.microsoft.com/office/drawing/2014/main" id="{F894A4E0-EB6E-44FA-9FA6-DEDA02A5C384}"/>
              </a:ext>
            </a:extLst>
          </p:cNvPr>
          <p:cNvGrpSpPr/>
          <p:nvPr/>
        </p:nvGrpSpPr>
        <p:grpSpPr>
          <a:xfrm>
            <a:off x="91038" y="106555"/>
            <a:ext cx="5876091" cy="6617454"/>
            <a:chOff x="91038" y="106555"/>
            <a:chExt cx="5876091" cy="6617454"/>
          </a:xfrm>
        </p:grpSpPr>
        <p:grpSp>
          <p:nvGrpSpPr>
            <p:cNvPr id="7" name="Groupe 6">
              <a:extLst>
                <a:ext uri="{FF2B5EF4-FFF2-40B4-BE49-F238E27FC236}">
                  <a16:creationId xmlns:a16="http://schemas.microsoft.com/office/drawing/2014/main" id="{AB681B0F-5E66-4E60-AA19-1D81F546D9FA}"/>
                </a:ext>
              </a:extLst>
            </p:cNvPr>
            <p:cNvGrpSpPr/>
            <p:nvPr/>
          </p:nvGrpSpPr>
          <p:grpSpPr>
            <a:xfrm>
              <a:off x="91038" y="106555"/>
              <a:ext cx="871271" cy="6608076"/>
              <a:chOff x="91038" y="106555"/>
              <a:chExt cx="871271" cy="6608076"/>
            </a:xfrm>
          </p:grpSpPr>
          <p:sp>
            <p:nvSpPr>
              <p:cNvPr id="22" name="ZoneTexte 21">
                <a:extLst>
                  <a:ext uri="{FF2B5EF4-FFF2-40B4-BE49-F238E27FC236}">
                    <a16:creationId xmlns:a16="http://schemas.microsoft.com/office/drawing/2014/main" id="{373570C6-6256-4994-86BC-94289C184DA6}"/>
                  </a:ext>
                </a:extLst>
              </p:cNvPr>
              <p:cNvSpPr txBox="1"/>
              <p:nvPr/>
            </p:nvSpPr>
            <p:spPr>
              <a:xfrm>
                <a:off x="188821" y="603582"/>
                <a:ext cx="461665" cy="1055970"/>
              </a:xfrm>
              <a:prstGeom prst="rect">
                <a:avLst/>
              </a:prstGeom>
              <a:noFill/>
            </p:spPr>
            <p:txBody>
              <a:bodyPr vert="vert270" wrap="square" rtlCol="0">
                <a:spAutoFit/>
              </a:bodyPr>
              <a:lstStyle/>
              <a:p>
                <a:pPr algn="ctr"/>
                <a:r>
                  <a:rPr lang="fr-FR" sz="900" dirty="0">
                    <a:latin typeface="Quicksand Bold" pitchFamily="50" charset="0"/>
                  </a:rPr>
                  <a:t>CALCUL POSE</a:t>
                </a:r>
              </a:p>
              <a:p>
                <a:r>
                  <a:rPr lang="fr-FR" sz="900" dirty="0">
                    <a:latin typeface="Quicksand Bold" pitchFamily="50" charset="0"/>
                  </a:rPr>
                  <a:t>Etoile argent</a:t>
                </a:r>
              </a:p>
            </p:txBody>
          </p:sp>
          <p:sp>
            <p:nvSpPr>
              <p:cNvPr id="39" name="ZoneTexte 38">
                <a:extLst>
                  <a:ext uri="{FF2B5EF4-FFF2-40B4-BE49-F238E27FC236}">
                    <a16:creationId xmlns:a16="http://schemas.microsoft.com/office/drawing/2014/main" id="{BB105B0C-16CC-459B-9249-BBC97A20360D}"/>
                  </a:ext>
                </a:extLst>
              </p:cNvPr>
              <p:cNvSpPr txBox="1"/>
              <p:nvPr/>
            </p:nvSpPr>
            <p:spPr>
              <a:xfrm>
                <a:off x="91038" y="515576"/>
                <a:ext cx="871271" cy="215444"/>
              </a:xfrm>
              <a:prstGeom prst="rect">
                <a:avLst/>
              </a:prstGeom>
              <a:noFill/>
            </p:spPr>
            <p:txBody>
              <a:bodyPr vert="horz" wrap="square" rtlCol="0">
                <a:spAutoFit/>
              </a:bodyPr>
              <a:lstStyle/>
              <a:p>
                <a:r>
                  <a:rPr lang="fr-FR" sz="800" dirty="0">
                    <a:latin typeface="Script Ecole 2" panose="02000400000000000000" pitchFamily="2" charset="0"/>
                    <a:ea typeface="Script Ecole 2" panose="02000400000000000000" pitchFamily="2" charset="0"/>
                  </a:rPr>
                  <a:t>Objectif 8/10</a:t>
                </a:r>
              </a:p>
            </p:txBody>
          </p:sp>
          <p:sp>
            <p:nvSpPr>
              <p:cNvPr id="60" name="ZoneTexte 59">
                <a:extLst>
                  <a:ext uri="{FF2B5EF4-FFF2-40B4-BE49-F238E27FC236}">
                    <a16:creationId xmlns:a16="http://schemas.microsoft.com/office/drawing/2014/main" id="{29295F59-DE2C-4817-9907-97AE040A2DF7}"/>
                  </a:ext>
                </a:extLst>
              </p:cNvPr>
              <p:cNvSpPr txBox="1"/>
              <p:nvPr/>
            </p:nvSpPr>
            <p:spPr>
              <a:xfrm>
                <a:off x="214221" y="2351997"/>
                <a:ext cx="461665" cy="990754"/>
              </a:xfrm>
              <a:prstGeom prst="rect">
                <a:avLst/>
              </a:prstGeom>
              <a:noFill/>
            </p:spPr>
            <p:txBody>
              <a:bodyPr vert="vert270" wrap="square" rtlCol="0">
                <a:spAutoFit/>
              </a:bodyPr>
              <a:lstStyle/>
              <a:p>
                <a:pPr algn="ctr"/>
                <a:r>
                  <a:rPr lang="fr-FR" sz="900" dirty="0">
                    <a:latin typeface="Quicksand Bold" pitchFamily="50" charset="0"/>
                  </a:rPr>
                  <a:t>CALCUL POSE</a:t>
                </a:r>
              </a:p>
              <a:p>
                <a:r>
                  <a:rPr lang="fr-FR" sz="900" dirty="0">
                    <a:latin typeface="Quicksand Bold" pitchFamily="50" charset="0"/>
                  </a:rPr>
                  <a:t>Etoile argent</a:t>
                </a:r>
              </a:p>
            </p:txBody>
          </p:sp>
          <p:sp>
            <p:nvSpPr>
              <p:cNvPr id="61" name="ZoneTexte 60">
                <a:extLst>
                  <a:ext uri="{FF2B5EF4-FFF2-40B4-BE49-F238E27FC236}">
                    <a16:creationId xmlns:a16="http://schemas.microsoft.com/office/drawing/2014/main" id="{D0FC2495-9D52-4CCD-91BB-BF70940EB5F3}"/>
                  </a:ext>
                </a:extLst>
              </p:cNvPr>
              <p:cNvSpPr txBox="1"/>
              <p:nvPr/>
            </p:nvSpPr>
            <p:spPr>
              <a:xfrm>
                <a:off x="91038" y="2176025"/>
                <a:ext cx="871271" cy="215444"/>
              </a:xfrm>
              <a:prstGeom prst="rect">
                <a:avLst/>
              </a:prstGeom>
              <a:noFill/>
            </p:spPr>
            <p:txBody>
              <a:bodyPr vert="horz" wrap="square" rtlCol="0">
                <a:spAutoFit/>
              </a:bodyPr>
              <a:lstStyle/>
              <a:p>
                <a:r>
                  <a:rPr lang="fr-FR" sz="800" dirty="0">
                    <a:latin typeface="Script Ecole 2" panose="02000400000000000000" pitchFamily="2" charset="0"/>
                    <a:ea typeface="Script Ecole 2" panose="02000400000000000000" pitchFamily="2" charset="0"/>
                  </a:rPr>
                  <a:t>Objectif 8/10</a:t>
                </a:r>
              </a:p>
            </p:txBody>
          </p:sp>
          <p:sp>
            <p:nvSpPr>
              <p:cNvPr id="74" name="ZoneTexte 73">
                <a:extLst>
                  <a:ext uri="{FF2B5EF4-FFF2-40B4-BE49-F238E27FC236}">
                    <a16:creationId xmlns:a16="http://schemas.microsoft.com/office/drawing/2014/main" id="{1A12775D-5ED8-4EF0-87EB-BC22700E5C81}"/>
                  </a:ext>
                </a:extLst>
              </p:cNvPr>
              <p:cNvSpPr txBox="1"/>
              <p:nvPr/>
            </p:nvSpPr>
            <p:spPr>
              <a:xfrm>
                <a:off x="214221" y="4016657"/>
                <a:ext cx="461665" cy="1023696"/>
              </a:xfrm>
              <a:prstGeom prst="rect">
                <a:avLst/>
              </a:prstGeom>
              <a:noFill/>
            </p:spPr>
            <p:txBody>
              <a:bodyPr vert="vert270" wrap="square" rtlCol="0">
                <a:spAutoFit/>
              </a:bodyPr>
              <a:lstStyle/>
              <a:p>
                <a:pPr algn="ctr"/>
                <a:r>
                  <a:rPr lang="fr-FR" sz="900" dirty="0">
                    <a:latin typeface="Quicksand Bold" pitchFamily="50" charset="0"/>
                  </a:rPr>
                  <a:t>CALCUL POSE</a:t>
                </a:r>
              </a:p>
              <a:p>
                <a:r>
                  <a:rPr lang="fr-FR" sz="900" dirty="0">
                    <a:latin typeface="Quicksand Bold" pitchFamily="50" charset="0"/>
                  </a:rPr>
                  <a:t>Etoile argent</a:t>
                </a:r>
              </a:p>
            </p:txBody>
          </p:sp>
          <p:sp>
            <p:nvSpPr>
              <p:cNvPr id="75" name="ZoneTexte 74">
                <a:extLst>
                  <a:ext uri="{FF2B5EF4-FFF2-40B4-BE49-F238E27FC236}">
                    <a16:creationId xmlns:a16="http://schemas.microsoft.com/office/drawing/2014/main" id="{C5DDEEB1-7A13-4898-A119-485898BBC0EE}"/>
                  </a:ext>
                </a:extLst>
              </p:cNvPr>
              <p:cNvSpPr txBox="1"/>
              <p:nvPr/>
            </p:nvSpPr>
            <p:spPr>
              <a:xfrm>
                <a:off x="91038" y="3881172"/>
                <a:ext cx="871271" cy="215444"/>
              </a:xfrm>
              <a:prstGeom prst="rect">
                <a:avLst/>
              </a:prstGeom>
              <a:noFill/>
            </p:spPr>
            <p:txBody>
              <a:bodyPr vert="horz" wrap="square" rtlCol="0">
                <a:spAutoFit/>
              </a:bodyPr>
              <a:lstStyle/>
              <a:p>
                <a:r>
                  <a:rPr lang="fr-FR" sz="800" dirty="0">
                    <a:latin typeface="Script Ecole 2" panose="02000400000000000000" pitchFamily="2" charset="0"/>
                    <a:ea typeface="Script Ecole 2" panose="02000400000000000000" pitchFamily="2" charset="0"/>
                  </a:rPr>
                  <a:t>Objectif 8/10</a:t>
                </a:r>
              </a:p>
            </p:txBody>
          </p:sp>
          <p:sp>
            <p:nvSpPr>
              <p:cNvPr id="88" name="ZoneTexte 87">
                <a:extLst>
                  <a:ext uri="{FF2B5EF4-FFF2-40B4-BE49-F238E27FC236}">
                    <a16:creationId xmlns:a16="http://schemas.microsoft.com/office/drawing/2014/main" id="{24E6A81C-94EB-410F-A0C3-C6FF04EA6C51}"/>
                  </a:ext>
                </a:extLst>
              </p:cNvPr>
              <p:cNvSpPr txBox="1"/>
              <p:nvPr/>
            </p:nvSpPr>
            <p:spPr>
              <a:xfrm>
                <a:off x="214221" y="5690935"/>
                <a:ext cx="461665" cy="1023696"/>
              </a:xfrm>
              <a:prstGeom prst="rect">
                <a:avLst/>
              </a:prstGeom>
              <a:noFill/>
            </p:spPr>
            <p:txBody>
              <a:bodyPr vert="vert270" wrap="square" rtlCol="0">
                <a:spAutoFit/>
              </a:bodyPr>
              <a:lstStyle/>
              <a:p>
                <a:pPr algn="ctr"/>
                <a:r>
                  <a:rPr lang="fr-FR" sz="900" dirty="0">
                    <a:latin typeface="Quicksand Bold" pitchFamily="50" charset="0"/>
                  </a:rPr>
                  <a:t>CALCUL POSE</a:t>
                </a:r>
              </a:p>
              <a:p>
                <a:r>
                  <a:rPr lang="fr-FR" sz="900" dirty="0">
                    <a:latin typeface="Quicksand Bold" pitchFamily="50" charset="0"/>
                  </a:rPr>
                  <a:t>Etoile argent</a:t>
                </a:r>
              </a:p>
            </p:txBody>
          </p:sp>
          <p:sp>
            <p:nvSpPr>
              <p:cNvPr id="89" name="ZoneTexte 88">
                <a:extLst>
                  <a:ext uri="{FF2B5EF4-FFF2-40B4-BE49-F238E27FC236}">
                    <a16:creationId xmlns:a16="http://schemas.microsoft.com/office/drawing/2014/main" id="{9B7E541D-3520-4A2B-8C61-C2295D32BEF3}"/>
                  </a:ext>
                </a:extLst>
              </p:cNvPr>
              <p:cNvSpPr txBox="1"/>
              <p:nvPr/>
            </p:nvSpPr>
            <p:spPr>
              <a:xfrm>
                <a:off x="91038" y="5564893"/>
                <a:ext cx="871271" cy="215444"/>
              </a:xfrm>
              <a:prstGeom prst="rect">
                <a:avLst/>
              </a:prstGeom>
              <a:noFill/>
            </p:spPr>
            <p:txBody>
              <a:bodyPr vert="horz" wrap="square" rtlCol="0">
                <a:spAutoFit/>
              </a:bodyPr>
              <a:lstStyle/>
              <a:p>
                <a:r>
                  <a:rPr lang="fr-FR" sz="800" dirty="0">
                    <a:latin typeface="Script Ecole 2" panose="02000400000000000000" pitchFamily="2" charset="0"/>
                    <a:ea typeface="Script Ecole 2" panose="02000400000000000000" pitchFamily="2" charset="0"/>
                  </a:rPr>
                  <a:t>Objectif 8/10</a:t>
                </a:r>
              </a:p>
            </p:txBody>
          </p:sp>
          <p:sp>
            <p:nvSpPr>
              <p:cNvPr id="85" name="ZoneTexte 84">
                <a:extLst>
                  <a:ext uri="{FF2B5EF4-FFF2-40B4-BE49-F238E27FC236}">
                    <a16:creationId xmlns:a16="http://schemas.microsoft.com/office/drawing/2014/main" id="{2A68718A-9F14-4CD3-805D-9535D520E6BE}"/>
                  </a:ext>
                </a:extLst>
              </p:cNvPr>
              <p:cNvSpPr txBox="1"/>
              <p:nvPr/>
            </p:nvSpPr>
            <p:spPr>
              <a:xfrm>
                <a:off x="166687" y="106555"/>
                <a:ext cx="264838" cy="2539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1050" dirty="0">
                    <a:solidFill>
                      <a:schemeClr val="bg1">
                        <a:lumMod val="50000"/>
                      </a:schemeClr>
                    </a:solidFill>
                  </a:rPr>
                  <a:t>A</a:t>
                </a:r>
              </a:p>
            </p:txBody>
          </p:sp>
          <p:sp>
            <p:nvSpPr>
              <p:cNvPr id="93" name="ZoneTexte 92">
                <a:extLst>
                  <a:ext uri="{FF2B5EF4-FFF2-40B4-BE49-F238E27FC236}">
                    <a16:creationId xmlns:a16="http://schemas.microsoft.com/office/drawing/2014/main" id="{88EDD358-E943-4280-8D29-E5147AF3AF39}"/>
                  </a:ext>
                </a:extLst>
              </p:cNvPr>
              <p:cNvSpPr txBox="1"/>
              <p:nvPr/>
            </p:nvSpPr>
            <p:spPr>
              <a:xfrm>
                <a:off x="180127" y="1804311"/>
                <a:ext cx="262368" cy="2539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1050" dirty="0">
                    <a:solidFill>
                      <a:schemeClr val="bg1">
                        <a:lumMod val="50000"/>
                      </a:schemeClr>
                    </a:solidFill>
                  </a:rPr>
                  <a:t>B</a:t>
                </a:r>
              </a:p>
            </p:txBody>
          </p:sp>
          <p:sp>
            <p:nvSpPr>
              <p:cNvPr id="94" name="ZoneTexte 93">
                <a:extLst>
                  <a:ext uri="{FF2B5EF4-FFF2-40B4-BE49-F238E27FC236}">
                    <a16:creationId xmlns:a16="http://schemas.microsoft.com/office/drawing/2014/main" id="{C2474558-BE69-4D70-9C3D-90E29BC44F47}"/>
                  </a:ext>
                </a:extLst>
              </p:cNvPr>
              <p:cNvSpPr txBox="1"/>
              <p:nvPr/>
            </p:nvSpPr>
            <p:spPr>
              <a:xfrm>
                <a:off x="188191" y="3479911"/>
                <a:ext cx="281291" cy="2539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1050" dirty="0">
                    <a:solidFill>
                      <a:schemeClr val="bg1">
                        <a:lumMod val="50000"/>
                      </a:schemeClr>
                    </a:solidFill>
                  </a:rPr>
                  <a:t>C</a:t>
                </a:r>
              </a:p>
            </p:txBody>
          </p:sp>
          <p:sp>
            <p:nvSpPr>
              <p:cNvPr id="95" name="ZoneTexte 94">
                <a:extLst>
                  <a:ext uri="{FF2B5EF4-FFF2-40B4-BE49-F238E27FC236}">
                    <a16:creationId xmlns:a16="http://schemas.microsoft.com/office/drawing/2014/main" id="{667205AB-4197-4CBF-9824-744DCF8EDD78}"/>
                  </a:ext>
                </a:extLst>
              </p:cNvPr>
              <p:cNvSpPr txBox="1"/>
              <p:nvPr/>
            </p:nvSpPr>
            <p:spPr>
              <a:xfrm>
                <a:off x="169941" y="5178590"/>
                <a:ext cx="245818" cy="2539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1050" dirty="0">
                    <a:solidFill>
                      <a:schemeClr val="bg1">
                        <a:lumMod val="50000"/>
                      </a:schemeClr>
                    </a:solidFill>
                  </a:rPr>
                  <a:t>D</a:t>
                </a:r>
              </a:p>
            </p:txBody>
          </p:sp>
        </p:grpSp>
        <p:grpSp>
          <p:nvGrpSpPr>
            <p:cNvPr id="8" name="Groupe 7">
              <a:extLst>
                <a:ext uri="{FF2B5EF4-FFF2-40B4-BE49-F238E27FC236}">
                  <a16:creationId xmlns:a16="http://schemas.microsoft.com/office/drawing/2014/main" id="{B28C5285-4F64-432F-AF67-4637CC83337B}"/>
                </a:ext>
              </a:extLst>
            </p:cNvPr>
            <p:cNvGrpSpPr/>
            <p:nvPr/>
          </p:nvGrpSpPr>
          <p:grpSpPr>
            <a:xfrm>
              <a:off x="5080173" y="119738"/>
              <a:ext cx="871271" cy="6604271"/>
              <a:chOff x="5080173" y="119738"/>
              <a:chExt cx="871271" cy="6604271"/>
            </a:xfrm>
          </p:grpSpPr>
          <p:sp>
            <p:nvSpPr>
              <p:cNvPr id="112" name="ZoneTexte 111">
                <a:extLst>
                  <a:ext uri="{FF2B5EF4-FFF2-40B4-BE49-F238E27FC236}">
                    <a16:creationId xmlns:a16="http://schemas.microsoft.com/office/drawing/2014/main" id="{0EA8E86C-18BC-4EA4-8844-C297957D2F40}"/>
                  </a:ext>
                </a:extLst>
              </p:cNvPr>
              <p:cNvSpPr txBox="1"/>
              <p:nvPr/>
            </p:nvSpPr>
            <p:spPr>
              <a:xfrm>
                <a:off x="5203356" y="645235"/>
                <a:ext cx="615553" cy="1023696"/>
              </a:xfrm>
              <a:prstGeom prst="rect">
                <a:avLst/>
              </a:prstGeom>
              <a:noFill/>
            </p:spPr>
            <p:txBody>
              <a:bodyPr vert="vert270" wrap="square" rtlCol="0">
                <a:spAutoFit/>
              </a:bodyPr>
              <a:lstStyle/>
              <a:p>
                <a:pPr algn="ctr"/>
                <a:r>
                  <a:rPr lang="fr-FR" sz="900" dirty="0">
                    <a:latin typeface="Quicksand Bold" pitchFamily="50" charset="0"/>
                  </a:rPr>
                  <a:t>CALCUL POSE</a:t>
                </a:r>
              </a:p>
              <a:p>
                <a:r>
                  <a:rPr lang="fr-FR" sz="900" dirty="0">
                    <a:latin typeface="Quicksand Bold" pitchFamily="50" charset="0"/>
                  </a:rPr>
                  <a:t>Etoile argent</a:t>
                </a:r>
              </a:p>
              <a:p>
                <a:endParaRPr lang="fr-FR" sz="1000" dirty="0">
                  <a:latin typeface="Caviar Dreams" panose="020B0402020204020504" pitchFamily="34" charset="0"/>
                </a:endParaRPr>
              </a:p>
            </p:txBody>
          </p:sp>
          <p:sp>
            <p:nvSpPr>
              <p:cNvPr id="113" name="ZoneTexte 112">
                <a:extLst>
                  <a:ext uri="{FF2B5EF4-FFF2-40B4-BE49-F238E27FC236}">
                    <a16:creationId xmlns:a16="http://schemas.microsoft.com/office/drawing/2014/main" id="{C563DD2B-E1B1-4FA8-85DC-410047F87D4A}"/>
                  </a:ext>
                </a:extLst>
              </p:cNvPr>
              <p:cNvSpPr txBox="1"/>
              <p:nvPr/>
            </p:nvSpPr>
            <p:spPr>
              <a:xfrm>
                <a:off x="5080173" y="518605"/>
                <a:ext cx="871271" cy="215444"/>
              </a:xfrm>
              <a:prstGeom prst="rect">
                <a:avLst/>
              </a:prstGeom>
              <a:noFill/>
            </p:spPr>
            <p:txBody>
              <a:bodyPr vert="horz" wrap="square" rtlCol="0">
                <a:spAutoFit/>
              </a:bodyPr>
              <a:lstStyle/>
              <a:p>
                <a:r>
                  <a:rPr lang="fr-FR" sz="800" dirty="0">
                    <a:latin typeface="Script Ecole 2" panose="02000400000000000000" pitchFamily="2" charset="0"/>
                    <a:ea typeface="Script Ecole 2" panose="02000400000000000000" pitchFamily="2" charset="0"/>
                  </a:rPr>
                  <a:t>Objectif 8/10</a:t>
                </a:r>
              </a:p>
            </p:txBody>
          </p:sp>
          <p:sp>
            <p:nvSpPr>
              <p:cNvPr id="106" name="ZoneTexte 105">
                <a:extLst>
                  <a:ext uri="{FF2B5EF4-FFF2-40B4-BE49-F238E27FC236}">
                    <a16:creationId xmlns:a16="http://schemas.microsoft.com/office/drawing/2014/main" id="{C85E0CC2-F232-4A21-A83A-38ABF3225DF7}"/>
                  </a:ext>
                </a:extLst>
              </p:cNvPr>
              <p:cNvSpPr txBox="1"/>
              <p:nvPr/>
            </p:nvSpPr>
            <p:spPr>
              <a:xfrm>
                <a:off x="5203356" y="2335586"/>
                <a:ext cx="461665" cy="1016543"/>
              </a:xfrm>
              <a:prstGeom prst="rect">
                <a:avLst/>
              </a:prstGeom>
              <a:noFill/>
            </p:spPr>
            <p:txBody>
              <a:bodyPr vert="vert270" wrap="square" rtlCol="0">
                <a:spAutoFit/>
              </a:bodyPr>
              <a:lstStyle/>
              <a:p>
                <a:pPr algn="ctr"/>
                <a:r>
                  <a:rPr lang="fr-FR" sz="900" dirty="0">
                    <a:latin typeface="Quicksand Bold" pitchFamily="50" charset="0"/>
                  </a:rPr>
                  <a:t>CALCUL POSE</a:t>
                </a:r>
              </a:p>
              <a:p>
                <a:r>
                  <a:rPr lang="fr-FR" sz="900" dirty="0">
                    <a:latin typeface="Quicksand Bold" pitchFamily="50" charset="0"/>
                  </a:rPr>
                  <a:t>Etoile argent</a:t>
                </a:r>
              </a:p>
            </p:txBody>
          </p:sp>
          <p:sp>
            <p:nvSpPr>
              <p:cNvPr id="107" name="ZoneTexte 106">
                <a:extLst>
                  <a:ext uri="{FF2B5EF4-FFF2-40B4-BE49-F238E27FC236}">
                    <a16:creationId xmlns:a16="http://schemas.microsoft.com/office/drawing/2014/main" id="{DA6EB7F6-C522-40D4-BD5F-BD15C5F73412}"/>
                  </a:ext>
                </a:extLst>
              </p:cNvPr>
              <p:cNvSpPr txBox="1"/>
              <p:nvPr/>
            </p:nvSpPr>
            <p:spPr>
              <a:xfrm>
                <a:off x="5080173" y="2194929"/>
                <a:ext cx="871271" cy="215444"/>
              </a:xfrm>
              <a:prstGeom prst="rect">
                <a:avLst/>
              </a:prstGeom>
              <a:noFill/>
            </p:spPr>
            <p:txBody>
              <a:bodyPr vert="horz" wrap="square" rtlCol="0">
                <a:spAutoFit/>
              </a:bodyPr>
              <a:lstStyle/>
              <a:p>
                <a:r>
                  <a:rPr lang="fr-FR" sz="800" dirty="0">
                    <a:latin typeface="Script Ecole 2" panose="02000400000000000000" pitchFamily="2" charset="0"/>
                    <a:ea typeface="Script Ecole 2" panose="02000400000000000000" pitchFamily="2" charset="0"/>
                  </a:rPr>
                  <a:t>Objectif 8/10</a:t>
                </a:r>
              </a:p>
            </p:txBody>
          </p:sp>
          <p:sp>
            <p:nvSpPr>
              <p:cNvPr id="96" name="ZoneTexte 95">
                <a:extLst>
                  <a:ext uri="{FF2B5EF4-FFF2-40B4-BE49-F238E27FC236}">
                    <a16:creationId xmlns:a16="http://schemas.microsoft.com/office/drawing/2014/main" id="{BC3486C4-64A0-495F-8769-533075FBEE12}"/>
                  </a:ext>
                </a:extLst>
              </p:cNvPr>
              <p:cNvSpPr txBox="1"/>
              <p:nvPr/>
            </p:nvSpPr>
            <p:spPr>
              <a:xfrm>
                <a:off x="5203356" y="4048062"/>
                <a:ext cx="461665" cy="1001669"/>
              </a:xfrm>
              <a:prstGeom prst="rect">
                <a:avLst/>
              </a:prstGeom>
              <a:noFill/>
            </p:spPr>
            <p:txBody>
              <a:bodyPr vert="vert270" wrap="square" rtlCol="0">
                <a:spAutoFit/>
              </a:bodyPr>
              <a:lstStyle/>
              <a:p>
                <a:pPr algn="ctr"/>
                <a:r>
                  <a:rPr lang="fr-FR" sz="900" dirty="0">
                    <a:latin typeface="Quicksand Bold" pitchFamily="50" charset="0"/>
                  </a:rPr>
                  <a:t>CALCUL POSE</a:t>
                </a:r>
              </a:p>
              <a:p>
                <a:r>
                  <a:rPr lang="fr-FR" sz="900" dirty="0">
                    <a:latin typeface="Quicksand Bold" pitchFamily="50" charset="0"/>
                  </a:rPr>
                  <a:t>Etoile argent</a:t>
                </a:r>
              </a:p>
            </p:txBody>
          </p:sp>
          <p:sp>
            <p:nvSpPr>
              <p:cNvPr id="97" name="ZoneTexte 96">
                <a:extLst>
                  <a:ext uri="{FF2B5EF4-FFF2-40B4-BE49-F238E27FC236}">
                    <a16:creationId xmlns:a16="http://schemas.microsoft.com/office/drawing/2014/main" id="{FE5D0B3E-5B4E-4E72-A73C-AA112FBECAD1}"/>
                  </a:ext>
                </a:extLst>
              </p:cNvPr>
              <p:cNvSpPr txBox="1"/>
              <p:nvPr/>
            </p:nvSpPr>
            <p:spPr>
              <a:xfrm>
                <a:off x="5080173" y="3890551"/>
                <a:ext cx="871271" cy="215444"/>
              </a:xfrm>
              <a:prstGeom prst="rect">
                <a:avLst/>
              </a:prstGeom>
              <a:noFill/>
            </p:spPr>
            <p:txBody>
              <a:bodyPr vert="horz" wrap="square" rtlCol="0">
                <a:spAutoFit/>
              </a:bodyPr>
              <a:lstStyle/>
              <a:p>
                <a:r>
                  <a:rPr lang="fr-FR" sz="800" dirty="0">
                    <a:latin typeface="Script Ecole 2" panose="02000400000000000000" pitchFamily="2" charset="0"/>
                    <a:ea typeface="Script Ecole 2" panose="02000400000000000000" pitchFamily="2" charset="0"/>
                  </a:rPr>
                  <a:t>Objectif 8/10</a:t>
                </a:r>
              </a:p>
            </p:txBody>
          </p:sp>
          <p:sp>
            <p:nvSpPr>
              <p:cNvPr id="71" name="ZoneTexte 70">
                <a:extLst>
                  <a:ext uri="{FF2B5EF4-FFF2-40B4-BE49-F238E27FC236}">
                    <a16:creationId xmlns:a16="http://schemas.microsoft.com/office/drawing/2014/main" id="{FC91964E-D301-41AD-BA06-22AD06BD5C05}"/>
                  </a:ext>
                </a:extLst>
              </p:cNvPr>
              <p:cNvSpPr txBox="1"/>
              <p:nvPr/>
            </p:nvSpPr>
            <p:spPr>
              <a:xfrm>
                <a:off x="5203356" y="5690934"/>
                <a:ext cx="461665" cy="1033075"/>
              </a:xfrm>
              <a:prstGeom prst="rect">
                <a:avLst/>
              </a:prstGeom>
              <a:noFill/>
            </p:spPr>
            <p:txBody>
              <a:bodyPr vert="vert270" wrap="square" rtlCol="0">
                <a:spAutoFit/>
              </a:bodyPr>
              <a:lstStyle/>
              <a:p>
                <a:pPr algn="ctr"/>
                <a:r>
                  <a:rPr lang="fr-FR" sz="900" dirty="0">
                    <a:latin typeface="Quicksand Bold" pitchFamily="50" charset="0"/>
                  </a:rPr>
                  <a:t>CALCUL POSE</a:t>
                </a:r>
              </a:p>
              <a:p>
                <a:r>
                  <a:rPr lang="fr-FR" sz="900" dirty="0">
                    <a:latin typeface="Quicksand Bold" pitchFamily="50" charset="0"/>
                  </a:rPr>
                  <a:t>Etoile argent</a:t>
                </a:r>
              </a:p>
            </p:txBody>
          </p:sp>
          <p:sp>
            <p:nvSpPr>
              <p:cNvPr id="79" name="ZoneTexte 78">
                <a:extLst>
                  <a:ext uri="{FF2B5EF4-FFF2-40B4-BE49-F238E27FC236}">
                    <a16:creationId xmlns:a16="http://schemas.microsoft.com/office/drawing/2014/main" id="{932B3740-7DB0-4FDE-AC97-4C6AB1C3B4D5}"/>
                  </a:ext>
                </a:extLst>
              </p:cNvPr>
              <p:cNvSpPr txBox="1"/>
              <p:nvPr/>
            </p:nvSpPr>
            <p:spPr>
              <a:xfrm>
                <a:off x="5080173" y="5574272"/>
                <a:ext cx="871271" cy="215444"/>
              </a:xfrm>
              <a:prstGeom prst="rect">
                <a:avLst/>
              </a:prstGeom>
              <a:noFill/>
            </p:spPr>
            <p:txBody>
              <a:bodyPr vert="horz" wrap="square" rtlCol="0">
                <a:spAutoFit/>
              </a:bodyPr>
              <a:lstStyle/>
              <a:p>
                <a:r>
                  <a:rPr lang="fr-FR" sz="800" dirty="0">
                    <a:latin typeface="Script Ecole 2" panose="02000400000000000000" pitchFamily="2" charset="0"/>
                    <a:ea typeface="Script Ecole 2" panose="02000400000000000000" pitchFamily="2" charset="0"/>
                  </a:rPr>
                  <a:t>Objectif 8/10</a:t>
                </a:r>
              </a:p>
            </p:txBody>
          </p:sp>
          <p:sp>
            <p:nvSpPr>
              <p:cNvPr id="66" name="ZoneTexte 65">
                <a:extLst>
                  <a:ext uri="{FF2B5EF4-FFF2-40B4-BE49-F238E27FC236}">
                    <a16:creationId xmlns:a16="http://schemas.microsoft.com/office/drawing/2014/main" id="{24DEEACD-6396-4512-BA5B-04AF9919DBD1}"/>
                  </a:ext>
                </a:extLst>
              </p:cNvPr>
              <p:cNvSpPr txBox="1"/>
              <p:nvPr/>
            </p:nvSpPr>
            <p:spPr>
              <a:xfrm>
                <a:off x="5151456" y="119738"/>
                <a:ext cx="248173" cy="2539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1050" dirty="0">
                    <a:solidFill>
                      <a:schemeClr val="bg1">
                        <a:lumMod val="50000"/>
                      </a:schemeClr>
                    </a:solidFill>
                  </a:rPr>
                  <a:t>A</a:t>
                </a:r>
              </a:p>
            </p:txBody>
          </p:sp>
          <p:sp>
            <p:nvSpPr>
              <p:cNvPr id="67" name="ZoneTexte 66">
                <a:extLst>
                  <a:ext uri="{FF2B5EF4-FFF2-40B4-BE49-F238E27FC236}">
                    <a16:creationId xmlns:a16="http://schemas.microsoft.com/office/drawing/2014/main" id="{8B369335-F6A1-4247-AD73-0F183F87D18B}"/>
                  </a:ext>
                </a:extLst>
              </p:cNvPr>
              <p:cNvSpPr txBox="1"/>
              <p:nvPr/>
            </p:nvSpPr>
            <p:spPr>
              <a:xfrm>
                <a:off x="5186478" y="1790161"/>
                <a:ext cx="273892" cy="2539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1050" dirty="0">
                    <a:solidFill>
                      <a:schemeClr val="bg1">
                        <a:lumMod val="50000"/>
                      </a:schemeClr>
                    </a:solidFill>
                  </a:rPr>
                  <a:t>B</a:t>
                </a:r>
              </a:p>
            </p:txBody>
          </p:sp>
          <p:sp>
            <p:nvSpPr>
              <p:cNvPr id="68" name="ZoneTexte 67">
                <a:extLst>
                  <a:ext uri="{FF2B5EF4-FFF2-40B4-BE49-F238E27FC236}">
                    <a16:creationId xmlns:a16="http://schemas.microsoft.com/office/drawing/2014/main" id="{7F8A876C-3C37-4ED7-89A7-12C1D3CA7186}"/>
                  </a:ext>
                </a:extLst>
              </p:cNvPr>
              <p:cNvSpPr txBox="1"/>
              <p:nvPr/>
            </p:nvSpPr>
            <p:spPr>
              <a:xfrm>
                <a:off x="5175437" y="3487978"/>
                <a:ext cx="256419" cy="2539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1050" dirty="0">
                    <a:solidFill>
                      <a:schemeClr val="bg1">
                        <a:lumMod val="50000"/>
                      </a:schemeClr>
                    </a:solidFill>
                  </a:rPr>
                  <a:t>C</a:t>
                </a:r>
              </a:p>
            </p:txBody>
          </p:sp>
          <p:sp>
            <p:nvSpPr>
              <p:cNvPr id="69" name="ZoneTexte 68">
                <a:extLst>
                  <a:ext uri="{FF2B5EF4-FFF2-40B4-BE49-F238E27FC236}">
                    <a16:creationId xmlns:a16="http://schemas.microsoft.com/office/drawing/2014/main" id="{A52E9AE9-E537-4B55-8DEB-4BB1B016FB39}"/>
                  </a:ext>
                </a:extLst>
              </p:cNvPr>
              <p:cNvSpPr txBox="1"/>
              <p:nvPr/>
            </p:nvSpPr>
            <p:spPr>
              <a:xfrm>
                <a:off x="5175081" y="5177963"/>
                <a:ext cx="257133" cy="2539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1050" dirty="0">
                    <a:solidFill>
                      <a:schemeClr val="bg1">
                        <a:lumMod val="50000"/>
                      </a:schemeClr>
                    </a:solidFill>
                  </a:rPr>
                  <a:t>D</a:t>
                </a:r>
              </a:p>
            </p:txBody>
          </p:sp>
        </p:grpSp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66685697-FF77-403E-909C-DDBD63357933}"/>
                </a:ext>
              </a:extLst>
            </p:cNvPr>
            <p:cNvGrpSpPr/>
            <p:nvPr/>
          </p:nvGrpSpPr>
          <p:grpSpPr>
            <a:xfrm>
              <a:off x="732566" y="159220"/>
              <a:ext cx="5234563" cy="5297170"/>
              <a:chOff x="732566" y="159220"/>
              <a:chExt cx="5234563" cy="5297170"/>
            </a:xfrm>
          </p:grpSpPr>
          <p:grpSp>
            <p:nvGrpSpPr>
              <p:cNvPr id="5" name="Groupe 4">
                <a:extLst>
                  <a:ext uri="{FF2B5EF4-FFF2-40B4-BE49-F238E27FC236}">
                    <a16:creationId xmlns:a16="http://schemas.microsoft.com/office/drawing/2014/main" id="{F7723E97-529F-4919-941B-1E0E6DBE6F1D}"/>
                  </a:ext>
                </a:extLst>
              </p:cNvPr>
              <p:cNvGrpSpPr/>
              <p:nvPr/>
            </p:nvGrpSpPr>
            <p:grpSpPr>
              <a:xfrm>
                <a:off x="735748" y="159220"/>
                <a:ext cx="5231381" cy="221099"/>
                <a:chOff x="686996" y="178347"/>
                <a:chExt cx="5231381" cy="221099"/>
              </a:xfrm>
            </p:grpSpPr>
            <p:sp>
              <p:nvSpPr>
                <p:cNvPr id="128" name="ZoneTexte 127">
                  <a:extLst>
                    <a:ext uri="{FF2B5EF4-FFF2-40B4-BE49-F238E27FC236}">
                      <a16:creationId xmlns:a16="http://schemas.microsoft.com/office/drawing/2014/main" id="{F866B112-3A20-471E-8533-34340EEE7A93}"/>
                    </a:ext>
                  </a:extLst>
                </p:cNvPr>
                <p:cNvSpPr txBox="1"/>
                <p:nvPr/>
              </p:nvSpPr>
              <p:spPr>
                <a:xfrm>
                  <a:off x="686996" y="178347"/>
                  <a:ext cx="216000" cy="216396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scene3d>
                  <a:camera prst="orthographicFront">
                    <a:rot lat="0" lon="0" rev="0"/>
                  </a:camera>
                  <a:lightRig rig="contrasting" dir="t">
                    <a:rot lat="0" lon="0" rev="1500000"/>
                  </a:lightRig>
                </a:scene3d>
                <a:sp3d prstMaterial="metal">
                  <a:bevelT w="88900" h="88900"/>
                </a:sp3d>
              </p:spPr>
              <p:txBody>
                <a:bodyPr wrap="square" lIns="0" tIns="0" rIns="0" bIns="0" rtlCol="0">
                  <a:spAutoFit/>
                </a:bodyPr>
                <a:lstStyle/>
                <a:p>
                  <a:pPr algn="ctr"/>
                  <a:r>
                    <a:rPr lang="fr-FR" sz="1000" dirty="0">
                      <a:solidFill>
                        <a:schemeClr val="bg1"/>
                      </a:solidFill>
                      <a:latin typeface="Wolf Sans" panose="020F0704030504030204" pitchFamily="34" charset="0"/>
                    </a:rPr>
                    <a:t>1</a:t>
                  </a:r>
                </a:p>
              </p:txBody>
            </p:sp>
            <p:sp>
              <p:nvSpPr>
                <p:cNvPr id="131" name="ZoneTexte 130">
                  <a:extLst>
                    <a:ext uri="{FF2B5EF4-FFF2-40B4-BE49-F238E27FC236}">
                      <a16:creationId xmlns:a16="http://schemas.microsoft.com/office/drawing/2014/main" id="{5DA1F892-18D9-435C-9C71-1ED84F4C51FB}"/>
                    </a:ext>
                  </a:extLst>
                </p:cNvPr>
                <p:cNvSpPr txBox="1"/>
                <p:nvPr/>
              </p:nvSpPr>
              <p:spPr>
                <a:xfrm>
                  <a:off x="5702377" y="183050"/>
                  <a:ext cx="216000" cy="216396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scene3d>
                  <a:camera prst="orthographicFront">
                    <a:rot lat="0" lon="0" rev="0"/>
                  </a:camera>
                  <a:lightRig rig="contrasting" dir="t">
                    <a:rot lat="0" lon="0" rev="1500000"/>
                  </a:lightRig>
                </a:scene3d>
                <a:sp3d prstMaterial="metal">
                  <a:bevelT w="88900" h="88900"/>
                </a:sp3d>
              </p:spPr>
              <p:txBody>
                <a:bodyPr wrap="square" lIns="0" tIns="0" rIns="0" bIns="0" rtlCol="0">
                  <a:spAutoFit/>
                </a:bodyPr>
                <a:lstStyle/>
                <a:p>
                  <a:pPr algn="ctr"/>
                  <a:r>
                    <a:rPr lang="fr-FR" sz="1000" dirty="0">
                      <a:solidFill>
                        <a:schemeClr val="bg1"/>
                      </a:solidFill>
                      <a:latin typeface="Wolf Sans" panose="020F0704030504030204" pitchFamily="34" charset="0"/>
                    </a:rPr>
                    <a:t>1</a:t>
                  </a:r>
                </a:p>
              </p:txBody>
            </p:sp>
          </p:grpSp>
          <p:grpSp>
            <p:nvGrpSpPr>
              <p:cNvPr id="133" name="Groupe 132">
                <a:extLst>
                  <a:ext uri="{FF2B5EF4-FFF2-40B4-BE49-F238E27FC236}">
                    <a16:creationId xmlns:a16="http://schemas.microsoft.com/office/drawing/2014/main" id="{D5B56201-082F-4EB8-A567-4D50372BEB2F}"/>
                  </a:ext>
                </a:extLst>
              </p:cNvPr>
              <p:cNvGrpSpPr/>
              <p:nvPr/>
            </p:nvGrpSpPr>
            <p:grpSpPr>
              <a:xfrm>
                <a:off x="735748" y="1864168"/>
                <a:ext cx="5231381" cy="221099"/>
                <a:chOff x="686996" y="178347"/>
                <a:chExt cx="5231381" cy="221099"/>
              </a:xfrm>
            </p:grpSpPr>
            <p:sp>
              <p:nvSpPr>
                <p:cNvPr id="142" name="ZoneTexte 141">
                  <a:extLst>
                    <a:ext uri="{FF2B5EF4-FFF2-40B4-BE49-F238E27FC236}">
                      <a16:creationId xmlns:a16="http://schemas.microsoft.com/office/drawing/2014/main" id="{448CDF7B-2164-4AF8-B1D6-F3BD4EE200A3}"/>
                    </a:ext>
                  </a:extLst>
                </p:cNvPr>
                <p:cNvSpPr txBox="1"/>
                <p:nvPr/>
              </p:nvSpPr>
              <p:spPr>
                <a:xfrm>
                  <a:off x="686996" y="178347"/>
                  <a:ext cx="216000" cy="216396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scene3d>
                  <a:camera prst="orthographicFront">
                    <a:rot lat="0" lon="0" rev="0"/>
                  </a:camera>
                  <a:lightRig rig="contrasting" dir="t">
                    <a:rot lat="0" lon="0" rev="1500000"/>
                  </a:lightRig>
                </a:scene3d>
                <a:sp3d prstMaterial="metal">
                  <a:bevelT w="88900" h="88900"/>
                </a:sp3d>
              </p:spPr>
              <p:txBody>
                <a:bodyPr wrap="square" lIns="0" tIns="0" rIns="0" bIns="0" rtlCol="0">
                  <a:spAutoFit/>
                </a:bodyPr>
                <a:lstStyle/>
                <a:p>
                  <a:pPr algn="ctr"/>
                  <a:r>
                    <a:rPr lang="fr-FR" sz="1000" dirty="0">
                      <a:solidFill>
                        <a:schemeClr val="bg1"/>
                      </a:solidFill>
                      <a:latin typeface="Wolf Sans" panose="020F0704030504030204" pitchFamily="34" charset="0"/>
                    </a:rPr>
                    <a:t>1</a:t>
                  </a:r>
                </a:p>
              </p:txBody>
            </p:sp>
            <p:sp>
              <p:nvSpPr>
                <p:cNvPr id="140" name="ZoneTexte 139">
                  <a:extLst>
                    <a:ext uri="{FF2B5EF4-FFF2-40B4-BE49-F238E27FC236}">
                      <a16:creationId xmlns:a16="http://schemas.microsoft.com/office/drawing/2014/main" id="{058C3005-E835-4287-BE8E-023C14B12C85}"/>
                    </a:ext>
                  </a:extLst>
                </p:cNvPr>
                <p:cNvSpPr txBox="1"/>
                <p:nvPr/>
              </p:nvSpPr>
              <p:spPr>
                <a:xfrm>
                  <a:off x="5702377" y="183050"/>
                  <a:ext cx="216000" cy="216396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scene3d>
                  <a:camera prst="orthographicFront">
                    <a:rot lat="0" lon="0" rev="0"/>
                  </a:camera>
                  <a:lightRig rig="contrasting" dir="t">
                    <a:rot lat="0" lon="0" rev="1500000"/>
                  </a:lightRig>
                </a:scene3d>
                <a:sp3d prstMaterial="metal">
                  <a:bevelT w="88900" h="88900"/>
                </a:sp3d>
              </p:spPr>
              <p:txBody>
                <a:bodyPr wrap="square" lIns="0" tIns="0" rIns="0" bIns="0" rtlCol="0">
                  <a:spAutoFit/>
                </a:bodyPr>
                <a:lstStyle/>
                <a:p>
                  <a:pPr algn="ctr"/>
                  <a:r>
                    <a:rPr lang="fr-FR" sz="1000" dirty="0">
                      <a:solidFill>
                        <a:schemeClr val="bg1"/>
                      </a:solidFill>
                      <a:latin typeface="Wolf Sans" panose="020F0704030504030204" pitchFamily="34" charset="0"/>
                    </a:rPr>
                    <a:t>1</a:t>
                  </a:r>
                </a:p>
              </p:txBody>
            </p:sp>
          </p:grpSp>
          <p:grpSp>
            <p:nvGrpSpPr>
              <p:cNvPr id="144" name="Groupe 143">
                <a:extLst>
                  <a:ext uri="{FF2B5EF4-FFF2-40B4-BE49-F238E27FC236}">
                    <a16:creationId xmlns:a16="http://schemas.microsoft.com/office/drawing/2014/main" id="{7E23E42D-6FDE-4B29-A8AF-DDC5B55C3CDC}"/>
                  </a:ext>
                </a:extLst>
              </p:cNvPr>
              <p:cNvGrpSpPr/>
              <p:nvPr/>
            </p:nvGrpSpPr>
            <p:grpSpPr>
              <a:xfrm>
                <a:off x="735748" y="3549794"/>
                <a:ext cx="5231381" cy="221099"/>
                <a:chOff x="686996" y="178347"/>
                <a:chExt cx="5231381" cy="221099"/>
              </a:xfrm>
            </p:grpSpPr>
            <p:sp>
              <p:nvSpPr>
                <p:cNvPr id="153" name="ZoneTexte 152">
                  <a:extLst>
                    <a:ext uri="{FF2B5EF4-FFF2-40B4-BE49-F238E27FC236}">
                      <a16:creationId xmlns:a16="http://schemas.microsoft.com/office/drawing/2014/main" id="{A8019667-442B-4377-A654-F46707D4DD66}"/>
                    </a:ext>
                  </a:extLst>
                </p:cNvPr>
                <p:cNvSpPr txBox="1"/>
                <p:nvPr/>
              </p:nvSpPr>
              <p:spPr>
                <a:xfrm>
                  <a:off x="686996" y="178347"/>
                  <a:ext cx="216000" cy="216396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scene3d>
                  <a:camera prst="orthographicFront">
                    <a:rot lat="0" lon="0" rev="0"/>
                  </a:camera>
                  <a:lightRig rig="contrasting" dir="t">
                    <a:rot lat="0" lon="0" rev="1500000"/>
                  </a:lightRig>
                </a:scene3d>
                <a:sp3d prstMaterial="metal">
                  <a:bevelT w="88900" h="88900"/>
                </a:sp3d>
              </p:spPr>
              <p:txBody>
                <a:bodyPr wrap="square" lIns="0" tIns="0" rIns="0" bIns="0" rtlCol="0">
                  <a:spAutoFit/>
                </a:bodyPr>
                <a:lstStyle/>
                <a:p>
                  <a:pPr algn="ctr"/>
                  <a:r>
                    <a:rPr lang="fr-FR" sz="1000" dirty="0">
                      <a:solidFill>
                        <a:schemeClr val="bg1"/>
                      </a:solidFill>
                      <a:latin typeface="Wolf Sans" panose="020F0704030504030204" pitchFamily="34" charset="0"/>
                    </a:rPr>
                    <a:t>1</a:t>
                  </a:r>
                </a:p>
              </p:txBody>
            </p:sp>
            <p:sp>
              <p:nvSpPr>
                <p:cNvPr id="151" name="ZoneTexte 150">
                  <a:extLst>
                    <a:ext uri="{FF2B5EF4-FFF2-40B4-BE49-F238E27FC236}">
                      <a16:creationId xmlns:a16="http://schemas.microsoft.com/office/drawing/2014/main" id="{3FEFA5CB-0E3D-4828-9AF1-59460A8E53FD}"/>
                    </a:ext>
                  </a:extLst>
                </p:cNvPr>
                <p:cNvSpPr txBox="1"/>
                <p:nvPr/>
              </p:nvSpPr>
              <p:spPr>
                <a:xfrm>
                  <a:off x="5702377" y="183050"/>
                  <a:ext cx="216000" cy="216396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scene3d>
                  <a:camera prst="orthographicFront">
                    <a:rot lat="0" lon="0" rev="0"/>
                  </a:camera>
                  <a:lightRig rig="contrasting" dir="t">
                    <a:rot lat="0" lon="0" rev="1500000"/>
                  </a:lightRig>
                </a:scene3d>
                <a:sp3d prstMaterial="metal">
                  <a:bevelT w="88900" h="88900"/>
                </a:sp3d>
              </p:spPr>
              <p:txBody>
                <a:bodyPr wrap="square" lIns="0" tIns="0" rIns="0" bIns="0" rtlCol="0">
                  <a:spAutoFit/>
                </a:bodyPr>
                <a:lstStyle/>
                <a:p>
                  <a:pPr algn="ctr"/>
                  <a:r>
                    <a:rPr lang="fr-FR" sz="1000" dirty="0">
                      <a:solidFill>
                        <a:schemeClr val="bg1"/>
                      </a:solidFill>
                      <a:latin typeface="Wolf Sans" panose="020F0704030504030204" pitchFamily="34" charset="0"/>
                    </a:rPr>
                    <a:t>1</a:t>
                  </a:r>
                </a:p>
              </p:txBody>
            </p:sp>
          </p:grpSp>
          <p:grpSp>
            <p:nvGrpSpPr>
              <p:cNvPr id="155" name="Groupe 154">
                <a:extLst>
                  <a:ext uri="{FF2B5EF4-FFF2-40B4-BE49-F238E27FC236}">
                    <a16:creationId xmlns:a16="http://schemas.microsoft.com/office/drawing/2014/main" id="{C37B1C61-CD61-4A4A-A0C2-77B7054D6700}"/>
                  </a:ext>
                </a:extLst>
              </p:cNvPr>
              <p:cNvGrpSpPr/>
              <p:nvPr/>
            </p:nvGrpSpPr>
            <p:grpSpPr>
              <a:xfrm>
                <a:off x="732566" y="5235291"/>
                <a:ext cx="5231381" cy="221099"/>
                <a:chOff x="686996" y="178347"/>
                <a:chExt cx="5231381" cy="221099"/>
              </a:xfrm>
            </p:grpSpPr>
            <p:sp>
              <p:nvSpPr>
                <p:cNvPr id="164" name="ZoneTexte 163">
                  <a:extLst>
                    <a:ext uri="{FF2B5EF4-FFF2-40B4-BE49-F238E27FC236}">
                      <a16:creationId xmlns:a16="http://schemas.microsoft.com/office/drawing/2014/main" id="{249D69EB-1104-4EAF-97E0-3328ABE1DC1A}"/>
                    </a:ext>
                  </a:extLst>
                </p:cNvPr>
                <p:cNvSpPr txBox="1"/>
                <p:nvPr/>
              </p:nvSpPr>
              <p:spPr>
                <a:xfrm>
                  <a:off x="686996" y="178347"/>
                  <a:ext cx="216000" cy="216396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scene3d>
                  <a:camera prst="orthographicFront">
                    <a:rot lat="0" lon="0" rev="0"/>
                  </a:camera>
                  <a:lightRig rig="contrasting" dir="t">
                    <a:rot lat="0" lon="0" rev="1500000"/>
                  </a:lightRig>
                </a:scene3d>
                <a:sp3d prstMaterial="metal">
                  <a:bevelT w="88900" h="88900"/>
                </a:sp3d>
              </p:spPr>
              <p:txBody>
                <a:bodyPr wrap="square" lIns="0" tIns="0" rIns="0" bIns="0" rtlCol="0">
                  <a:spAutoFit/>
                </a:bodyPr>
                <a:lstStyle/>
                <a:p>
                  <a:pPr algn="ctr"/>
                  <a:r>
                    <a:rPr lang="fr-FR" sz="1000" dirty="0">
                      <a:solidFill>
                        <a:schemeClr val="bg1"/>
                      </a:solidFill>
                      <a:latin typeface="Wolf Sans" panose="020F0704030504030204" pitchFamily="34" charset="0"/>
                    </a:rPr>
                    <a:t>1</a:t>
                  </a:r>
                </a:p>
              </p:txBody>
            </p:sp>
            <p:sp>
              <p:nvSpPr>
                <p:cNvPr id="162" name="ZoneTexte 161">
                  <a:extLst>
                    <a:ext uri="{FF2B5EF4-FFF2-40B4-BE49-F238E27FC236}">
                      <a16:creationId xmlns:a16="http://schemas.microsoft.com/office/drawing/2014/main" id="{357877A5-02DF-432C-AC9C-590A5F23F1C7}"/>
                    </a:ext>
                  </a:extLst>
                </p:cNvPr>
                <p:cNvSpPr txBox="1"/>
                <p:nvPr/>
              </p:nvSpPr>
              <p:spPr>
                <a:xfrm>
                  <a:off x="5702377" y="183050"/>
                  <a:ext cx="216000" cy="216396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scene3d>
                  <a:camera prst="orthographicFront">
                    <a:rot lat="0" lon="0" rev="0"/>
                  </a:camera>
                  <a:lightRig rig="contrasting" dir="t">
                    <a:rot lat="0" lon="0" rev="1500000"/>
                  </a:lightRig>
                </a:scene3d>
                <a:sp3d prstMaterial="metal">
                  <a:bevelT w="88900" h="88900"/>
                </a:sp3d>
              </p:spPr>
              <p:txBody>
                <a:bodyPr wrap="square" lIns="0" tIns="0" rIns="0" bIns="0" rtlCol="0">
                  <a:spAutoFit/>
                </a:bodyPr>
                <a:lstStyle/>
                <a:p>
                  <a:pPr algn="ctr"/>
                  <a:r>
                    <a:rPr lang="fr-FR" sz="1000" dirty="0">
                      <a:solidFill>
                        <a:schemeClr val="bg1"/>
                      </a:solidFill>
                      <a:latin typeface="Wolf Sans" panose="020F0704030504030204" pitchFamily="34" charset="0"/>
                    </a:rPr>
                    <a:t>1</a:t>
                  </a:r>
                </a:p>
              </p:txBody>
            </p:sp>
          </p:grpSp>
        </p:grpSp>
      </p:grpSp>
      <p:sp>
        <p:nvSpPr>
          <p:cNvPr id="41" name="ZoneTexte 40">
            <a:extLst>
              <a:ext uri="{FF2B5EF4-FFF2-40B4-BE49-F238E27FC236}">
                <a16:creationId xmlns:a16="http://schemas.microsoft.com/office/drawing/2014/main" id="{7F09AD4A-D2C0-45D8-B520-9A27AE61D800}"/>
              </a:ext>
            </a:extLst>
          </p:cNvPr>
          <p:cNvSpPr txBox="1"/>
          <p:nvPr/>
        </p:nvSpPr>
        <p:spPr>
          <a:xfrm>
            <a:off x="854938" y="331909"/>
            <a:ext cx="1663711" cy="1336841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marL="228600" indent="-228600">
              <a:lnSpc>
                <a:spcPct val="150000"/>
              </a:lnSpc>
              <a:buFont typeface="+mj-lt"/>
              <a:buAutoNum type="alphaLcParenR"/>
            </a:pPr>
            <a:r>
              <a:rPr lang="fr-FR" sz="1100" dirty="0">
                <a:latin typeface="Script cole" panose="00000400000000000000" pitchFamily="2" charset="0"/>
              </a:rPr>
              <a:t>445 × 28</a:t>
            </a:r>
          </a:p>
          <a:p>
            <a:pPr marL="228600" indent="-228600">
              <a:lnSpc>
                <a:spcPct val="150000"/>
              </a:lnSpc>
              <a:buAutoNum type="alphaLcParenR"/>
            </a:pPr>
            <a:r>
              <a:rPr lang="fr-FR" sz="1100" dirty="0">
                <a:latin typeface="Script cole" panose="00000400000000000000" pitchFamily="2" charset="0"/>
              </a:rPr>
              <a:t>192 × 53</a:t>
            </a:r>
          </a:p>
          <a:p>
            <a:pPr marL="228600" indent="-228600">
              <a:lnSpc>
                <a:spcPct val="150000"/>
              </a:lnSpc>
              <a:buAutoNum type="alphaLcParenR"/>
            </a:pPr>
            <a:r>
              <a:rPr lang="fr-FR" sz="1100" dirty="0">
                <a:latin typeface="Script cole" panose="00000400000000000000" pitchFamily="2" charset="0"/>
              </a:rPr>
              <a:t>234 × 25</a:t>
            </a:r>
          </a:p>
          <a:p>
            <a:pPr marL="228600" indent="-228600">
              <a:lnSpc>
                <a:spcPct val="150000"/>
              </a:lnSpc>
              <a:buAutoNum type="alphaLcParenR"/>
            </a:pPr>
            <a:r>
              <a:rPr lang="fr-FR" sz="1100" dirty="0">
                <a:latin typeface="Script cole" panose="00000400000000000000" pitchFamily="2" charset="0"/>
              </a:rPr>
              <a:t>826 × 647</a:t>
            </a:r>
          </a:p>
          <a:p>
            <a:pPr marL="228600" indent="-228600">
              <a:lnSpc>
                <a:spcPct val="150000"/>
              </a:lnSpc>
              <a:buAutoNum type="alphaLcParenR"/>
            </a:pPr>
            <a:r>
              <a:rPr lang="fr-FR" sz="1100" dirty="0">
                <a:latin typeface="Script cole" panose="00000400000000000000" pitchFamily="2" charset="0"/>
              </a:rPr>
              <a:t>127 × 932</a:t>
            </a:r>
          </a:p>
        </p:txBody>
      </p:sp>
      <p:sp>
        <p:nvSpPr>
          <p:cNvPr id="42" name="ZoneTexte 41">
            <a:extLst>
              <a:ext uri="{FF2B5EF4-FFF2-40B4-BE49-F238E27FC236}">
                <a16:creationId xmlns:a16="http://schemas.microsoft.com/office/drawing/2014/main" id="{80C0BF7E-2B3B-4701-A51E-59024CB42AF4}"/>
              </a:ext>
            </a:extLst>
          </p:cNvPr>
          <p:cNvSpPr txBox="1"/>
          <p:nvPr/>
        </p:nvSpPr>
        <p:spPr>
          <a:xfrm>
            <a:off x="2531389" y="353936"/>
            <a:ext cx="1825390" cy="1336841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marL="228600" indent="-228600">
              <a:lnSpc>
                <a:spcPct val="150000"/>
              </a:lnSpc>
              <a:buFont typeface="+mj-lt"/>
              <a:buAutoNum type="alphaLcParenR" startAt="6"/>
            </a:pPr>
            <a:r>
              <a:rPr lang="fr-FR" sz="1100" dirty="0">
                <a:latin typeface="Script cole" panose="00000400000000000000" pitchFamily="2" charset="0"/>
              </a:rPr>
              <a:t>63 : 9</a:t>
            </a:r>
          </a:p>
          <a:p>
            <a:pPr marL="228600" indent="-228600">
              <a:lnSpc>
                <a:spcPct val="150000"/>
              </a:lnSpc>
              <a:buFont typeface="+mj-lt"/>
              <a:buAutoNum type="alphaLcParenR" startAt="6"/>
            </a:pPr>
            <a:r>
              <a:rPr lang="fr-FR" sz="1100" dirty="0">
                <a:latin typeface="Script cole" panose="00000400000000000000" pitchFamily="2" charset="0"/>
              </a:rPr>
              <a:t>9 600 - 3 709  </a:t>
            </a:r>
          </a:p>
          <a:p>
            <a:pPr marL="228600" indent="-228600">
              <a:lnSpc>
                <a:spcPct val="150000"/>
              </a:lnSpc>
              <a:buAutoNum type="alphaLcParenR" startAt="6"/>
            </a:pPr>
            <a:r>
              <a:rPr lang="fr-FR" sz="1100" dirty="0">
                <a:latin typeface="Script cole" panose="00000400000000000000" pitchFamily="2" charset="0"/>
              </a:rPr>
              <a:t>2 274 + 4 735</a:t>
            </a:r>
          </a:p>
          <a:p>
            <a:pPr marL="228600" indent="-228600">
              <a:lnSpc>
                <a:spcPct val="150000"/>
              </a:lnSpc>
              <a:buAutoNum type="alphaLcParenR" startAt="6"/>
            </a:pPr>
            <a:r>
              <a:rPr lang="fr-FR" sz="1100" dirty="0">
                <a:latin typeface="Script cole" panose="00000400000000000000" pitchFamily="2" charset="0"/>
              </a:rPr>
              <a:t>1 793 + 609 + 7 438</a:t>
            </a:r>
          </a:p>
          <a:p>
            <a:pPr marL="228600" indent="-228600">
              <a:lnSpc>
                <a:spcPct val="150000"/>
              </a:lnSpc>
              <a:buAutoNum type="alphaLcParenR" startAt="6"/>
            </a:pPr>
            <a:r>
              <a:rPr lang="fr-FR" sz="1100" dirty="0">
                <a:latin typeface="Script cole" panose="00000400000000000000" pitchFamily="2" charset="0"/>
              </a:rPr>
              <a:t>568 + … = 862</a:t>
            </a:r>
          </a:p>
        </p:txBody>
      </p:sp>
      <p:sp>
        <p:nvSpPr>
          <p:cNvPr id="63" name="ZoneTexte 62">
            <a:extLst>
              <a:ext uri="{FF2B5EF4-FFF2-40B4-BE49-F238E27FC236}">
                <a16:creationId xmlns:a16="http://schemas.microsoft.com/office/drawing/2014/main" id="{B140D717-9D75-4111-9A68-DE76DE5D66CC}"/>
              </a:ext>
            </a:extLst>
          </p:cNvPr>
          <p:cNvSpPr txBox="1"/>
          <p:nvPr/>
        </p:nvSpPr>
        <p:spPr>
          <a:xfrm>
            <a:off x="854939" y="2015108"/>
            <a:ext cx="1663710" cy="1361911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marL="228600" indent="-228600">
              <a:lnSpc>
                <a:spcPct val="150000"/>
              </a:lnSpc>
              <a:buFont typeface="+mj-lt"/>
              <a:buAutoNum type="alphaLcParenR"/>
            </a:pPr>
            <a:r>
              <a:rPr lang="fr-FR" sz="1100" dirty="0">
                <a:latin typeface="Script cole" panose="00000400000000000000" pitchFamily="2" charset="0"/>
              </a:rPr>
              <a:t>592 × 61</a:t>
            </a:r>
          </a:p>
          <a:p>
            <a:pPr marL="228600" indent="-228600">
              <a:lnSpc>
                <a:spcPct val="150000"/>
              </a:lnSpc>
              <a:buAutoNum type="alphaLcParenR"/>
            </a:pPr>
            <a:r>
              <a:rPr lang="fr-FR" sz="1100" dirty="0">
                <a:latin typeface="Script cole" panose="00000400000000000000" pitchFamily="2" charset="0"/>
              </a:rPr>
              <a:t>466 × 95</a:t>
            </a:r>
          </a:p>
          <a:p>
            <a:pPr marL="228600" indent="-228600">
              <a:lnSpc>
                <a:spcPct val="150000"/>
              </a:lnSpc>
              <a:buAutoNum type="alphaLcParenR"/>
            </a:pPr>
            <a:r>
              <a:rPr lang="fr-FR" sz="1100" dirty="0">
                <a:latin typeface="Script cole" panose="00000400000000000000" pitchFamily="2" charset="0"/>
              </a:rPr>
              <a:t>254 × 34</a:t>
            </a:r>
          </a:p>
          <a:p>
            <a:pPr marL="228600" indent="-228600">
              <a:lnSpc>
                <a:spcPct val="150000"/>
              </a:lnSpc>
              <a:buAutoNum type="alphaLcParenR"/>
            </a:pPr>
            <a:r>
              <a:rPr lang="fr-FR" sz="1100" dirty="0">
                <a:latin typeface="Script cole" panose="00000400000000000000" pitchFamily="2" charset="0"/>
              </a:rPr>
              <a:t>984 × 527</a:t>
            </a:r>
          </a:p>
          <a:p>
            <a:pPr marL="228600" indent="-228600">
              <a:lnSpc>
                <a:spcPct val="150000"/>
              </a:lnSpc>
              <a:buAutoNum type="alphaLcParenR"/>
            </a:pPr>
            <a:r>
              <a:rPr lang="fr-FR" sz="1100" dirty="0">
                <a:latin typeface="Script cole" panose="00000400000000000000" pitchFamily="2" charset="0"/>
              </a:rPr>
              <a:t>206 × 473</a:t>
            </a:r>
          </a:p>
        </p:txBody>
      </p:sp>
      <p:sp>
        <p:nvSpPr>
          <p:cNvPr id="64" name="ZoneTexte 63">
            <a:extLst>
              <a:ext uri="{FF2B5EF4-FFF2-40B4-BE49-F238E27FC236}">
                <a16:creationId xmlns:a16="http://schemas.microsoft.com/office/drawing/2014/main" id="{9ED966DB-94D7-45A1-B827-FA10A299B302}"/>
              </a:ext>
            </a:extLst>
          </p:cNvPr>
          <p:cNvSpPr txBox="1"/>
          <p:nvPr/>
        </p:nvSpPr>
        <p:spPr>
          <a:xfrm>
            <a:off x="2531389" y="2037135"/>
            <a:ext cx="2032991" cy="1336841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marL="228600" indent="-228600">
              <a:lnSpc>
                <a:spcPct val="150000"/>
              </a:lnSpc>
              <a:buFont typeface="+mj-lt"/>
              <a:buAutoNum type="alphaLcParenR" startAt="6"/>
            </a:pPr>
            <a:r>
              <a:rPr lang="fr-FR" sz="1100" dirty="0">
                <a:latin typeface="Script cole" panose="00000400000000000000" pitchFamily="2" charset="0"/>
              </a:rPr>
              <a:t>42 : 7</a:t>
            </a:r>
          </a:p>
          <a:p>
            <a:pPr marL="228600" indent="-228600">
              <a:lnSpc>
                <a:spcPct val="150000"/>
              </a:lnSpc>
              <a:buAutoNum type="alphaLcParenR" startAt="6"/>
            </a:pPr>
            <a:r>
              <a:rPr lang="fr-FR" sz="1100" dirty="0">
                <a:latin typeface="Script cole" panose="00000400000000000000" pitchFamily="2" charset="0"/>
              </a:rPr>
              <a:t>3 261 + 1 695</a:t>
            </a:r>
          </a:p>
          <a:p>
            <a:pPr marL="228600" indent="-228600">
              <a:lnSpc>
                <a:spcPct val="150000"/>
              </a:lnSpc>
              <a:buAutoNum type="alphaLcParenR" startAt="6"/>
            </a:pPr>
            <a:r>
              <a:rPr lang="fr-FR" sz="1100" dirty="0">
                <a:latin typeface="Script cole" panose="00000400000000000000" pitchFamily="2" charset="0"/>
              </a:rPr>
              <a:t>5 700 </a:t>
            </a:r>
            <a:r>
              <a:rPr lang="mr-IN" sz="1100" dirty="0">
                <a:latin typeface="Script cole" panose="00000400000000000000" pitchFamily="2" charset="0"/>
              </a:rPr>
              <a:t>–</a:t>
            </a:r>
            <a:r>
              <a:rPr lang="fr-FR" sz="1100" dirty="0">
                <a:latin typeface="Script cole" panose="00000400000000000000" pitchFamily="2" charset="0"/>
              </a:rPr>
              <a:t> 3 672</a:t>
            </a:r>
          </a:p>
          <a:p>
            <a:pPr marL="228600" indent="-228600">
              <a:lnSpc>
                <a:spcPct val="150000"/>
              </a:lnSpc>
              <a:buAutoNum type="alphaLcParenR" startAt="6"/>
            </a:pPr>
            <a:r>
              <a:rPr lang="fr-FR" sz="1100" dirty="0">
                <a:latin typeface="Script cole" panose="00000400000000000000" pitchFamily="2" charset="0"/>
              </a:rPr>
              <a:t>268 + 2 367 + 1 903</a:t>
            </a:r>
          </a:p>
          <a:p>
            <a:pPr marL="228600" indent="-228600">
              <a:lnSpc>
                <a:spcPct val="150000"/>
              </a:lnSpc>
              <a:buAutoNum type="alphaLcParenR" startAt="6"/>
            </a:pPr>
            <a:r>
              <a:rPr lang="fr-FR" sz="1100" dirty="0">
                <a:latin typeface="Script cole" panose="00000400000000000000" pitchFamily="2" charset="0"/>
              </a:rPr>
              <a:t>463 + … = 951</a:t>
            </a:r>
          </a:p>
        </p:txBody>
      </p:sp>
      <p:sp>
        <p:nvSpPr>
          <p:cNvPr id="77" name="ZoneTexte 76">
            <a:extLst>
              <a:ext uri="{FF2B5EF4-FFF2-40B4-BE49-F238E27FC236}">
                <a16:creationId xmlns:a16="http://schemas.microsoft.com/office/drawing/2014/main" id="{F44C4B0C-0D1A-4597-97F2-54EEF396F5A1}"/>
              </a:ext>
            </a:extLst>
          </p:cNvPr>
          <p:cNvSpPr txBox="1"/>
          <p:nvPr/>
        </p:nvSpPr>
        <p:spPr>
          <a:xfrm>
            <a:off x="854939" y="3712710"/>
            <a:ext cx="1691399" cy="1336841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marL="228600" indent="-228600">
              <a:lnSpc>
                <a:spcPct val="150000"/>
              </a:lnSpc>
              <a:buFont typeface="+mj-lt"/>
              <a:buAutoNum type="alphaLcParenR"/>
            </a:pPr>
            <a:r>
              <a:rPr lang="fr-FR" sz="1100" dirty="0">
                <a:latin typeface="Script cole" panose="00000400000000000000" pitchFamily="2" charset="0"/>
              </a:rPr>
              <a:t>374 × 31</a:t>
            </a:r>
          </a:p>
          <a:p>
            <a:pPr marL="228600" indent="-228600">
              <a:lnSpc>
                <a:spcPct val="150000"/>
              </a:lnSpc>
              <a:buAutoNum type="alphaLcParenR"/>
            </a:pPr>
            <a:r>
              <a:rPr lang="fr-FR" sz="1100" dirty="0">
                <a:latin typeface="Script cole" panose="00000400000000000000" pitchFamily="2" charset="0"/>
              </a:rPr>
              <a:t>267 × 45</a:t>
            </a:r>
          </a:p>
          <a:p>
            <a:pPr marL="228600" indent="-228600">
              <a:lnSpc>
                <a:spcPct val="150000"/>
              </a:lnSpc>
              <a:buAutoNum type="alphaLcParenR"/>
            </a:pPr>
            <a:r>
              <a:rPr lang="fr-FR" sz="1100" dirty="0">
                <a:latin typeface="Script cole" panose="00000400000000000000" pitchFamily="2" charset="0"/>
              </a:rPr>
              <a:t>492 × 15</a:t>
            </a:r>
          </a:p>
          <a:p>
            <a:pPr marL="228600" indent="-228600">
              <a:lnSpc>
                <a:spcPct val="150000"/>
              </a:lnSpc>
              <a:buAutoNum type="alphaLcParenR"/>
            </a:pPr>
            <a:r>
              <a:rPr lang="fr-FR" sz="1100" dirty="0">
                <a:latin typeface="Script cole" panose="00000400000000000000" pitchFamily="2" charset="0"/>
              </a:rPr>
              <a:t>790 × 208</a:t>
            </a:r>
          </a:p>
          <a:p>
            <a:pPr marL="228600" indent="-228600">
              <a:lnSpc>
                <a:spcPct val="150000"/>
              </a:lnSpc>
              <a:buAutoNum type="alphaLcParenR"/>
            </a:pPr>
            <a:r>
              <a:rPr lang="fr-FR" sz="1100" dirty="0">
                <a:latin typeface="Script cole" panose="00000400000000000000" pitchFamily="2" charset="0"/>
              </a:rPr>
              <a:t>321 × 524</a:t>
            </a:r>
          </a:p>
        </p:txBody>
      </p:sp>
      <p:sp>
        <p:nvSpPr>
          <p:cNvPr id="78" name="ZoneTexte 77">
            <a:extLst>
              <a:ext uri="{FF2B5EF4-FFF2-40B4-BE49-F238E27FC236}">
                <a16:creationId xmlns:a16="http://schemas.microsoft.com/office/drawing/2014/main" id="{3D9E14BC-A4B3-426A-81E0-8EF9604BCB87}"/>
              </a:ext>
            </a:extLst>
          </p:cNvPr>
          <p:cNvSpPr txBox="1"/>
          <p:nvPr/>
        </p:nvSpPr>
        <p:spPr>
          <a:xfrm>
            <a:off x="2531389" y="3734737"/>
            <a:ext cx="1766291" cy="1336841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marL="228600" indent="-228600">
              <a:lnSpc>
                <a:spcPct val="150000"/>
              </a:lnSpc>
              <a:buFont typeface="+mj-lt"/>
              <a:buAutoNum type="alphaLcParenR" startAt="6"/>
            </a:pPr>
            <a:r>
              <a:rPr lang="fr-FR" sz="1100" dirty="0">
                <a:latin typeface="Script cole" panose="00000400000000000000" pitchFamily="2" charset="0"/>
              </a:rPr>
              <a:t>3 500 </a:t>
            </a:r>
            <a:r>
              <a:rPr lang="mr-IN" sz="1100" dirty="0">
                <a:latin typeface="Script cole" panose="00000400000000000000" pitchFamily="2" charset="0"/>
              </a:rPr>
              <a:t>–</a:t>
            </a:r>
            <a:r>
              <a:rPr lang="fr-FR" sz="1100" dirty="0">
                <a:latin typeface="Script cole" panose="00000400000000000000" pitchFamily="2" charset="0"/>
              </a:rPr>
              <a:t> 1 649</a:t>
            </a:r>
          </a:p>
          <a:p>
            <a:pPr marL="228600" indent="-228600">
              <a:lnSpc>
                <a:spcPct val="150000"/>
              </a:lnSpc>
              <a:buFont typeface="+mj-lt"/>
              <a:buAutoNum type="alphaLcParenR" startAt="6"/>
            </a:pPr>
            <a:r>
              <a:rPr lang="fr-FR" sz="1100" dirty="0">
                <a:latin typeface="Script cole" panose="00000400000000000000" pitchFamily="2" charset="0"/>
              </a:rPr>
              <a:t>64 : 8</a:t>
            </a:r>
          </a:p>
          <a:p>
            <a:pPr marL="228600" indent="-228600">
              <a:lnSpc>
                <a:spcPct val="150000"/>
              </a:lnSpc>
              <a:buFont typeface="+mj-lt"/>
              <a:buAutoNum type="alphaLcParenR" startAt="6"/>
            </a:pPr>
            <a:r>
              <a:rPr lang="fr-FR" sz="1100" dirty="0">
                <a:latin typeface="Script cole" panose="00000400000000000000" pitchFamily="2" charset="0"/>
              </a:rPr>
              <a:t>4 672 + 2 908</a:t>
            </a:r>
          </a:p>
          <a:p>
            <a:pPr marL="228600" indent="-228600">
              <a:lnSpc>
                <a:spcPct val="150000"/>
              </a:lnSpc>
              <a:buFont typeface="+mj-lt"/>
              <a:buAutoNum type="alphaLcParenR" startAt="6"/>
            </a:pPr>
            <a:r>
              <a:rPr lang="fr-FR" sz="1100" dirty="0">
                <a:latin typeface="Script cole" panose="00000400000000000000" pitchFamily="2" charset="0"/>
              </a:rPr>
              <a:t>3 239 + 6 710 + 58</a:t>
            </a:r>
          </a:p>
          <a:p>
            <a:pPr marL="228600" indent="-228600">
              <a:lnSpc>
                <a:spcPct val="150000"/>
              </a:lnSpc>
              <a:buAutoNum type="alphaLcParenR" startAt="6"/>
            </a:pPr>
            <a:r>
              <a:rPr lang="fr-FR" sz="1100" dirty="0">
                <a:latin typeface="Script cole" panose="00000400000000000000" pitchFamily="2" charset="0"/>
              </a:rPr>
              <a:t>496 + … = 735</a:t>
            </a:r>
          </a:p>
        </p:txBody>
      </p:sp>
      <p:sp>
        <p:nvSpPr>
          <p:cNvPr id="91" name="ZoneTexte 90">
            <a:extLst>
              <a:ext uri="{FF2B5EF4-FFF2-40B4-BE49-F238E27FC236}">
                <a16:creationId xmlns:a16="http://schemas.microsoft.com/office/drawing/2014/main" id="{BA4AE28D-3720-4F35-8F3A-D13C86D721A7}"/>
              </a:ext>
            </a:extLst>
          </p:cNvPr>
          <p:cNvSpPr txBox="1"/>
          <p:nvPr/>
        </p:nvSpPr>
        <p:spPr>
          <a:xfrm>
            <a:off x="854939" y="5386988"/>
            <a:ext cx="1691399" cy="1336841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marL="228600" indent="-228600">
              <a:lnSpc>
                <a:spcPct val="150000"/>
              </a:lnSpc>
              <a:buFont typeface="+mj-lt"/>
              <a:buAutoNum type="alphaLcParenR"/>
            </a:pPr>
            <a:r>
              <a:rPr lang="fr-FR" sz="1100" dirty="0">
                <a:latin typeface="Script cole" panose="00000400000000000000" pitchFamily="2" charset="0"/>
              </a:rPr>
              <a:t>386 × 15</a:t>
            </a:r>
          </a:p>
          <a:p>
            <a:pPr marL="228600" indent="-228600">
              <a:lnSpc>
                <a:spcPct val="150000"/>
              </a:lnSpc>
              <a:buAutoNum type="alphaLcParenR"/>
            </a:pPr>
            <a:r>
              <a:rPr lang="fr-FR" sz="1100" dirty="0">
                <a:latin typeface="Script cole" panose="00000400000000000000" pitchFamily="2" charset="0"/>
              </a:rPr>
              <a:t>465 × 32</a:t>
            </a:r>
          </a:p>
          <a:p>
            <a:pPr marL="228600" indent="-228600">
              <a:lnSpc>
                <a:spcPct val="150000"/>
              </a:lnSpc>
              <a:buAutoNum type="alphaLcParenR"/>
            </a:pPr>
            <a:r>
              <a:rPr lang="fr-FR" sz="1100" dirty="0">
                <a:latin typeface="Script cole" panose="00000400000000000000" pitchFamily="2" charset="0"/>
              </a:rPr>
              <a:t>591 × 27</a:t>
            </a:r>
          </a:p>
          <a:p>
            <a:pPr marL="228600" indent="-228600">
              <a:lnSpc>
                <a:spcPct val="150000"/>
              </a:lnSpc>
              <a:buAutoNum type="alphaLcParenR"/>
            </a:pPr>
            <a:r>
              <a:rPr lang="fr-FR" sz="1100" dirty="0">
                <a:latin typeface="Script cole" panose="00000400000000000000" pitchFamily="2" charset="0"/>
              </a:rPr>
              <a:t>944 × 563</a:t>
            </a:r>
          </a:p>
          <a:p>
            <a:pPr marL="228600" indent="-228600">
              <a:lnSpc>
                <a:spcPct val="150000"/>
              </a:lnSpc>
              <a:buAutoNum type="alphaLcParenR"/>
            </a:pPr>
            <a:r>
              <a:rPr lang="fr-FR" sz="1100" dirty="0">
                <a:latin typeface="Script cole" panose="00000400000000000000" pitchFamily="2" charset="0"/>
              </a:rPr>
              <a:t>524 × 271</a:t>
            </a:r>
          </a:p>
        </p:txBody>
      </p:sp>
      <p:sp>
        <p:nvSpPr>
          <p:cNvPr id="92" name="ZoneTexte 91">
            <a:extLst>
              <a:ext uri="{FF2B5EF4-FFF2-40B4-BE49-F238E27FC236}">
                <a16:creationId xmlns:a16="http://schemas.microsoft.com/office/drawing/2014/main" id="{0FCC247E-55E1-4CF4-A726-82A1729F64EC}"/>
              </a:ext>
            </a:extLst>
          </p:cNvPr>
          <p:cNvSpPr txBox="1"/>
          <p:nvPr/>
        </p:nvSpPr>
        <p:spPr>
          <a:xfrm>
            <a:off x="2531389" y="5409015"/>
            <a:ext cx="1825390" cy="1336841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marL="228600" indent="-228600">
              <a:lnSpc>
                <a:spcPct val="150000"/>
              </a:lnSpc>
              <a:buFont typeface="+mj-lt"/>
              <a:buAutoNum type="alphaLcParenR" startAt="6"/>
            </a:pPr>
            <a:r>
              <a:rPr lang="fr-FR" sz="1100" dirty="0">
                <a:latin typeface="Script cole" panose="00000400000000000000" pitchFamily="2" charset="0"/>
              </a:rPr>
              <a:t>7 659 + 1 457</a:t>
            </a:r>
          </a:p>
          <a:p>
            <a:pPr marL="228600" indent="-228600">
              <a:lnSpc>
                <a:spcPct val="150000"/>
              </a:lnSpc>
              <a:buAutoNum type="alphaLcParenR" startAt="6"/>
            </a:pPr>
            <a:r>
              <a:rPr lang="fr-FR" sz="1100" dirty="0">
                <a:latin typeface="Script cole" panose="00000400000000000000" pitchFamily="2" charset="0"/>
              </a:rPr>
              <a:t>9 400 </a:t>
            </a:r>
            <a:r>
              <a:rPr lang="mr-IN" sz="1100" dirty="0">
                <a:latin typeface="Script cole" panose="00000400000000000000" pitchFamily="2" charset="0"/>
              </a:rPr>
              <a:t>–</a:t>
            </a:r>
            <a:r>
              <a:rPr lang="fr-FR" sz="1100" dirty="0">
                <a:latin typeface="Script cole" panose="00000400000000000000" pitchFamily="2" charset="0"/>
              </a:rPr>
              <a:t> 4 878</a:t>
            </a:r>
          </a:p>
          <a:p>
            <a:pPr marL="228600" indent="-228600">
              <a:lnSpc>
                <a:spcPct val="150000"/>
              </a:lnSpc>
              <a:buAutoNum type="alphaLcParenR" startAt="6"/>
            </a:pPr>
            <a:r>
              <a:rPr lang="fr-FR" sz="1100" dirty="0">
                <a:latin typeface="Script cole" panose="00000400000000000000" pitchFamily="2" charset="0"/>
              </a:rPr>
              <a:t>45 : 5</a:t>
            </a:r>
          </a:p>
          <a:p>
            <a:pPr marL="228600" indent="-228600">
              <a:lnSpc>
                <a:spcPct val="150000"/>
              </a:lnSpc>
              <a:buAutoNum type="alphaLcParenR" startAt="6"/>
            </a:pPr>
            <a:r>
              <a:rPr lang="fr-FR" sz="1100" dirty="0">
                <a:latin typeface="Script cole" panose="00000400000000000000" pitchFamily="2" charset="0"/>
              </a:rPr>
              <a:t>2 015 + 5 801 + 121</a:t>
            </a:r>
          </a:p>
          <a:p>
            <a:pPr marL="228600" indent="-228600">
              <a:lnSpc>
                <a:spcPct val="150000"/>
              </a:lnSpc>
              <a:buAutoNum type="alphaLcParenR" startAt="6"/>
            </a:pPr>
            <a:r>
              <a:rPr lang="fr-FR" sz="1100" dirty="0">
                <a:latin typeface="Script cole" panose="00000400000000000000" pitchFamily="2" charset="0"/>
              </a:rPr>
              <a:t>539 + … = 978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890B2251-20CD-495E-805D-B8E01305E813}"/>
              </a:ext>
            </a:extLst>
          </p:cNvPr>
          <p:cNvSpPr/>
          <p:nvPr/>
        </p:nvSpPr>
        <p:spPr>
          <a:xfrm>
            <a:off x="138021" y="112144"/>
            <a:ext cx="4597880" cy="1578634"/>
          </a:xfrm>
          <a:prstGeom prst="round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0D8FE4D9-3B2A-4BD8-AD2C-FDF19D801096}"/>
              </a:ext>
            </a:extLst>
          </p:cNvPr>
          <p:cNvSpPr/>
          <p:nvPr/>
        </p:nvSpPr>
        <p:spPr>
          <a:xfrm>
            <a:off x="138021" y="1798607"/>
            <a:ext cx="4597880" cy="1578634"/>
          </a:xfrm>
          <a:prstGeom prst="round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5B349983-8D3F-4406-9529-537108E9CE7D}"/>
              </a:ext>
            </a:extLst>
          </p:cNvPr>
          <p:cNvSpPr/>
          <p:nvPr/>
        </p:nvSpPr>
        <p:spPr>
          <a:xfrm>
            <a:off x="138021" y="3485071"/>
            <a:ext cx="4597880" cy="1578634"/>
          </a:xfrm>
          <a:prstGeom prst="round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97FA7496-88C5-40AF-9707-81AC92F18350}"/>
              </a:ext>
            </a:extLst>
          </p:cNvPr>
          <p:cNvSpPr/>
          <p:nvPr/>
        </p:nvSpPr>
        <p:spPr>
          <a:xfrm>
            <a:off x="138021" y="5171535"/>
            <a:ext cx="4597880" cy="1578634"/>
          </a:xfrm>
          <a:prstGeom prst="round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5" name="ZoneTexte 114">
            <a:extLst>
              <a:ext uri="{FF2B5EF4-FFF2-40B4-BE49-F238E27FC236}">
                <a16:creationId xmlns:a16="http://schemas.microsoft.com/office/drawing/2014/main" id="{9A2C31B0-0819-41D7-B035-BCBBA86D502B}"/>
              </a:ext>
            </a:extLst>
          </p:cNvPr>
          <p:cNvSpPr txBox="1"/>
          <p:nvPr/>
        </p:nvSpPr>
        <p:spPr>
          <a:xfrm>
            <a:off x="5844073" y="341288"/>
            <a:ext cx="1663711" cy="1361911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marL="228600" indent="-228600">
              <a:lnSpc>
                <a:spcPct val="150000"/>
              </a:lnSpc>
              <a:buFont typeface="+mj-lt"/>
              <a:buAutoNum type="alphaLcParenR"/>
            </a:pPr>
            <a:r>
              <a:rPr lang="fr-FR" sz="1100" dirty="0">
                <a:latin typeface="Script cole" panose="00000400000000000000" pitchFamily="2" charset="0"/>
              </a:rPr>
              <a:t>445 × 28</a:t>
            </a:r>
          </a:p>
          <a:p>
            <a:pPr marL="228600" indent="-228600">
              <a:lnSpc>
                <a:spcPct val="150000"/>
              </a:lnSpc>
              <a:buAutoNum type="alphaLcParenR"/>
            </a:pPr>
            <a:r>
              <a:rPr lang="fr-FR" sz="1100" dirty="0">
                <a:latin typeface="Script cole" panose="00000400000000000000" pitchFamily="2" charset="0"/>
              </a:rPr>
              <a:t>192 × 53</a:t>
            </a:r>
          </a:p>
          <a:p>
            <a:pPr marL="228600" indent="-228600">
              <a:lnSpc>
                <a:spcPct val="150000"/>
              </a:lnSpc>
              <a:buAutoNum type="alphaLcParenR"/>
            </a:pPr>
            <a:r>
              <a:rPr lang="fr-FR" sz="1100" dirty="0">
                <a:latin typeface="Script cole" panose="00000400000000000000" pitchFamily="2" charset="0"/>
              </a:rPr>
              <a:t>234 × 25</a:t>
            </a:r>
          </a:p>
          <a:p>
            <a:pPr marL="228600" indent="-228600">
              <a:lnSpc>
                <a:spcPct val="150000"/>
              </a:lnSpc>
              <a:buAutoNum type="alphaLcParenR"/>
            </a:pPr>
            <a:r>
              <a:rPr lang="fr-FR" sz="1100" dirty="0">
                <a:latin typeface="Script cole" panose="00000400000000000000" pitchFamily="2" charset="0"/>
              </a:rPr>
              <a:t>826 × 647</a:t>
            </a:r>
          </a:p>
          <a:p>
            <a:pPr marL="228600" indent="-228600">
              <a:lnSpc>
                <a:spcPct val="150000"/>
              </a:lnSpc>
              <a:buAutoNum type="alphaLcParenR"/>
            </a:pPr>
            <a:r>
              <a:rPr lang="fr-FR" sz="1100" dirty="0">
                <a:latin typeface="Script cole" panose="00000400000000000000" pitchFamily="2" charset="0"/>
              </a:rPr>
              <a:t>127 × 932</a:t>
            </a:r>
          </a:p>
        </p:txBody>
      </p:sp>
      <p:sp>
        <p:nvSpPr>
          <p:cNvPr id="116" name="ZoneTexte 115">
            <a:extLst>
              <a:ext uri="{FF2B5EF4-FFF2-40B4-BE49-F238E27FC236}">
                <a16:creationId xmlns:a16="http://schemas.microsoft.com/office/drawing/2014/main" id="{9629813E-FFAA-4365-B468-647138A22485}"/>
              </a:ext>
            </a:extLst>
          </p:cNvPr>
          <p:cNvSpPr txBox="1"/>
          <p:nvPr/>
        </p:nvSpPr>
        <p:spPr>
          <a:xfrm>
            <a:off x="7520524" y="363315"/>
            <a:ext cx="2204512" cy="1361911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marL="228600" indent="-228600">
              <a:lnSpc>
                <a:spcPct val="150000"/>
              </a:lnSpc>
              <a:buFont typeface="+mj-lt"/>
              <a:buAutoNum type="alphaLcParenR" startAt="6"/>
            </a:pPr>
            <a:r>
              <a:rPr lang="fr-FR" sz="1100" dirty="0">
                <a:latin typeface="Script cole" panose="00000400000000000000" pitchFamily="2" charset="0"/>
              </a:rPr>
              <a:t>63 : 9</a:t>
            </a:r>
          </a:p>
          <a:p>
            <a:pPr marL="228600" indent="-228600">
              <a:lnSpc>
                <a:spcPct val="150000"/>
              </a:lnSpc>
              <a:buFont typeface="+mj-lt"/>
              <a:buAutoNum type="alphaLcParenR" startAt="6"/>
            </a:pPr>
            <a:r>
              <a:rPr lang="fr-FR" sz="1100" dirty="0">
                <a:latin typeface="Script cole" panose="00000400000000000000" pitchFamily="2" charset="0"/>
              </a:rPr>
              <a:t>9 600 - 3 709  </a:t>
            </a:r>
          </a:p>
          <a:p>
            <a:pPr marL="228600" indent="-228600">
              <a:lnSpc>
                <a:spcPct val="150000"/>
              </a:lnSpc>
              <a:buAutoNum type="alphaLcParenR" startAt="6"/>
            </a:pPr>
            <a:r>
              <a:rPr lang="fr-FR" sz="1100" dirty="0">
                <a:latin typeface="Script cole" panose="00000400000000000000" pitchFamily="2" charset="0"/>
              </a:rPr>
              <a:t>2 274 + 4 735</a:t>
            </a:r>
          </a:p>
          <a:p>
            <a:pPr marL="228600" indent="-228600">
              <a:lnSpc>
                <a:spcPct val="150000"/>
              </a:lnSpc>
              <a:buAutoNum type="alphaLcParenR" startAt="6"/>
            </a:pPr>
            <a:r>
              <a:rPr lang="fr-FR" sz="1100" dirty="0">
                <a:latin typeface="Script cole" panose="00000400000000000000" pitchFamily="2" charset="0"/>
              </a:rPr>
              <a:t>1 793 + 609 + 7 438</a:t>
            </a:r>
          </a:p>
          <a:p>
            <a:pPr marL="228600" indent="-228600">
              <a:lnSpc>
                <a:spcPct val="150000"/>
              </a:lnSpc>
              <a:buAutoNum type="alphaLcParenR" startAt="6"/>
            </a:pPr>
            <a:r>
              <a:rPr lang="fr-FR" sz="1100" dirty="0">
                <a:latin typeface="Script cole" panose="00000400000000000000" pitchFamily="2" charset="0"/>
              </a:rPr>
              <a:t>568 + … = 862</a:t>
            </a:r>
          </a:p>
        </p:txBody>
      </p:sp>
      <p:sp>
        <p:nvSpPr>
          <p:cNvPr id="109" name="ZoneTexte 108">
            <a:extLst>
              <a:ext uri="{FF2B5EF4-FFF2-40B4-BE49-F238E27FC236}">
                <a16:creationId xmlns:a16="http://schemas.microsoft.com/office/drawing/2014/main" id="{C2809DA2-2F26-48E8-B9FE-E087E94C2E19}"/>
              </a:ext>
            </a:extLst>
          </p:cNvPr>
          <p:cNvSpPr txBox="1"/>
          <p:nvPr/>
        </p:nvSpPr>
        <p:spPr>
          <a:xfrm>
            <a:off x="5844074" y="2024487"/>
            <a:ext cx="1663710" cy="1361911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marL="228600" indent="-228600">
              <a:lnSpc>
                <a:spcPct val="150000"/>
              </a:lnSpc>
              <a:buFont typeface="+mj-lt"/>
              <a:buAutoNum type="alphaLcParenR"/>
            </a:pPr>
            <a:r>
              <a:rPr lang="fr-FR" sz="1100" dirty="0">
                <a:latin typeface="Script cole" panose="00000400000000000000" pitchFamily="2" charset="0"/>
              </a:rPr>
              <a:t>592 × 61</a:t>
            </a:r>
          </a:p>
          <a:p>
            <a:pPr marL="228600" indent="-228600">
              <a:lnSpc>
                <a:spcPct val="150000"/>
              </a:lnSpc>
              <a:buAutoNum type="alphaLcParenR"/>
            </a:pPr>
            <a:r>
              <a:rPr lang="fr-FR" sz="1100" dirty="0">
                <a:latin typeface="Script cole" panose="00000400000000000000" pitchFamily="2" charset="0"/>
              </a:rPr>
              <a:t>466 × 95</a:t>
            </a:r>
          </a:p>
          <a:p>
            <a:pPr marL="228600" indent="-228600">
              <a:lnSpc>
                <a:spcPct val="150000"/>
              </a:lnSpc>
              <a:buAutoNum type="alphaLcParenR"/>
            </a:pPr>
            <a:r>
              <a:rPr lang="fr-FR" sz="1100" dirty="0">
                <a:latin typeface="Script cole" panose="00000400000000000000" pitchFamily="2" charset="0"/>
              </a:rPr>
              <a:t>254 × 34</a:t>
            </a:r>
          </a:p>
          <a:p>
            <a:pPr marL="228600" indent="-228600">
              <a:lnSpc>
                <a:spcPct val="150000"/>
              </a:lnSpc>
              <a:buAutoNum type="alphaLcParenR"/>
            </a:pPr>
            <a:r>
              <a:rPr lang="fr-FR" sz="1100" dirty="0">
                <a:latin typeface="Script cole" panose="00000400000000000000" pitchFamily="2" charset="0"/>
              </a:rPr>
              <a:t>984 × 527</a:t>
            </a:r>
          </a:p>
          <a:p>
            <a:pPr marL="228600" indent="-228600">
              <a:lnSpc>
                <a:spcPct val="150000"/>
              </a:lnSpc>
              <a:buAutoNum type="alphaLcParenR"/>
            </a:pPr>
            <a:r>
              <a:rPr lang="fr-FR" sz="1100" dirty="0">
                <a:latin typeface="Script cole" panose="00000400000000000000" pitchFamily="2" charset="0"/>
              </a:rPr>
              <a:t>206 × 473</a:t>
            </a:r>
          </a:p>
        </p:txBody>
      </p:sp>
      <p:sp>
        <p:nvSpPr>
          <p:cNvPr id="110" name="ZoneTexte 109">
            <a:extLst>
              <a:ext uri="{FF2B5EF4-FFF2-40B4-BE49-F238E27FC236}">
                <a16:creationId xmlns:a16="http://schemas.microsoft.com/office/drawing/2014/main" id="{B9F5B0EF-63E7-4D86-8311-5E65C2300A55}"/>
              </a:ext>
            </a:extLst>
          </p:cNvPr>
          <p:cNvSpPr txBox="1"/>
          <p:nvPr/>
        </p:nvSpPr>
        <p:spPr>
          <a:xfrm>
            <a:off x="7520524" y="2046514"/>
            <a:ext cx="2204512" cy="1336841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marL="228600" indent="-228600">
              <a:lnSpc>
                <a:spcPct val="150000"/>
              </a:lnSpc>
              <a:buFont typeface="+mj-lt"/>
              <a:buAutoNum type="alphaLcParenR" startAt="6"/>
            </a:pPr>
            <a:r>
              <a:rPr lang="fr-FR" sz="1100" dirty="0">
                <a:latin typeface="Script cole" panose="00000400000000000000" pitchFamily="2" charset="0"/>
              </a:rPr>
              <a:t>42 : 7</a:t>
            </a:r>
          </a:p>
          <a:p>
            <a:pPr marL="228600" indent="-228600">
              <a:lnSpc>
                <a:spcPct val="150000"/>
              </a:lnSpc>
              <a:buAutoNum type="alphaLcParenR" startAt="6"/>
            </a:pPr>
            <a:r>
              <a:rPr lang="fr-FR" sz="1100" dirty="0">
                <a:latin typeface="Script cole" panose="00000400000000000000" pitchFamily="2" charset="0"/>
              </a:rPr>
              <a:t>3 261 + 1 695</a:t>
            </a:r>
          </a:p>
          <a:p>
            <a:pPr marL="228600" indent="-228600">
              <a:lnSpc>
                <a:spcPct val="150000"/>
              </a:lnSpc>
              <a:buAutoNum type="alphaLcParenR" startAt="6"/>
            </a:pPr>
            <a:r>
              <a:rPr lang="fr-FR" sz="1100" dirty="0">
                <a:latin typeface="Script cole" panose="00000400000000000000" pitchFamily="2" charset="0"/>
              </a:rPr>
              <a:t>5 700 </a:t>
            </a:r>
            <a:r>
              <a:rPr lang="mr-IN" sz="1100" dirty="0">
                <a:latin typeface="Script cole" panose="00000400000000000000" pitchFamily="2" charset="0"/>
              </a:rPr>
              <a:t>–</a:t>
            </a:r>
            <a:r>
              <a:rPr lang="fr-FR" sz="1100" dirty="0">
                <a:latin typeface="Script cole" panose="00000400000000000000" pitchFamily="2" charset="0"/>
              </a:rPr>
              <a:t> 3 672</a:t>
            </a:r>
          </a:p>
          <a:p>
            <a:pPr marL="228600" indent="-228600">
              <a:lnSpc>
                <a:spcPct val="150000"/>
              </a:lnSpc>
              <a:buAutoNum type="alphaLcParenR" startAt="6"/>
            </a:pPr>
            <a:r>
              <a:rPr lang="fr-FR" sz="1100" dirty="0">
                <a:latin typeface="Script cole" panose="00000400000000000000" pitchFamily="2" charset="0"/>
              </a:rPr>
              <a:t>268 + 2 367 + 1 903</a:t>
            </a:r>
          </a:p>
          <a:p>
            <a:pPr marL="228600" indent="-228600">
              <a:lnSpc>
                <a:spcPct val="150000"/>
              </a:lnSpc>
              <a:buAutoNum type="alphaLcParenR" startAt="6"/>
            </a:pPr>
            <a:r>
              <a:rPr lang="fr-FR" sz="1100" dirty="0">
                <a:latin typeface="Script cole" panose="00000400000000000000" pitchFamily="2" charset="0"/>
              </a:rPr>
              <a:t>463 + … = 951</a:t>
            </a:r>
          </a:p>
        </p:txBody>
      </p:sp>
      <p:sp>
        <p:nvSpPr>
          <p:cNvPr id="99" name="ZoneTexte 98">
            <a:extLst>
              <a:ext uri="{FF2B5EF4-FFF2-40B4-BE49-F238E27FC236}">
                <a16:creationId xmlns:a16="http://schemas.microsoft.com/office/drawing/2014/main" id="{A3203D8A-1126-46D2-BAE7-CC716F339BB6}"/>
              </a:ext>
            </a:extLst>
          </p:cNvPr>
          <p:cNvSpPr txBox="1"/>
          <p:nvPr/>
        </p:nvSpPr>
        <p:spPr>
          <a:xfrm>
            <a:off x="5844074" y="3722089"/>
            <a:ext cx="1691399" cy="1361911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marL="228600" indent="-228600">
              <a:lnSpc>
                <a:spcPct val="150000"/>
              </a:lnSpc>
              <a:buAutoNum type="arabicParenR"/>
            </a:pPr>
            <a:r>
              <a:rPr lang="fr-FR" sz="1100" dirty="0">
                <a:latin typeface="Script cole" panose="00000400000000000000" pitchFamily="2" charset="0"/>
              </a:rPr>
              <a:t>374 x 31</a:t>
            </a:r>
          </a:p>
          <a:p>
            <a:pPr marL="228600" indent="-228600">
              <a:lnSpc>
                <a:spcPct val="150000"/>
              </a:lnSpc>
              <a:buAutoNum type="arabicParenR"/>
            </a:pPr>
            <a:r>
              <a:rPr lang="fr-FR" sz="1100" dirty="0">
                <a:latin typeface="Script cole" panose="00000400000000000000" pitchFamily="2" charset="0"/>
              </a:rPr>
              <a:t>327 x 45</a:t>
            </a:r>
          </a:p>
          <a:p>
            <a:pPr marL="228600" indent="-228600">
              <a:lnSpc>
                <a:spcPct val="150000"/>
              </a:lnSpc>
              <a:buAutoNum type="arabicParenR"/>
            </a:pPr>
            <a:r>
              <a:rPr lang="fr-FR" sz="1100" dirty="0">
                <a:latin typeface="Script cole" panose="00000400000000000000" pitchFamily="2" charset="0"/>
              </a:rPr>
              <a:t>491 x 15</a:t>
            </a:r>
          </a:p>
          <a:p>
            <a:pPr marL="228600" indent="-228600">
              <a:lnSpc>
                <a:spcPct val="150000"/>
              </a:lnSpc>
              <a:buAutoNum type="arabicParenR"/>
            </a:pPr>
            <a:r>
              <a:rPr lang="fr-FR" sz="1100" dirty="0">
                <a:latin typeface="Script cole" panose="00000400000000000000" pitchFamily="2" charset="0"/>
              </a:rPr>
              <a:t>710 x 20</a:t>
            </a:r>
          </a:p>
          <a:p>
            <a:pPr marL="228600" indent="-228600">
              <a:lnSpc>
                <a:spcPct val="150000"/>
              </a:lnSpc>
              <a:buAutoNum type="arabicParenR"/>
            </a:pPr>
            <a:r>
              <a:rPr lang="fr-FR" sz="1100" dirty="0">
                <a:latin typeface="Script cole" panose="00000400000000000000" pitchFamily="2" charset="0"/>
              </a:rPr>
              <a:t>3 508 </a:t>
            </a:r>
            <a:r>
              <a:rPr lang="mr-IN" sz="1100" dirty="0">
                <a:latin typeface="Script cole" panose="00000400000000000000" pitchFamily="2" charset="0"/>
              </a:rPr>
              <a:t>–</a:t>
            </a:r>
            <a:r>
              <a:rPr lang="fr-FR" sz="1100" dirty="0">
                <a:latin typeface="Script cole" panose="00000400000000000000" pitchFamily="2" charset="0"/>
              </a:rPr>
              <a:t> 1 049</a:t>
            </a:r>
          </a:p>
        </p:txBody>
      </p:sp>
      <p:sp>
        <p:nvSpPr>
          <p:cNvPr id="104" name="ZoneTexte 103">
            <a:extLst>
              <a:ext uri="{FF2B5EF4-FFF2-40B4-BE49-F238E27FC236}">
                <a16:creationId xmlns:a16="http://schemas.microsoft.com/office/drawing/2014/main" id="{A4CA8485-3ACA-41DD-A641-B87C920CDCE6}"/>
              </a:ext>
            </a:extLst>
          </p:cNvPr>
          <p:cNvSpPr txBox="1"/>
          <p:nvPr/>
        </p:nvSpPr>
        <p:spPr>
          <a:xfrm>
            <a:off x="7520524" y="3744116"/>
            <a:ext cx="2204512" cy="1336841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marL="228600" indent="-228600">
              <a:lnSpc>
                <a:spcPct val="150000"/>
              </a:lnSpc>
              <a:buFont typeface="+mj-lt"/>
              <a:buAutoNum type="alphaLcParenR" startAt="6"/>
            </a:pPr>
            <a:r>
              <a:rPr lang="fr-FR" sz="1100" dirty="0">
                <a:latin typeface="Script cole" panose="00000400000000000000" pitchFamily="2" charset="0"/>
              </a:rPr>
              <a:t>3 500 </a:t>
            </a:r>
            <a:r>
              <a:rPr lang="mr-IN" sz="1100" dirty="0">
                <a:latin typeface="Script cole" panose="00000400000000000000" pitchFamily="2" charset="0"/>
              </a:rPr>
              <a:t>–</a:t>
            </a:r>
            <a:r>
              <a:rPr lang="fr-FR" sz="1100" dirty="0">
                <a:latin typeface="Script cole" panose="00000400000000000000" pitchFamily="2" charset="0"/>
              </a:rPr>
              <a:t> 1 649</a:t>
            </a:r>
          </a:p>
          <a:p>
            <a:pPr marL="228600" indent="-228600">
              <a:lnSpc>
                <a:spcPct val="150000"/>
              </a:lnSpc>
              <a:buFont typeface="+mj-lt"/>
              <a:buAutoNum type="alphaLcParenR" startAt="6"/>
            </a:pPr>
            <a:r>
              <a:rPr lang="fr-FR" sz="1100" dirty="0">
                <a:latin typeface="Script cole" panose="00000400000000000000" pitchFamily="2" charset="0"/>
              </a:rPr>
              <a:t>64 : 8</a:t>
            </a:r>
          </a:p>
          <a:p>
            <a:pPr marL="228600" indent="-228600">
              <a:lnSpc>
                <a:spcPct val="150000"/>
              </a:lnSpc>
              <a:buFont typeface="+mj-lt"/>
              <a:buAutoNum type="alphaLcParenR" startAt="6"/>
            </a:pPr>
            <a:r>
              <a:rPr lang="fr-FR" sz="1100" dirty="0">
                <a:latin typeface="Script cole" panose="00000400000000000000" pitchFamily="2" charset="0"/>
              </a:rPr>
              <a:t>4 672 + 2 908</a:t>
            </a:r>
          </a:p>
          <a:p>
            <a:pPr marL="228600" indent="-228600">
              <a:lnSpc>
                <a:spcPct val="150000"/>
              </a:lnSpc>
              <a:buFont typeface="+mj-lt"/>
              <a:buAutoNum type="alphaLcParenR" startAt="6"/>
            </a:pPr>
            <a:r>
              <a:rPr lang="fr-FR" sz="1100" dirty="0">
                <a:latin typeface="Script cole" panose="00000400000000000000" pitchFamily="2" charset="0"/>
              </a:rPr>
              <a:t>3 239 + 6 710 + 58</a:t>
            </a:r>
          </a:p>
          <a:p>
            <a:pPr marL="228600" indent="-228600">
              <a:lnSpc>
                <a:spcPct val="150000"/>
              </a:lnSpc>
              <a:buAutoNum type="alphaLcParenR" startAt="6"/>
            </a:pPr>
            <a:r>
              <a:rPr lang="fr-FR" sz="1100" dirty="0">
                <a:latin typeface="Script cole" panose="00000400000000000000" pitchFamily="2" charset="0"/>
              </a:rPr>
              <a:t>496 + … = 735</a:t>
            </a:r>
          </a:p>
        </p:txBody>
      </p:sp>
      <p:sp>
        <p:nvSpPr>
          <p:cNvPr id="81" name="ZoneTexte 80">
            <a:extLst>
              <a:ext uri="{FF2B5EF4-FFF2-40B4-BE49-F238E27FC236}">
                <a16:creationId xmlns:a16="http://schemas.microsoft.com/office/drawing/2014/main" id="{24A4BE77-3E23-4A41-8A05-06C3DD005492}"/>
              </a:ext>
            </a:extLst>
          </p:cNvPr>
          <p:cNvSpPr txBox="1"/>
          <p:nvPr/>
        </p:nvSpPr>
        <p:spPr>
          <a:xfrm>
            <a:off x="5844074" y="5396367"/>
            <a:ext cx="1691399" cy="1361911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marL="228600" indent="-228600">
              <a:lnSpc>
                <a:spcPct val="150000"/>
              </a:lnSpc>
              <a:buAutoNum type="arabicParenR"/>
            </a:pPr>
            <a:r>
              <a:rPr lang="fr-FR" sz="1100" dirty="0">
                <a:latin typeface="Script cole" panose="00000400000000000000" pitchFamily="2" charset="0"/>
              </a:rPr>
              <a:t>386 x 15</a:t>
            </a:r>
          </a:p>
          <a:p>
            <a:pPr marL="228600" indent="-228600">
              <a:lnSpc>
                <a:spcPct val="150000"/>
              </a:lnSpc>
              <a:buAutoNum type="arabicParenR"/>
            </a:pPr>
            <a:r>
              <a:rPr lang="fr-FR" sz="1100" dirty="0">
                <a:latin typeface="Script cole" panose="00000400000000000000" pitchFamily="2" charset="0"/>
              </a:rPr>
              <a:t>465 x 32</a:t>
            </a:r>
          </a:p>
          <a:p>
            <a:pPr marL="228600" indent="-228600">
              <a:lnSpc>
                <a:spcPct val="150000"/>
              </a:lnSpc>
              <a:buAutoNum type="arabicParenR"/>
            </a:pPr>
            <a:r>
              <a:rPr lang="fr-FR" sz="1100" dirty="0">
                <a:latin typeface="Script cole" panose="00000400000000000000" pitchFamily="2" charset="0"/>
              </a:rPr>
              <a:t>591 x 27</a:t>
            </a:r>
          </a:p>
          <a:p>
            <a:pPr marL="228600" indent="-228600">
              <a:lnSpc>
                <a:spcPct val="150000"/>
              </a:lnSpc>
              <a:buAutoNum type="arabicParenR"/>
            </a:pPr>
            <a:r>
              <a:rPr lang="fr-FR" sz="1100" dirty="0">
                <a:latin typeface="Script cole" panose="00000400000000000000" pitchFamily="2" charset="0"/>
              </a:rPr>
              <a:t>944 x 63</a:t>
            </a:r>
          </a:p>
          <a:p>
            <a:pPr marL="228600" indent="-228600">
              <a:lnSpc>
                <a:spcPct val="150000"/>
              </a:lnSpc>
              <a:buAutoNum type="arabicParenR"/>
            </a:pPr>
            <a:r>
              <a:rPr lang="fr-FR" sz="1100" dirty="0">
                <a:latin typeface="Script cole" panose="00000400000000000000" pitchFamily="2" charset="0"/>
              </a:rPr>
              <a:t>9 402 </a:t>
            </a:r>
            <a:r>
              <a:rPr lang="mr-IN" sz="1100" dirty="0">
                <a:latin typeface="Script cole" panose="00000400000000000000" pitchFamily="2" charset="0"/>
              </a:rPr>
              <a:t>–</a:t>
            </a:r>
            <a:r>
              <a:rPr lang="fr-FR" sz="1100" dirty="0">
                <a:latin typeface="Script cole" panose="00000400000000000000" pitchFamily="2" charset="0"/>
              </a:rPr>
              <a:t> 4 878</a:t>
            </a:r>
          </a:p>
        </p:txBody>
      </p:sp>
      <p:sp>
        <p:nvSpPr>
          <p:cNvPr id="82" name="ZoneTexte 81">
            <a:extLst>
              <a:ext uri="{FF2B5EF4-FFF2-40B4-BE49-F238E27FC236}">
                <a16:creationId xmlns:a16="http://schemas.microsoft.com/office/drawing/2014/main" id="{C44B83B9-C393-4931-A56C-B15FFBDB4219}"/>
              </a:ext>
            </a:extLst>
          </p:cNvPr>
          <p:cNvSpPr txBox="1"/>
          <p:nvPr/>
        </p:nvSpPr>
        <p:spPr>
          <a:xfrm>
            <a:off x="7520523" y="5418394"/>
            <a:ext cx="2247455" cy="1361911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marL="228600" indent="-228600">
              <a:lnSpc>
                <a:spcPct val="150000"/>
              </a:lnSpc>
              <a:buFont typeface="+mj-lt"/>
              <a:buAutoNum type="alphaLcParenR" startAt="6"/>
            </a:pPr>
            <a:r>
              <a:rPr lang="fr-FR" sz="1100" dirty="0">
                <a:latin typeface="Script cole" panose="00000400000000000000" pitchFamily="2" charset="0"/>
              </a:rPr>
              <a:t>7 659 + 1 457</a:t>
            </a:r>
          </a:p>
          <a:p>
            <a:pPr marL="228600" indent="-228600">
              <a:lnSpc>
                <a:spcPct val="150000"/>
              </a:lnSpc>
              <a:buAutoNum type="alphaLcParenR" startAt="6"/>
            </a:pPr>
            <a:r>
              <a:rPr lang="fr-FR" sz="1100" dirty="0">
                <a:latin typeface="Script cole" panose="00000400000000000000" pitchFamily="2" charset="0"/>
              </a:rPr>
              <a:t>9 400 </a:t>
            </a:r>
            <a:r>
              <a:rPr lang="mr-IN" sz="1100" dirty="0">
                <a:latin typeface="Script cole" panose="00000400000000000000" pitchFamily="2" charset="0"/>
              </a:rPr>
              <a:t>–</a:t>
            </a:r>
            <a:r>
              <a:rPr lang="fr-FR" sz="1100" dirty="0">
                <a:latin typeface="Script cole" panose="00000400000000000000" pitchFamily="2" charset="0"/>
              </a:rPr>
              <a:t> 4 878</a:t>
            </a:r>
          </a:p>
          <a:p>
            <a:pPr marL="228600" indent="-228600">
              <a:lnSpc>
                <a:spcPct val="150000"/>
              </a:lnSpc>
              <a:buAutoNum type="alphaLcParenR" startAt="6"/>
            </a:pPr>
            <a:r>
              <a:rPr lang="fr-FR" sz="1100" dirty="0">
                <a:latin typeface="Script cole" panose="00000400000000000000" pitchFamily="2" charset="0"/>
              </a:rPr>
              <a:t>45 : 5</a:t>
            </a:r>
          </a:p>
          <a:p>
            <a:pPr marL="228600" indent="-228600">
              <a:lnSpc>
                <a:spcPct val="150000"/>
              </a:lnSpc>
              <a:buAutoNum type="alphaLcParenR" startAt="6"/>
            </a:pPr>
            <a:r>
              <a:rPr lang="fr-FR" sz="1100" dirty="0">
                <a:latin typeface="Script cole" panose="00000400000000000000" pitchFamily="2" charset="0"/>
              </a:rPr>
              <a:t>2 015 + 5 801 + 121</a:t>
            </a:r>
          </a:p>
          <a:p>
            <a:pPr marL="228600" indent="-228600">
              <a:lnSpc>
                <a:spcPct val="150000"/>
              </a:lnSpc>
              <a:buAutoNum type="alphaLcParenR" startAt="6"/>
            </a:pPr>
            <a:r>
              <a:rPr lang="fr-FR" sz="1100" dirty="0">
                <a:latin typeface="Script cole" panose="00000400000000000000" pitchFamily="2" charset="0"/>
              </a:rPr>
              <a:t>539 + … = 978</a:t>
            </a:r>
          </a:p>
        </p:txBody>
      </p:sp>
      <p:sp>
        <p:nvSpPr>
          <p:cNvPr id="50" name="Rectangle : coins arrondis 49">
            <a:extLst>
              <a:ext uri="{FF2B5EF4-FFF2-40B4-BE49-F238E27FC236}">
                <a16:creationId xmlns:a16="http://schemas.microsoft.com/office/drawing/2014/main" id="{3FF520BD-263E-48CF-9CE4-C6ECD2A60084}"/>
              </a:ext>
            </a:extLst>
          </p:cNvPr>
          <p:cNvSpPr/>
          <p:nvPr/>
        </p:nvSpPr>
        <p:spPr>
          <a:xfrm>
            <a:off x="5127156" y="121523"/>
            <a:ext cx="4597880" cy="1578634"/>
          </a:xfrm>
          <a:prstGeom prst="round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D3D1024A-BD00-46FB-B9FC-A282F63F3A06}"/>
              </a:ext>
            </a:extLst>
          </p:cNvPr>
          <p:cNvSpPr/>
          <p:nvPr/>
        </p:nvSpPr>
        <p:spPr>
          <a:xfrm>
            <a:off x="5127156" y="1807986"/>
            <a:ext cx="4597880" cy="1578634"/>
          </a:xfrm>
          <a:prstGeom prst="round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2" name="Rectangle : coins arrondis 51">
            <a:extLst>
              <a:ext uri="{FF2B5EF4-FFF2-40B4-BE49-F238E27FC236}">
                <a16:creationId xmlns:a16="http://schemas.microsoft.com/office/drawing/2014/main" id="{60957A5B-1C15-44C3-A5E1-6466F29515EB}"/>
              </a:ext>
            </a:extLst>
          </p:cNvPr>
          <p:cNvSpPr/>
          <p:nvPr/>
        </p:nvSpPr>
        <p:spPr>
          <a:xfrm>
            <a:off x="5127156" y="3494450"/>
            <a:ext cx="4597880" cy="1578634"/>
          </a:xfrm>
          <a:prstGeom prst="round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3" name="Rectangle : coins arrondis 52">
            <a:extLst>
              <a:ext uri="{FF2B5EF4-FFF2-40B4-BE49-F238E27FC236}">
                <a16:creationId xmlns:a16="http://schemas.microsoft.com/office/drawing/2014/main" id="{B4197ADC-FEBD-439C-BC58-F5964A21A5BF}"/>
              </a:ext>
            </a:extLst>
          </p:cNvPr>
          <p:cNvSpPr/>
          <p:nvPr/>
        </p:nvSpPr>
        <p:spPr>
          <a:xfrm>
            <a:off x="5127156" y="5180914"/>
            <a:ext cx="4597880" cy="1578634"/>
          </a:xfrm>
          <a:prstGeom prst="round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1DEF47C4-2F26-0F7A-C55F-C3D6525AA831}"/>
              </a:ext>
            </a:extLst>
          </p:cNvPr>
          <p:cNvGrpSpPr/>
          <p:nvPr/>
        </p:nvGrpSpPr>
        <p:grpSpPr>
          <a:xfrm>
            <a:off x="300196" y="181851"/>
            <a:ext cx="9319252" cy="6414173"/>
            <a:chOff x="300196" y="181851"/>
            <a:chExt cx="9319252" cy="6414173"/>
          </a:xfrm>
        </p:grpSpPr>
        <p:grpSp>
          <p:nvGrpSpPr>
            <p:cNvPr id="3" name="Groupe 2">
              <a:extLst>
                <a:ext uri="{FF2B5EF4-FFF2-40B4-BE49-F238E27FC236}">
                  <a16:creationId xmlns:a16="http://schemas.microsoft.com/office/drawing/2014/main" id="{775A77F4-DC86-ADCA-71BA-C6AA48E1E9C8}"/>
                </a:ext>
              </a:extLst>
            </p:cNvPr>
            <p:cNvGrpSpPr/>
            <p:nvPr/>
          </p:nvGrpSpPr>
          <p:grpSpPr>
            <a:xfrm>
              <a:off x="4270758" y="1193986"/>
              <a:ext cx="5348690" cy="5402038"/>
              <a:chOff x="4270758" y="1193986"/>
              <a:chExt cx="5348690" cy="5402038"/>
            </a:xfrm>
          </p:grpSpPr>
          <p:grpSp>
            <p:nvGrpSpPr>
              <p:cNvPr id="24" name="Groupe 23">
                <a:extLst>
                  <a:ext uri="{FF2B5EF4-FFF2-40B4-BE49-F238E27FC236}">
                    <a16:creationId xmlns:a16="http://schemas.microsoft.com/office/drawing/2014/main" id="{BFD54D78-7987-BA03-FE8D-C29AB8F02EA6}"/>
                  </a:ext>
                </a:extLst>
              </p:cNvPr>
              <p:cNvGrpSpPr/>
              <p:nvPr/>
            </p:nvGrpSpPr>
            <p:grpSpPr>
              <a:xfrm>
                <a:off x="4270758" y="1193986"/>
                <a:ext cx="395335" cy="5396859"/>
                <a:chOff x="4270758" y="1193986"/>
                <a:chExt cx="395335" cy="5396859"/>
              </a:xfrm>
            </p:grpSpPr>
            <p:pic>
              <p:nvPicPr>
                <p:cNvPr id="30" name="Image 29">
                  <a:extLst>
                    <a:ext uri="{FF2B5EF4-FFF2-40B4-BE49-F238E27FC236}">
                      <a16:creationId xmlns:a16="http://schemas.microsoft.com/office/drawing/2014/main" id="{9F0CF20B-C697-685F-8177-893C6CF96E67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285343" y="1193986"/>
                  <a:ext cx="344529" cy="344529"/>
                </a:xfrm>
                <a:prstGeom prst="rect">
                  <a:avLst/>
                </a:prstGeom>
              </p:spPr>
            </p:pic>
            <p:pic>
              <p:nvPicPr>
                <p:cNvPr id="31" name="Image 30">
                  <a:extLst>
                    <a:ext uri="{FF2B5EF4-FFF2-40B4-BE49-F238E27FC236}">
                      <a16:creationId xmlns:a16="http://schemas.microsoft.com/office/drawing/2014/main" id="{911ECC27-3A2C-4A7E-838C-D10078AA09F4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270758" y="2930834"/>
                  <a:ext cx="344529" cy="344529"/>
                </a:xfrm>
                <a:prstGeom prst="rect">
                  <a:avLst/>
                </a:prstGeom>
              </p:spPr>
            </p:pic>
            <p:pic>
              <p:nvPicPr>
                <p:cNvPr id="32" name="Image 31">
                  <a:extLst>
                    <a:ext uri="{FF2B5EF4-FFF2-40B4-BE49-F238E27FC236}">
                      <a16:creationId xmlns:a16="http://schemas.microsoft.com/office/drawing/2014/main" id="{A8D75F9A-4D92-8543-2047-BBC7EBCA6586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278093" y="4596552"/>
                  <a:ext cx="344529" cy="344529"/>
                </a:xfrm>
                <a:prstGeom prst="rect">
                  <a:avLst/>
                </a:prstGeom>
              </p:spPr>
            </p:pic>
            <p:pic>
              <p:nvPicPr>
                <p:cNvPr id="33" name="Image 32">
                  <a:extLst>
                    <a:ext uri="{FF2B5EF4-FFF2-40B4-BE49-F238E27FC236}">
                      <a16:creationId xmlns:a16="http://schemas.microsoft.com/office/drawing/2014/main" id="{899EEAC5-12D0-1947-3C88-AADA935069BC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321564" y="6246316"/>
                  <a:ext cx="344529" cy="344529"/>
                </a:xfrm>
                <a:prstGeom prst="rect">
                  <a:avLst/>
                </a:prstGeom>
              </p:spPr>
            </p:pic>
          </p:grpSp>
          <p:grpSp>
            <p:nvGrpSpPr>
              <p:cNvPr id="25" name="Groupe 24">
                <a:extLst>
                  <a:ext uri="{FF2B5EF4-FFF2-40B4-BE49-F238E27FC236}">
                    <a16:creationId xmlns:a16="http://schemas.microsoft.com/office/drawing/2014/main" id="{DCB573AB-A343-36E4-460D-732D4EAFB409}"/>
                  </a:ext>
                </a:extLst>
              </p:cNvPr>
              <p:cNvGrpSpPr/>
              <p:nvPr/>
            </p:nvGrpSpPr>
            <p:grpSpPr>
              <a:xfrm>
                <a:off x="9224113" y="1199165"/>
                <a:ext cx="395335" cy="5396859"/>
                <a:chOff x="4270758" y="1193986"/>
                <a:chExt cx="395335" cy="5396859"/>
              </a:xfrm>
            </p:grpSpPr>
            <p:pic>
              <p:nvPicPr>
                <p:cNvPr id="26" name="Image 25">
                  <a:extLst>
                    <a:ext uri="{FF2B5EF4-FFF2-40B4-BE49-F238E27FC236}">
                      <a16:creationId xmlns:a16="http://schemas.microsoft.com/office/drawing/2014/main" id="{6AB28EEE-20F2-FF20-B886-7E3B4DD7BA1A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285343" y="1193986"/>
                  <a:ext cx="344529" cy="344529"/>
                </a:xfrm>
                <a:prstGeom prst="rect">
                  <a:avLst/>
                </a:prstGeom>
              </p:spPr>
            </p:pic>
            <p:pic>
              <p:nvPicPr>
                <p:cNvPr id="27" name="Image 26">
                  <a:extLst>
                    <a:ext uri="{FF2B5EF4-FFF2-40B4-BE49-F238E27FC236}">
                      <a16:creationId xmlns:a16="http://schemas.microsoft.com/office/drawing/2014/main" id="{69EBB6A5-5197-9876-62DB-A21C37556C83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270758" y="2930834"/>
                  <a:ext cx="344529" cy="344529"/>
                </a:xfrm>
                <a:prstGeom prst="rect">
                  <a:avLst/>
                </a:prstGeom>
              </p:spPr>
            </p:pic>
            <p:pic>
              <p:nvPicPr>
                <p:cNvPr id="28" name="Image 27">
                  <a:extLst>
                    <a:ext uri="{FF2B5EF4-FFF2-40B4-BE49-F238E27FC236}">
                      <a16:creationId xmlns:a16="http://schemas.microsoft.com/office/drawing/2014/main" id="{28C2E631-6FD5-C4E9-B8A0-459506A06B66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278093" y="4596552"/>
                  <a:ext cx="344529" cy="344529"/>
                </a:xfrm>
                <a:prstGeom prst="rect">
                  <a:avLst/>
                </a:prstGeom>
              </p:spPr>
            </p:pic>
            <p:pic>
              <p:nvPicPr>
                <p:cNvPr id="29" name="Image 28">
                  <a:extLst>
                    <a:ext uri="{FF2B5EF4-FFF2-40B4-BE49-F238E27FC236}">
                      <a16:creationId xmlns:a16="http://schemas.microsoft.com/office/drawing/2014/main" id="{5F0D7DDF-AF86-9D8C-E46F-4447BF9F2155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321564" y="6246316"/>
                  <a:ext cx="344529" cy="344529"/>
                </a:xfrm>
                <a:prstGeom prst="rect">
                  <a:avLst/>
                </a:prstGeom>
              </p:spPr>
            </p:pic>
          </p:grpSp>
        </p:grpSp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3B9CE986-B7BA-AF64-496B-EB71B4776D36}"/>
                </a:ext>
              </a:extLst>
            </p:cNvPr>
            <p:cNvGrpSpPr/>
            <p:nvPr/>
          </p:nvGrpSpPr>
          <p:grpSpPr>
            <a:xfrm>
              <a:off x="300196" y="181851"/>
              <a:ext cx="430867" cy="5404468"/>
              <a:chOff x="300196" y="181851"/>
              <a:chExt cx="430867" cy="5404468"/>
            </a:xfrm>
          </p:grpSpPr>
          <p:pic>
            <p:nvPicPr>
              <p:cNvPr id="19" name="Image 18">
                <a:extLst>
                  <a:ext uri="{FF2B5EF4-FFF2-40B4-BE49-F238E27FC236}">
                    <a16:creationId xmlns:a16="http://schemas.microsoft.com/office/drawing/2014/main" id="{FCC88004-2ABF-E7D4-8C29-385C52A4CB7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300196" y="181851"/>
                <a:ext cx="369454" cy="357240"/>
              </a:xfrm>
              <a:prstGeom prst="rect">
                <a:avLst/>
              </a:prstGeom>
            </p:spPr>
          </p:pic>
          <p:pic>
            <p:nvPicPr>
              <p:cNvPr id="20" name="Image 19">
                <a:extLst>
                  <a:ext uri="{FF2B5EF4-FFF2-40B4-BE49-F238E27FC236}">
                    <a16:creationId xmlns:a16="http://schemas.microsoft.com/office/drawing/2014/main" id="{08E6B1A6-E45C-4F66-93FE-2F06190875E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339457" y="1857863"/>
                <a:ext cx="369454" cy="357240"/>
              </a:xfrm>
              <a:prstGeom prst="rect">
                <a:avLst/>
              </a:prstGeom>
            </p:spPr>
          </p:pic>
          <p:pic>
            <p:nvPicPr>
              <p:cNvPr id="21" name="Image 20">
                <a:extLst>
                  <a:ext uri="{FF2B5EF4-FFF2-40B4-BE49-F238E27FC236}">
                    <a16:creationId xmlns:a16="http://schemas.microsoft.com/office/drawing/2014/main" id="{30FDAA4D-8792-9F98-6DFE-5A76C6AFE19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361609" y="3533311"/>
                <a:ext cx="369454" cy="357240"/>
              </a:xfrm>
              <a:prstGeom prst="rect">
                <a:avLst/>
              </a:prstGeom>
            </p:spPr>
          </p:pic>
          <p:pic>
            <p:nvPicPr>
              <p:cNvPr id="23" name="Image 22">
                <a:extLst>
                  <a:ext uri="{FF2B5EF4-FFF2-40B4-BE49-F238E27FC236}">
                    <a16:creationId xmlns:a16="http://schemas.microsoft.com/office/drawing/2014/main" id="{5DB21ACA-2C21-382C-BCD2-388DC325B99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337054" y="5229079"/>
                <a:ext cx="369454" cy="357240"/>
              </a:xfrm>
              <a:prstGeom prst="rect">
                <a:avLst/>
              </a:prstGeom>
            </p:spPr>
          </p:pic>
        </p:grpSp>
        <p:grpSp>
          <p:nvGrpSpPr>
            <p:cNvPr id="11" name="Groupe 10">
              <a:extLst>
                <a:ext uri="{FF2B5EF4-FFF2-40B4-BE49-F238E27FC236}">
                  <a16:creationId xmlns:a16="http://schemas.microsoft.com/office/drawing/2014/main" id="{55F3C00C-98A2-BBF8-8A44-D1D716FFCA0A}"/>
                </a:ext>
              </a:extLst>
            </p:cNvPr>
            <p:cNvGrpSpPr/>
            <p:nvPr/>
          </p:nvGrpSpPr>
          <p:grpSpPr>
            <a:xfrm>
              <a:off x="5338228" y="181851"/>
              <a:ext cx="393256" cy="5423090"/>
              <a:chOff x="289648" y="181851"/>
              <a:chExt cx="393256" cy="5423090"/>
            </a:xfrm>
          </p:grpSpPr>
          <p:pic>
            <p:nvPicPr>
              <p:cNvPr id="12" name="Image 11">
                <a:extLst>
                  <a:ext uri="{FF2B5EF4-FFF2-40B4-BE49-F238E27FC236}">
                    <a16:creationId xmlns:a16="http://schemas.microsoft.com/office/drawing/2014/main" id="{48D8539B-6E24-00A2-98C2-824C4C974CF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300196" y="181851"/>
                <a:ext cx="369454" cy="357240"/>
              </a:xfrm>
              <a:prstGeom prst="rect">
                <a:avLst/>
              </a:prstGeom>
            </p:spPr>
          </p:pic>
          <p:pic>
            <p:nvPicPr>
              <p:cNvPr id="16" name="Image 15">
                <a:extLst>
                  <a:ext uri="{FF2B5EF4-FFF2-40B4-BE49-F238E27FC236}">
                    <a16:creationId xmlns:a16="http://schemas.microsoft.com/office/drawing/2014/main" id="{D4301709-CE62-0605-8EE3-769B1C341A4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289648" y="1856987"/>
                <a:ext cx="369454" cy="357240"/>
              </a:xfrm>
              <a:prstGeom prst="rect">
                <a:avLst/>
              </a:prstGeom>
            </p:spPr>
          </p:pic>
          <p:pic>
            <p:nvPicPr>
              <p:cNvPr id="17" name="Image 16">
                <a:extLst>
                  <a:ext uri="{FF2B5EF4-FFF2-40B4-BE49-F238E27FC236}">
                    <a16:creationId xmlns:a16="http://schemas.microsoft.com/office/drawing/2014/main" id="{B056006C-1E44-087B-BF58-F185CE217B3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313450" y="3571518"/>
                <a:ext cx="369454" cy="357240"/>
              </a:xfrm>
              <a:prstGeom prst="rect">
                <a:avLst/>
              </a:prstGeom>
            </p:spPr>
          </p:pic>
          <p:pic>
            <p:nvPicPr>
              <p:cNvPr id="18" name="Image 17">
                <a:extLst>
                  <a:ext uri="{FF2B5EF4-FFF2-40B4-BE49-F238E27FC236}">
                    <a16:creationId xmlns:a16="http://schemas.microsoft.com/office/drawing/2014/main" id="{09224703-4F32-5AFD-9478-3739E95C1B5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289648" y="5247701"/>
                <a:ext cx="369454" cy="357240"/>
              </a:xfrm>
              <a:prstGeom prst="rect">
                <a:avLst/>
              </a:prstGeom>
            </p:spPr>
          </p:pic>
        </p:grpSp>
      </p:grpSp>
      <p:grpSp>
        <p:nvGrpSpPr>
          <p:cNvPr id="34" name="Groupe 33">
            <a:extLst>
              <a:ext uri="{FF2B5EF4-FFF2-40B4-BE49-F238E27FC236}">
                <a16:creationId xmlns:a16="http://schemas.microsoft.com/office/drawing/2014/main" id="{C46B31C9-06B9-3ED3-A3A3-1018C2A4D3E7}"/>
              </a:ext>
            </a:extLst>
          </p:cNvPr>
          <p:cNvGrpSpPr/>
          <p:nvPr/>
        </p:nvGrpSpPr>
        <p:grpSpPr>
          <a:xfrm>
            <a:off x="887964" y="126870"/>
            <a:ext cx="8717840" cy="5358649"/>
            <a:chOff x="887964" y="126870"/>
            <a:chExt cx="8717840" cy="5358649"/>
          </a:xfrm>
        </p:grpSpPr>
        <p:grpSp>
          <p:nvGrpSpPr>
            <p:cNvPr id="35" name="Groupe 34">
              <a:extLst>
                <a:ext uri="{FF2B5EF4-FFF2-40B4-BE49-F238E27FC236}">
                  <a16:creationId xmlns:a16="http://schemas.microsoft.com/office/drawing/2014/main" id="{0D72A1BA-C5F1-6ECC-04A7-6795BB3E3419}"/>
                </a:ext>
              </a:extLst>
            </p:cNvPr>
            <p:cNvGrpSpPr/>
            <p:nvPr/>
          </p:nvGrpSpPr>
          <p:grpSpPr>
            <a:xfrm>
              <a:off x="905317" y="126870"/>
              <a:ext cx="3709970" cy="261610"/>
              <a:chOff x="905317" y="126870"/>
              <a:chExt cx="3709970" cy="261610"/>
            </a:xfrm>
          </p:grpSpPr>
          <p:sp>
            <p:nvSpPr>
              <p:cNvPr id="90" name="ZoneTexte 89">
                <a:extLst>
                  <a:ext uri="{FF2B5EF4-FFF2-40B4-BE49-F238E27FC236}">
                    <a16:creationId xmlns:a16="http://schemas.microsoft.com/office/drawing/2014/main" id="{F22ED1F5-93EF-4C4B-3898-FF9730032688}"/>
                  </a:ext>
                </a:extLst>
              </p:cNvPr>
              <p:cNvSpPr txBox="1"/>
              <p:nvPr/>
            </p:nvSpPr>
            <p:spPr>
              <a:xfrm>
                <a:off x="905317" y="126870"/>
                <a:ext cx="1583130" cy="261610"/>
              </a:xfrm>
              <a:prstGeom prst="rect">
                <a:avLst/>
              </a:prstGeom>
              <a:noFill/>
            </p:spPr>
            <p:txBody>
              <a:bodyPr vert="horz" wrap="square" rtlCol="0">
                <a:spAutoFit/>
              </a:bodyPr>
              <a:lstStyle/>
              <a:p>
                <a:r>
                  <a:rPr lang="fr-FR" sz="1100" b="1" u="sng" dirty="0">
                    <a:latin typeface="Quicksand Bold" pitchFamily="50" charset="0"/>
                  </a:rPr>
                  <a:t>Calcule en colonne:</a:t>
                </a:r>
              </a:p>
            </p:txBody>
          </p:sp>
          <p:sp>
            <p:nvSpPr>
              <p:cNvPr id="98" name="ZoneTexte 97">
                <a:extLst>
                  <a:ext uri="{FF2B5EF4-FFF2-40B4-BE49-F238E27FC236}">
                    <a16:creationId xmlns:a16="http://schemas.microsoft.com/office/drawing/2014/main" id="{56DF6E30-75E0-A6F8-98A7-4C9AAB90D224}"/>
                  </a:ext>
                </a:extLst>
              </p:cNvPr>
              <p:cNvSpPr txBox="1"/>
              <p:nvPr/>
            </p:nvSpPr>
            <p:spPr>
              <a:xfrm>
                <a:off x="2742980" y="126870"/>
                <a:ext cx="1872307" cy="261610"/>
              </a:xfrm>
              <a:prstGeom prst="rect">
                <a:avLst/>
              </a:prstGeom>
              <a:noFill/>
            </p:spPr>
            <p:txBody>
              <a:bodyPr vert="horz" wrap="square" rtlCol="0">
                <a:spAutoFit/>
              </a:bodyPr>
              <a:lstStyle/>
              <a:p>
                <a:r>
                  <a:rPr lang="fr-FR" sz="1100" b="1" u="sng" dirty="0">
                    <a:latin typeface="Quicksand Bold" pitchFamily="50" charset="0"/>
                  </a:rPr>
                  <a:t>Calcule comme tu veux:</a:t>
                </a:r>
              </a:p>
            </p:txBody>
          </p:sp>
          <p:sp>
            <p:nvSpPr>
              <p:cNvPr id="100" name="ZoneTexte 99">
                <a:extLst>
                  <a:ext uri="{FF2B5EF4-FFF2-40B4-BE49-F238E27FC236}">
                    <a16:creationId xmlns:a16="http://schemas.microsoft.com/office/drawing/2014/main" id="{146BBD92-30BA-2CEC-6E4F-2FEA89159A17}"/>
                  </a:ext>
                </a:extLst>
              </p:cNvPr>
              <p:cNvSpPr txBox="1"/>
              <p:nvPr/>
            </p:nvSpPr>
            <p:spPr>
              <a:xfrm>
                <a:off x="2564821" y="163923"/>
                <a:ext cx="216000" cy="216396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contrasting" dir="t">
                  <a:rot lat="0" lon="0" rev="1500000"/>
                </a:lightRig>
              </a:scene3d>
              <a:sp3d prstMaterial="metal">
                <a:bevelT w="88900" h="88900"/>
              </a:sp3d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fr-FR" sz="1000" dirty="0">
                    <a:solidFill>
                      <a:schemeClr val="bg1"/>
                    </a:solidFill>
                    <a:latin typeface="Wolf Sans" panose="020F0704030504030204" pitchFamily="34" charset="0"/>
                  </a:rPr>
                  <a:t>2</a:t>
                </a:r>
              </a:p>
            </p:txBody>
          </p:sp>
        </p:grpSp>
        <p:grpSp>
          <p:nvGrpSpPr>
            <p:cNvPr id="36" name="Groupe 35">
              <a:extLst>
                <a:ext uri="{FF2B5EF4-FFF2-40B4-BE49-F238E27FC236}">
                  <a16:creationId xmlns:a16="http://schemas.microsoft.com/office/drawing/2014/main" id="{70B4E9A1-AC2D-43D3-D094-97E89707B8BC}"/>
                </a:ext>
              </a:extLst>
            </p:cNvPr>
            <p:cNvGrpSpPr/>
            <p:nvPr/>
          </p:nvGrpSpPr>
          <p:grpSpPr>
            <a:xfrm>
              <a:off x="5895834" y="147113"/>
              <a:ext cx="3709970" cy="261610"/>
              <a:chOff x="905317" y="126870"/>
              <a:chExt cx="3709970" cy="261610"/>
            </a:xfrm>
          </p:grpSpPr>
          <p:sp>
            <p:nvSpPr>
              <p:cNvPr id="84" name="ZoneTexte 83">
                <a:extLst>
                  <a:ext uri="{FF2B5EF4-FFF2-40B4-BE49-F238E27FC236}">
                    <a16:creationId xmlns:a16="http://schemas.microsoft.com/office/drawing/2014/main" id="{A480B0DA-9927-1011-6BB0-04F82DC0530C}"/>
                  </a:ext>
                </a:extLst>
              </p:cNvPr>
              <p:cNvSpPr txBox="1"/>
              <p:nvPr/>
            </p:nvSpPr>
            <p:spPr>
              <a:xfrm>
                <a:off x="905317" y="126870"/>
                <a:ext cx="1583130" cy="261610"/>
              </a:xfrm>
              <a:prstGeom prst="rect">
                <a:avLst/>
              </a:prstGeom>
              <a:noFill/>
            </p:spPr>
            <p:txBody>
              <a:bodyPr vert="horz" wrap="square" rtlCol="0">
                <a:spAutoFit/>
              </a:bodyPr>
              <a:lstStyle/>
              <a:p>
                <a:r>
                  <a:rPr lang="fr-FR" sz="1100" b="1" u="sng" dirty="0">
                    <a:latin typeface="Quicksand Bold" pitchFamily="50" charset="0"/>
                  </a:rPr>
                  <a:t>Calcule en colonne:</a:t>
                </a:r>
              </a:p>
            </p:txBody>
          </p:sp>
          <p:sp>
            <p:nvSpPr>
              <p:cNvPr id="86" name="ZoneTexte 85">
                <a:extLst>
                  <a:ext uri="{FF2B5EF4-FFF2-40B4-BE49-F238E27FC236}">
                    <a16:creationId xmlns:a16="http://schemas.microsoft.com/office/drawing/2014/main" id="{9989C79F-5971-772B-ED7D-AD703C0071A9}"/>
                  </a:ext>
                </a:extLst>
              </p:cNvPr>
              <p:cNvSpPr txBox="1"/>
              <p:nvPr/>
            </p:nvSpPr>
            <p:spPr>
              <a:xfrm>
                <a:off x="2742980" y="126870"/>
                <a:ext cx="1872307" cy="261610"/>
              </a:xfrm>
              <a:prstGeom prst="rect">
                <a:avLst/>
              </a:prstGeom>
              <a:noFill/>
            </p:spPr>
            <p:txBody>
              <a:bodyPr vert="horz" wrap="square" rtlCol="0">
                <a:spAutoFit/>
              </a:bodyPr>
              <a:lstStyle/>
              <a:p>
                <a:r>
                  <a:rPr lang="fr-FR" sz="1100" b="1" u="sng" dirty="0">
                    <a:latin typeface="Quicksand Bold" pitchFamily="50" charset="0"/>
                  </a:rPr>
                  <a:t>Calcule comme tu veux:</a:t>
                </a:r>
              </a:p>
            </p:txBody>
          </p:sp>
          <p:sp>
            <p:nvSpPr>
              <p:cNvPr id="87" name="ZoneTexte 86">
                <a:extLst>
                  <a:ext uri="{FF2B5EF4-FFF2-40B4-BE49-F238E27FC236}">
                    <a16:creationId xmlns:a16="http://schemas.microsoft.com/office/drawing/2014/main" id="{6BBBB306-0F19-D39F-7799-C696709A2B1A}"/>
                  </a:ext>
                </a:extLst>
              </p:cNvPr>
              <p:cNvSpPr txBox="1"/>
              <p:nvPr/>
            </p:nvSpPr>
            <p:spPr>
              <a:xfrm>
                <a:off x="2564821" y="163923"/>
                <a:ext cx="216000" cy="216396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contrasting" dir="t">
                  <a:rot lat="0" lon="0" rev="1500000"/>
                </a:lightRig>
              </a:scene3d>
              <a:sp3d prstMaterial="metal">
                <a:bevelT w="88900" h="88900"/>
              </a:sp3d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fr-FR" sz="1000" dirty="0">
                    <a:solidFill>
                      <a:schemeClr val="bg1"/>
                    </a:solidFill>
                    <a:latin typeface="Wolf Sans" panose="020F0704030504030204" pitchFamily="34" charset="0"/>
                  </a:rPr>
                  <a:t>2</a:t>
                </a:r>
              </a:p>
            </p:txBody>
          </p:sp>
        </p:grpSp>
        <p:grpSp>
          <p:nvGrpSpPr>
            <p:cNvPr id="37" name="Groupe 36">
              <a:extLst>
                <a:ext uri="{FF2B5EF4-FFF2-40B4-BE49-F238E27FC236}">
                  <a16:creationId xmlns:a16="http://schemas.microsoft.com/office/drawing/2014/main" id="{2D281F3F-26F0-741F-5444-40ABA8FE9A6A}"/>
                </a:ext>
              </a:extLst>
            </p:cNvPr>
            <p:cNvGrpSpPr/>
            <p:nvPr/>
          </p:nvGrpSpPr>
          <p:grpSpPr>
            <a:xfrm>
              <a:off x="887964" y="1831178"/>
              <a:ext cx="3709970" cy="261610"/>
              <a:chOff x="905317" y="126870"/>
              <a:chExt cx="3709970" cy="261610"/>
            </a:xfrm>
          </p:grpSpPr>
          <p:sp>
            <p:nvSpPr>
              <p:cNvPr id="76" name="ZoneTexte 75">
                <a:extLst>
                  <a:ext uri="{FF2B5EF4-FFF2-40B4-BE49-F238E27FC236}">
                    <a16:creationId xmlns:a16="http://schemas.microsoft.com/office/drawing/2014/main" id="{1F473F7E-3B8E-C49E-0A8E-56C365DBDA1F}"/>
                  </a:ext>
                </a:extLst>
              </p:cNvPr>
              <p:cNvSpPr txBox="1"/>
              <p:nvPr/>
            </p:nvSpPr>
            <p:spPr>
              <a:xfrm>
                <a:off x="905317" y="126870"/>
                <a:ext cx="1583130" cy="261610"/>
              </a:xfrm>
              <a:prstGeom prst="rect">
                <a:avLst/>
              </a:prstGeom>
              <a:noFill/>
            </p:spPr>
            <p:txBody>
              <a:bodyPr vert="horz" wrap="square" rtlCol="0">
                <a:spAutoFit/>
              </a:bodyPr>
              <a:lstStyle/>
              <a:p>
                <a:r>
                  <a:rPr lang="fr-FR" sz="1100" b="1" u="sng" dirty="0">
                    <a:latin typeface="Quicksand Bold" pitchFamily="50" charset="0"/>
                  </a:rPr>
                  <a:t>Calcule en colonne:</a:t>
                </a:r>
              </a:p>
            </p:txBody>
          </p:sp>
          <p:sp>
            <p:nvSpPr>
              <p:cNvPr id="80" name="ZoneTexte 79">
                <a:extLst>
                  <a:ext uri="{FF2B5EF4-FFF2-40B4-BE49-F238E27FC236}">
                    <a16:creationId xmlns:a16="http://schemas.microsoft.com/office/drawing/2014/main" id="{CE76D928-DF50-4381-CF0D-C9F842ECCF83}"/>
                  </a:ext>
                </a:extLst>
              </p:cNvPr>
              <p:cNvSpPr txBox="1"/>
              <p:nvPr/>
            </p:nvSpPr>
            <p:spPr>
              <a:xfrm>
                <a:off x="2742980" y="126870"/>
                <a:ext cx="1872307" cy="261610"/>
              </a:xfrm>
              <a:prstGeom prst="rect">
                <a:avLst/>
              </a:prstGeom>
              <a:noFill/>
            </p:spPr>
            <p:txBody>
              <a:bodyPr vert="horz" wrap="square" rtlCol="0">
                <a:spAutoFit/>
              </a:bodyPr>
              <a:lstStyle/>
              <a:p>
                <a:r>
                  <a:rPr lang="fr-FR" sz="1100" b="1" u="sng" dirty="0">
                    <a:latin typeface="Quicksand Bold" pitchFamily="50" charset="0"/>
                  </a:rPr>
                  <a:t>Calcule comme tu veux:</a:t>
                </a:r>
              </a:p>
            </p:txBody>
          </p:sp>
          <p:sp>
            <p:nvSpPr>
              <p:cNvPr id="83" name="ZoneTexte 82">
                <a:extLst>
                  <a:ext uri="{FF2B5EF4-FFF2-40B4-BE49-F238E27FC236}">
                    <a16:creationId xmlns:a16="http://schemas.microsoft.com/office/drawing/2014/main" id="{DE0F6807-627C-EE6A-9578-481EB51FB7F1}"/>
                  </a:ext>
                </a:extLst>
              </p:cNvPr>
              <p:cNvSpPr txBox="1"/>
              <p:nvPr/>
            </p:nvSpPr>
            <p:spPr>
              <a:xfrm>
                <a:off x="2564821" y="163923"/>
                <a:ext cx="216000" cy="216396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contrasting" dir="t">
                  <a:rot lat="0" lon="0" rev="1500000"/>
                </a:lightRig>
              </a:scene3d>
              <a:sp3d prstMaterial="metal">
                <a:bevelT w="88900" h="88900"/>
              </a:sp3d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fr-FR" sz="1000" dirty="0">
                    <a:solidFill>
                      <a:schemeClr val="bg1"/>
                    </a:solidFill>
                    <a:latin typeface="Wolf Sans" panose="020F0704030504030204" pitchFamily="34" charset="0"/>
                  </a:rPr>
                  <a:t>2</a:t>
                </a:r>
              </a:p>
            </p:txBody>
          </p:sp>
        </p:grpSp>
        <p:grpSp>
          <p:nvGrpSpPr>
            <p:cNvPr id="38" name="Groupe 37">
              <a:extLst>
                <a:ext uri="{FF2B5EF4-FFF2-40B4-BE49-F238E27FC236}">
                  <a16:creationId xmlns:a16="http://schemas.microsoft.com/office/drawing/2014/main" id="{68BECB23-88DE-4C03-1CB8-D0D09A5E2F3A}"/>
                </a:ext>
              </a:extLst>
            </p:cNvPr>
            <p:cNvGrpSpPr/>
            <p:nvPr/>
          </p:nvGrpSpPr>
          <p:grpSpPr>
            <a:xfrm>
              <a:off x="5907056" y="1851421"/>
              <a:ext cx="3681395" cy="261610"/>
              <a:chOff x="933892" y="126870"/>
              <a:chExt cx="3681395" cy="261610"/>
            </a:xfrm>
          </p:grpSpPr>
          <p:sp>
            <p:nvSpPr>
              <p:cNvPr id="70" name="ZoneTexte 69">
                <a:extLst>
                  <a:ext uri="{FF2B5EF4-FFF2-40B4-BE49-F238E27FC236}">
                    <a16:creationId xmlns:a16="http://schemas.microsoft.com/office/drawing/2014/main" id="{748D66BD-C2A4-B8DE-32E3-5BD08B8ECA31}"/>
                  </a:ext>
                </a:extLst>
              </p:cNvPr>
              <p:cNvSpPr txBox="1"/>
              <p:nvPr/>
            </p:nvSpPr>
            <p:spPr>
              <a:xfrm>
                <a:off x="933892" y="126870"/>
                <a:ext cx="1583130" cy="261610"/>
              </a:xfrm>
              <a:prstGeom prst="rect">
                <a:avLst/>
              </a:prstGeom>
              <a:noFill/>
            </p:spPr>
            <p:txBody>
              <a:bodyPr vert="horz" wrap="square" rtlCol="0">
                <a:spAutoFit/>
              </a:bodyPr>
              <a:lstStyle/>
              <a:p>
                <a:r>
                  <a:rPr lang="fr-FR" sz="1100" b="1" u="sng" dirty="0">
                    <a:latin typeface="Quicksand Bold" pitchFamily="50" charset="0"/>
                  </a:rPr>
                  <a:t>Calcule en colonne:</a:t>
                </a:r>
              </a:p>
            </p:txBody>
          </p:sp>
          <p:sp>
            <p:nvSpPr>
              <p:cNvPr id="72" name="ZoneTexte 71">
                <a:extLst>
                  <a:ext uri="{FF2B5EF4-FFF2-40B4-BE49-F238E27FC236}">
                    <a16:creationId xmlns:a16="http://schemas.microsoft.com/office/drawing/2014/main" id="{407A6656-C513-B684-CBE9-ECD0E850D09C}"/>
                  </a:ext>
                </a:extLst>
              </p:cNvPr>
              <p:cNvSpPr txBox="1"/>
              <p:nvPr/>
            </p:nvSpPr>
            <p:spPr>
              <a:xfrm>
                <a:off x="2742980" y="126870"/>
                <a:ext cx="1872307" cy="261610"/>
              </a:xfrm>
              <a:prstGeom prst="rect">
                <a:avLst/>
              </a:prstGeom>
              <a:noFill/>
            </p:spPr>
            <p:txBody>
              <a:bodyPr vert="horz" wrap="square" rtlCol="0">
                <a:spAutoFit/>
              </a:bodyPr>
              <a:lstStyle/>
              <a:p>
                <a:r>
                  <a:rPr lang="fr-FR" sz="1100" b="1" u="sng" dirty="0">
                    <a:latin typeface="Quicksand Bold" pitchFamily="50" charset="0"/>
                  </a:rPr>
                  <a:t>Calcule comme tu veux:</a:t>
                </a:r>
              </a:p>
            </p:txBody>
          </p:sp>
          <p:sp>
            <p:nvSpPr>
              <p:cNvPr id="73" name="ZoneTexte 72">
                <a:extLst>
                  <a:ext uri="{FF2B5EF4-FFF2-40B4-BE49-F238E27FC236}">
                    <a16:creationId xmlns:a16="http://schemas.microsoft.com/office/drawing/2014/main" id="{A9E1C865-41AC-28D5-BA70-D95E24D11165}"/>
                  </a:ext>
                </a:extLst>
              </p:cNvPr>
              <p:cNvSpPr txBox="1"/>
              <p:nvPr/>
            </p:nvSpPr>
            <p:spPr>
              <a:xfrm>
                <a:off x="2564821" y="163923"/>
                <a:ext cx="216000" cy="216396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contrasting" dir="t">
                  <a:rot lat="0" lon="0" rev="1500000"/>
                </a:lightRig>
              </a:scene3d>
              <a:sp3d prstMaterial="metal">
                <a:bevelT w="88900" h="88900"/>
              </a:sp3d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fr-FR" sz="1000" dirty="0">
                    <a:solidFill>
                      <a:schemeClr val="bg1"/>
                    </a:solidFill>
                    <a:latin typeface="Wolf Sans" panose="020F0704030504030204" pitchFamily="34" charset="0"/>
                  </a:rPr>
                  <a:t>2</a:t>
                </a:r>
              </a:p>
            </p:txBody>
          </p:sp>
        </p:grpSp>
        <p:grpSp>
          <p:nvGrpSpPr>
            <p:cNvPr id="40" name="Groupe 39">
              <a:extLst>
                <a:ext uri="{FF2B5EF4-FFF2-40B4-BE49-F238E27FC236}">
                  <a16:creationId xmlns:a16="http://schemas.microsoft.com/office/drawing/2014/main" id="{5C97EF9C-64BB-40AA-87A0-BD96976CDA5E}"/>
                </a:ext>
              </a:extLst>
            </p:cNvPr>
            <p:cNvGrpSpPr/>
            <p:nvPr/>
          </p:nvGrpSpPr>
          <p:grpSpPr>
            <a:xfrm>
              <a:off x="889292" y="3527211"/>
              <a:ext cx="3709970" cy="261610"/>
              <a:chOff x="905317" y="126870"/>
              <a:chExt cx="3709970" cy="261610"/>
            </a:xfrm>
          </p:grpSpPr>
          <p:sp>
            <p:nvSpPr>
              <p:cNvPr id="59" name="ZoneTexte 58">
                <a:extLst>
                  <a:ext uri="{FF2B5EF4-FFF2-40B4-BE49-F238E27FC236}">
                    <a16:creationId xmlns:a16="http://schemas.microsoft.com/office/drawing/2014/main" id="{2FA5D424-E81D-1763-D2C8-718EDA00DBF7}"/>
                  </a:ext>
                </a:extLst>
              </p:cNvPr>
              <p:cNvSpPr txBox="1"/>
              <p:nvPr/>
            </p:nvSpPr>
            <p:spPr>
              <a:xfrm>
                <a:off x="905317" y="126870"/>
                <a:ext cx="1583130" cy="261610"/>
              </a:xfrm>
              <a:prstGeom prst="rect">
                <a:avLst/>
              </a:prstGeom>
              <a:noFill/>
            </p:spPr>
            <p:txBody>
              <a:bodyPr vert="horz" wrap="square" rtlCol="0">
                <a:spAutoFit/>
              </a:bodyPr>
              <a:lstStyle/>
              <a:p>
                <a:r>
                  <a:rPr lang="fr-FR" sz="1100" b="1" u="sng" dirty="0">
                    <a:latin typeface="Quicksand Bold" pitchFamily="50" charset="0"/>
                  </a:rPr>
                  <a:t>Calcule en colonne:</a:t>
                </a:r>
              </a:p>
            </p:txBody>
          </p:sp>
          <p:sp>
            <p:nvSpPr>
              <p:cNvPr id="62" name="ZoneTexte 61">
                <a:extLst>
                  <a:ext uri="{FF2B5EF4-FFF2-40B4-BE49-F238E27FC236}">
                    <a16:creationId xmlns:a16="http://schemas.microsoft.com/office/drawing/2014/main" id="{CB2EC437-6411-6D06-0B43-3F07C29F34FF}"/>
                  </a:ext>
                </a:extLst>
              </p:cNvPr>
              <p:cNvSpPr txBox="1"/>
              <p:nvPr/>
            </p:nvSpPr>
            <p:spPr>
              <a:xfrm>
                <a:off x="2742980" y="126870"/>
                <a:ext cx="1872307" cy="261610"/>
              </a:xfrm>
              <a:prstGeom prst="rect">
                <a:avLst/>
              </a:prstGeom>
              <a:noFill/>
            </p:spPr>
            <p:txBody>
              <a:bodyPr vert="horz" wrap="square" rtlCol="0">
                <a:spAutoFit/>
              </a:bodyPr>
              <a:lstStyle/>
              <a:p>
                <a:r>
                  <a:rPr lang="fr-FR" sz="1100" b="1" u="sng" dirty="0">
                    <a:latin typeface="Quicksand Bold" pitchFamily="50" charset="0"/>
                  </a:rPr>
                  <a:t>Calcule comme tu veux:</a:t>
                </a:r>
              </a:p>
            </p:txBody>
          </p:sp>
          <p:sp>
            <p:nvSpPr>
              <p:cNvPr id="65" name="ZoneTexte 64">
                <a:extLst>
                  <a:ext uri="{FF2B5EF4-FFF2-40B4-BE49-F238E27FC236}">
                    <a16:creationId xmlns:a16="http://schemas.microsoft.com/office/drawing/2014/main" id="{033E5458-4EA6-6EB9-F6CE-452D66E8B978}"/>
                  </a:ext>
                </a:extLst>
              </p:cNvPr>
              <p:cNvSpPr txBox="1"/>
              <p:nvPr/>
            </p:nvSpPr>
            <p:spPr>
              <a:xfrm>
                <a:off x="2564821" y="163923"/>
                <a:ext cx="216000" cy="216396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contrasting" dir="t">
                  <a:rot lat="0" lon="0" rev="1500000"/>
                </a:lightRig>
              </a:scene3d>
              <a:sp3d prstMaterial="metal">
                <a:bevelT w="88900" h="88900"/>
              </a:sp3d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fr-FR" sz="1000" dirty="0">
                    <a:solidFill>
                      <a:schemeClr val="bg1"/>
                    </a:solidFill>
                    <a:latin typeface="Wolf Sans" panose="020F0704030504030204" pitchFamily="34" charset="0"/>
                  </a:rPr>
                  <a:t>2</a:t>
                </a:r>
              </a:p>
            </p:txBody>
          </p:sp>
        </p:grpSp>
        <p:grpSp>
          <p:nvGrpSpPr>
            <p:cNvPr id="43" name="Groupe 42">
              <a:extLst>
                <a:ext uri="{FF2B5EF4-FFF2-40B4-BE49-F238E27FC236}">
                  <a16:creationId xmlns:a16="http://schemas.microsoft.com/office/drawing/2014/main" id="{CF5695BE-49B6-11A7-6079-F213418F27C6}"/>
                </a:ext>
              </a:extLst>
            </p:cNvPr>
            <p:cNvGrpSpPr/>
            <p:nvPr/>
          </p:nvGrpSpPr>
          <p:grpSpPr>
            <a:xfrm>
              <a:off x="5889334" y="3547454"/>
              <a:ext cx="3700445" cy="261610"/>
              <a:chOff x="914842" y="126870"/>
              <a:chExt cx="3700445" cy="261610"/>
            </a:xfrm>
          </p:grpSpPr>
          <p:sp>
            <p:nvSpPr>
              <p:cNvPr id="56" name="ZoneTexte 55">
                <a:extLst>
                  <a:ext uri="{FF2B5EF4-FFF2-40B4-BE49-F238E27FC236}">
                    <a16:creationId xmlns:a16="http://schemas.microsoft.com/office/drawing/2014/main" id="{501B398E-A8AC-6601-CF2F-6ABFD773DF49}"/>
                  </a:ext>
                </a:extLst>
              </p:cNvPr>
              <p:cNvSpPr txBox="1"/>
              <p:nvPr/>
            </p:nvSpPr>
            <p:spPr>
              <a:xfrm>
                <a:off x="914842" y="126870"/>
                <a:ext cx="1583130" cy="261610"/>
              </a:xfrm>
              <a:prstGeom prst="rect">
                <a:avLst/>
              </a:prstGeom>
              <a:noFill/>
            </p:spPr>
            <p:txBody>
              <a:bodyPr vert="horz" wrap="square" rtlCol="0">
                <a:spAutoFit/>
              </a:bodyPr>
              <a:lstStyle/>
              <a:p>
                <a:r>
                  <a:rPr lang="fr-FR" sz="1100" b="1" u="sng" dirty="0">
                    <a:latin typeface="Quicksand Bold" pitchFamily="50" charset="0"/>
                  </a:rPr>
                  <a:t>Calcule en colonne:</a:t>
                </a:r>
              </a:p>
            </p:txBody>
          </p:sp>
          <p:sp>
            <p:nvSpPr>
              <p:cNvPr id="57" name="ZoneTexte 56">
                <a:extLst>
                  <a:ext uri="{FF2B5EF4-FFF2-40B4-BE49-F238E27FC236}">
                    <a16:creationId xmlns:a16="http://schemas.microsoft.com/office/drawing/2014/main" id="{59CCB57F-BF43-C806-DC04-326CCA01D50B}"/>
                  </a:ext>
                </a:extLst>
              </p:cNvPr>
              <p:cNvSpPr txBox="1"/>
              <p:nvPr/>
            </p:nvSpPr>
            <p:spPr>
              <a:xfrm>
                <a:off x="2742980" y="126870"/>
                <a:ext cx="1872307" cy="261610"/>
              </a:xfrm>
              <a:prstGeom prst="rect">
                <a:avLst/>
              </a:prstGeom>
              <a:noFill/>
            </p:spPr>
            <p:txBody>
              <a:bodyPr vert="horz" wrap="square" rtlCol="0">
                <a:spAutoFit/>
              </a:bodyPr>
              <a:lstStyle/>
              <a:p>
                <a:r>
                  <a:rPr lang="fr-FR" sz="1100" b="1" u="sng" dirty="0">
                    <a:latin typeface="Quicksand Bold" pitchFamily="50" charset="0"/>
                  </a:rPr>
                  <a:t>Calcule comme tu veux:</a:t>
                </a:r>
              </a:p>
            </p:txBody>
          </p:sp>
          <p:sp>
            <p:nvSpPr>
              <p:cNvPr id="58" name="ZoneTexte 57">
                <a:extLst>
                  <a:ext uri="{FF2B5EF4-FFF2-40B4-BE49-F238E27FC236}">
                    <a16:creationId xmlns:a16="http://schemas.microsoft.com/office/drawing/2014/main" id="{9D0648C6-72B4-86D9-2000-BC353C2510C4}"/>
                  </a:ext>
                </a:extLst>
              </p:cNvPr>
              <p:cNvSpPr txBox="1"/>
              <p:nvPr/>
            </p:nvSpPr>
            <p:spPr>
              <a:xfrm>
                <a:off x="2564821" y="163923"/>
                <a:ext cx="216000" cy="216396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contrasting" dir="t">
                  <a:rot lat="0" lon="0" rev="1500000"/>
                </a:lightRig>
              </a:scene3d>
              <a:sp3d prstMaterial="metal">
                <a:bevelT w="88900" h="88900"/>
              </a:sp3d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fr-FR" sz="1000" dirty="0">
                    <a:solidFill>
                      <a:schemeClr val="bg1"/>
                    </a:solidFill>
                    <a:latin typeface="Wolf Sans" panose="020F0704030504030204" pitchFamily="34" charset="0"/>
                  </a:rPr>
                  <a:t>2</a:t>
                </a:r>
              </a:p>
            </p:txBody>
          </p:sp>
        </p:grpSp>
        <p:grpSp>
          <p:nvGrpSpPr>
            <p:cNvPr id="44" name="Groupe 43">
              <a:extLst>
                <a:ext uri="{FF2B5EF4-FFF2-40B4-BE49-F238E27FC236}">
                  <a16:creationId xmlns:a16="http://schemas.microsoft.com/office/drawing/2014/main" id="{33D26868-A909-B54D-702E-EBBF5EAD4246}"/>
                </a:ext>
              </a:extLst>
            </p:cNvPr>
            <p:cNvGrpSpPr/>
            <p:nvPr/>
          </p:nvGrpSpPr>
          <p:grpSpPr>
            <a:xfrm>
              <a:off x="887995" y="5203771"/>
              <a:ext cx="3709970" cy="261610"/>
              <a:chOff x="905317" y="126870"/>
              <a:chExt cx="3709970" cy="261610"/>
            </a:xfrm>
          </p:grpSpPr>
          <p:sp>
            <p:nvSpPr>
              <p:cNvPr id="49" name="ZoneTexte 48">
                <a:extLst>
                  <a:ext uri="{FF2B5EF4-FFF2-40B4-BE49-F238E27FC236}">
                    <a16:creationId xmlns:a16="http://schemas.microsoft.com/office/drawing/2014/main" id="{F64D03BD-56EF-3E26-5C99-12D247613E71}"/>
                  </a:ext>
                </a:extLst>
              </p:cNvPr>
              <p:cNvSpPr txBox="1"/>
              <p:nvPr/>
            </p:nvSpPr>
            <p:spPr>
              <a:xfrm>
                <a:off x="905317" y="126870"/>
                <a:ext cx="1583130" cy="261610"/>
              </a:xfrm>
              <a:prstGeom prst="rect">
                <a:avLst/>
              </a:prstGeom>
              <a:noFill/>
            </p:spPr>
            <p:txBody>
              <a:bodyPr vert="horz" wrap="square" rtlCol="0">
                <a:spAutoFit/>
              </a:bodyPr>
              <a:lstStyle/>
              <a:p>
                <a:r>
                  <a:rPr lang="fr-FR" sz="1100" b="1" u="sng" dirty="0">
                    <a:latin typeface="Quicksand Bold" pitchFamily="50" charset="0"/>
                  </a:rPr>
                  <a:t>Calcule en colonne:</a:t>
                </a:r>
              </a:p>
            </p:txBody>
          </p:sp>
          <p:sp>
            <p:nvSpPr>
              <p:cNvPr id="54" name="ZoneTexte 53">
                <a:extLst>
                  <a:ext uri="{FF2B5EF4-FFF2-40B4-BE49-F238E27FC236}">
                    <a16:creationId xmlns:a16="http://schemas.microsoft.com/office/drawing/2014/main" id="{40218C33-C851-D003-5E16-A7F913F80E5B}"/>
                  </a:ext>
                </a:extLst>
              </p:cNvPr>
              <p:cNvSpPr txBox="1"/>
              <p:nvPr/>
            </p:nvSpPr>
            <p:spPr>
              <a:xfrm>
                <a:off x="2742980" y="126870"/>
                <a:ext cx="1872307" cy="261610"/>
              </a:xfrm>
              <a:prstGeom prst="rect">
                <a:avLst/>
              </a:prstGeom>
              <a:noFill/>
            </p:spPr>
            <p:txBody>
              <a:bodyPr vert="horz" wrap="square" rtlCol="0">
                <a:spAutoFit/>
              </a:bodyPr>
              <a:lstStyle/>
              <a:p>
                <a:r>
                  <a:rPr lang="fr-FR" sz="1100" b="1" u="sng" dirty="0">
                    <a:latin typeface="Quicksand Bold" pitchFamily="50" charset="0"/>
                  </a:rPr>
                  <a:t>Calcule comme tu veux:</a:t>
                </a:r>
              </a:p>
            </p:txBody>
          </p:sp>
          <p:sp>
            <p:nvSpPr>
              <p:cNvPr id="55" name="ZoneTexte 54">
                <a:extLst>
                  <a:ext uri="{FF2B5EF4-FFF2-40B4-BE49-F238E27FC236}">
                    <a16:creationId xmlns:a16="http://schemas.microsoft.com/office/drawing/2014/main" id="{2A9969C6-92D1-9F00-AD55-34938E1AD6CE}"/>
                  </a:ext>
                </a:extLst>
              </p:cNvPr>
              <p:cNvSpPr txBox="1"/>
              <p:nvPr/>
            </p:nvSpPr>
            <p:spPr>
              <a:xfrm>
                <a:off x="2564821" y="163923"/>
                <a:ext cx="216000" cy="216396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contrasting" dir="t">
                  <a:rot lat="0" lon="0" rev="1500000"/>
                </a:lightRig>
              </a:scene3d>
              <a:sp3d prstMaterial="metal">
                <a:bevelT w="88900" h="88900"/>
              </a:sp3d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fr-FR" sz="1000" dirty="0">
                    <a:solidFill>
                      <a:schemeClr val="bg1"/>
                    </a:solidFill>
                    <a:latin typeface="Wolf Sans" panose="020F0704030504030204" pitchFamily="34" charset="0"/>
                  </a:rPr>
                  <a:t>2</a:t>
                </a:r>
              </a:p>
            </p:txBody>
          </p:sp>
        </p:grpSp>
        <p:grpSp>
          <p:nvGrpSpPr>
            <p:cNvPr id="45" name="Groupe 44">
              <a:extLst>
                <a:ext uri="{FF2B5EF4-FFF2-40B4-BE49-F238E27FC236}">
                  <a16:creationId xmlns:a16="http://schemas.microsoft.com/office/drawing/2014/main" id="{04E6F4BA-C67E-28DD-C523-AEE7BF6F0EE1}"/>
                </a:ext>
              </a:extLst>
            </p:cNvPr>
            <p:cNvGrpSpPr/>
            <p:nvPr/>
          </p:nvGrpSpPr>
          <p:grpSpPr>
            <a:xfrm>
              <a:off x="5896260" y="5223909"/>
              <a:ext cx="3700445" cy="261610"/>
              <a:chOff x="914842" y="126870"/>
              <a:chExt cx="3700445" cy="261610"/>
            </a:xfrm>
          </p:grpSpPr>
          <p:sp>
            <p:nvSpPr>
              <p:cNvPr id="46" name="ZoneTexte 45">
                <a:extLst>
                  <a:ext uri="{FF2B5EF4-FFF2-40B4-BE49-F238E27FC236}">
                    <a16:creationId xmlns:a16="http://schemas.microsoft.com/office/drawing/2014/main" id="{C17E7E02-C117-B44A-1ED0-14CCE1D80F46}"/>
                  </a:ext>
                </a:extLst>
              </p:cNvPr>
              <p:cNvSpPr txBox="1"/>
              <p:nvPr/>
            </p:nvSpPr>
            <p:spPr>
              <a:xfrm>
                <a:off x="914842" y="126870"/>
                <a:ext cx="1583130" cy="261610"/>
              </a:xfrm>
              <a:prstGeom prst="rect">
                <a:avLst/>
              </a:prstGeom>
              <a:noFill/>
            </p:spPr>
            <p:txBody>
              <a:bodyPr vert="horz" wrap="square" rtlCol="0">
                <a:spAutoFit/>
              </a:bodyPr>
              <a:lstStyle/>
              <a:p>
                <a:r>
                  <a:rPr lang="fr-FR" sz="1100" b="1" u="sng" dirty="0">
                    <a:latin typeface="Quicksand Bold" pitchFamily="50" charset="0"/>
                  </a:rPr>
                  <a:t>Calcule en colonne:</a:t>
                </a:r>
              </a:p>
            </p:txBody>
          </p:sp>
          <p:sp>
            <p:nvSpPr>
              <p:cNvPr id="47" name="ZoneTexte 46">
                <a:extLst>
                  <a:ext uri="{FF2B5EF4-FFF2-40B4-BE49-F238E27FC236}">
                    <a16:creationId xmlns:a16="http://schemas.microsoft.com/office/drawing/2014/main" id="{E3F893C8-FEEA-DF6B-6A88-B3668749AF17}"/>
                  </a:ext>
                </a:extLst>
              </p:cNvPr>
              <p:cNvSpPr txBox="1"/>
              <p:nvPr/>
            </p:nvSpPr>
            <p:spPr>
              <a:xfrm>
                <a:off x="2742980" y="126870"/>
                <a:ext cx="1872307" cy="261610"/>
              </a:xfrm>
              <a:prstGeom prst="rect">
                <a:avLst/>
              </a:prstGeom>
              <a:noFill/>
            </p:spPr>
            <p:txBody>
              <a:bodyPr vert="horz" wrap="square" rtlCol="0">
                <a:spAutoFit/>
              </a:bodyPr>
              <a:lstStyle/>
              <a:p>
                <a:r>
                  <a:rPr lang="fr-FR" sz="1100" b="1" u="sng" dirty="0">
                    <a:latin typeface="Quicksand Bold" pitchFamily="50" charset="0"/>
                  </a:rPr>
                  <a:t>Calcule comme tu veux:</a:t>
                </a:r>
              </a:p>
            </p:txBody>
          </p:sp>
          <p:sp>
            <p:nvSpPr>
              <p:cNvPr id="48" name="ZoneTexte 47">
                <a:extLst>
                  <a:ext uri="{FF2B5EF4-FFF2-40B4-BE49-F238E27FC236}">
                    <a16:creationId xmlns:a16="http://schemas.microsoft.com/office/drawing/2014/main" id="{607678FC-F21D-A0D7-741C-78F94ADAC370}"/>
                  </a:ext>
                </a:extLst>
              </p:cNvPr>
              <p:cNvSpPr txBox="1"/>
              <p:nvPr/>
            </p:nvSpPr>
            <p:spPr>
              <a:xfrm>
                <a:off x="2564821" y="163923"/>
                <a:ext cx="216000" cy="216396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contrasting" dir="t">
                  <a:rot lat="0" lon="0" rev="1500000"/>
                </a:lightRig>
              </a:scene3d>
              <a:sp3d prstMaterial="metal">
                <a:bevelT w="88900" h="88900"/>
              </a:sp3d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fr-FR" sz="1000" dirty="0">
                    <a:solidFill>
                      <a:schemeClr val="bg1"/>
                    </a:solidFill>
                    <a:latin typeface="Wolf Sans" panose="020F0704030504030204" pitchFamily="34" charset="0"/>
                  </a:rPr>
                  <a:t>2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17425043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ZoneTexte 21">
            <a:extLst>
              <a:ext uri="{FF2B5EF4-FFF2-40B4-BE49-F238E27FC236}">
                <a16:creationId xmlns:a16="http://schemas.microsoft.com/office/drawing/2014/main" id="{373570C6-6256-4994-86BC-94289C184DA6}"/>
              </a:ext>
            </a:extLst>
          </p:cNvPr>
          <p:cNvSpPr txBox="1"/>
          <p:nvPr/>
        </p:nvSpPr>
        <p:spPr>
          <a:xfrm>
            <a:off x="185618" y="753720"/>
            <a:ext cx="461665" cy="1055970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pPr algn="ctr"/>
            <a:r>
              <a:rPr lang="fr-FR" sz="900" dirty="0">
                <a:latin typeface="Quicksand Bold" pitchFamily="50" charset="0"/>
              </a:rPr>
              <a:t>CALCUL POSE</a:t>
            </a:r>
          </a:p>
          <a:p>
            <a:r>
              <a:rPr lang="fr-FR" sz="900" dirty="0">
                <a:latin typeface="Quicksand Bold" pitchFamily="50" charset="0"/>
              </a:rPr>
              <a:t>Etoile or</a:t>
            </a:r>
          </a:p>
        </p:txBody>
      </p:sp>
      <p:sp>
        <p:nvSpPr>
          <p:cNvPr id="39" name="ZoneTexte 38">
            <a:extLst>
              <a:ext uri="{FF2B5EF4-FFF2-40B4-BE49-F238E27FC236}">
                <a16:creationId xmlns:a16="http://schemas.microsoft.com/office/drawing/2014/main" id="{BB105B0C-16CC-459B-9249-BBC97A20360D}"/>
              </a:ext>
            </a:extLst>
          </p:cNvPr>
          <p:cNvSpPr txBox="1"/>
          <p:nvPr/>
        </p:nvSpPr>
        <p:spPr>
          <a:xfrm>
            <a:off x="91038" y="591474"/>
            <a:ext cx="860710" cy="200055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fr-FR" sz="700" dirty="0">
                <a:latin typeface="Script Ecole 2" panose="02000400000000000000" pitchFamily="2" charset="0"/>
                <a:ea typeface="Script Ecole 2" panose="02000400000000000000" pitchFamily="2" charset="0"/>
              </a:rPr>
              <a:t>Objectif 10/12</a:t>
            </a:r>
          </a:p>
        </p:txBody>
      </p:sp>
      <p:sp>
        <p:nvSpPr>
          <p:cNvPr id="85" name="ZoneTexte 84">
            <a:extLst>
              <a:ext uri="{FF2B5EF4-FFF2-40B4-BE49-F238E27FC236}">
                <a16:creationId xmlns:a16="http://schemas.microsoft.com/office/drawing/2014/main" id="{2A68718A-9F14-4CD3-805D-9535D520E6BE}"/>
              </a:ext>
            </a:extLst>
          </p:cNvPr>
          <p:cNvSpPr txBox="1"/>
          <p:nvPr/>
        </p:nvSpPr>
        <p:spPr>
          <a:xfrm>
            <a:off x="166687" y="106555"/>
            <a:ext cx="264838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50" dirty="0">
                <a:solidFill>
                  <a:schemeClr val="bg1">
                    <a:lumMod val="50000"/>
                  </a:schemeClr>
                </a:solidFill>
              </a:rPr>
              <a:t>A</a:t>
            </a:r>
          </a:p>
        </p:txBody>
      </p:sp>
      <p:sp>
        <p:nvSpPr>
          <p:cNvPr id="112" name="ZoneTexte 111">
            <a:extLst>
              <a:ext uri="{FF2B5EF4-FFF2-40B4-BE49-F238E27FC236}">
                <a16:creationId xmlns:a16="http://schemas.microsoft.com/office/drawing/2014/main" id="{0EA8E86C-18BC-4EA4-8844-C297957D2F40}"/>
              </a:ext>
            </a:extLst>
          </p:cNvPr>
          <p:cNvSpPr txBox="1"/>
          <p:nvPr/>
        </p:nvSpPr>
        <p:spPr>
          <a:xfrm>
            <a:off x="5182048" y="785994"/>
            <a:ext cx="615553" cy="1023696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pPr algn="ctr"/>
            <a:r>
              <a:rPr lang="fr-FR" sz="900" dirty="0">
                <a:latin typeface="Quicksand Bold" pitchFamily="50" charset="0"/>
              </a:rPr>
              <a:t>CALCUL POSE</a:t>
            </a:r>
          </a:p>
          <a:p>
            <a:r>
              <a:rPr lang="fr-FR" sz="900" dirty="0">
                <a:latin typeface="Quicksand Bold" pitchFamily="50" charset="0"/>
              </a:rPr>
              <a:t>Etoile or</a:t>
            </a:r>
          </a:p>
          <a:p>
            <a:endParaRPr lang="fr-FR" sz="1000" dirty="0">
              <a:latin typeface="Caviar Dreams" panose="020B0402020204020504" pitchFamily="34" charset="0"/>
            </a:endParaRPr>
          </a:p>
        </p:txBody>
      </p:sp>
      <p:sp>
        <p:nvSpPr>
          <p:cNvPr id="66" name="ZoneTexte 65">
            <a:extLst>
              <a:ext uri="{FF2B5EF4-FFF2-40B4-BE49-F238E27FC236}">
                <a16:creationId xmlns:a16="http://schemas.microsoft.com/office/drawing/2014/main" id="{24DEEACD-6396-4512-BA5B-04AF9919DBD1}"/>
              </a:ext>
            </a:extLst>
          </p:cNvPr>
          <p:cNvSpPr txBox="1"/>
          <p:nvPr/>
        </p:nvSpPr>
        <p:spPr>
          <a:xfrm>
            <a:off x="5151456" y="119738"/>
            <a:ext cx="248173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50" dirty="0">
                <a:solidFill>
                  <a:schemeClr val="bg1">
                    <a:lumMod val="50000"/>
                  </a:schemeClr>
                </a:solidFill>
              </a:rPr>
              <a:t>B</a:t>
            </a: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F7723E97-529F-4919-941B-1E0E6DBE6F1D}"/>
              </a:ext>
            </a:extLst>
          </p:cNvPr>
          <p:cNvGrpSpPr/>
          <p:nvPr/>
        </p:nvGrpSpPr>
        <p:grpSpPr>
          <a:xfrm>
            <a:off x="735748" y="159220"/>
            <a:ext cx="5231381" cy="221099"/>
            <a:chOff x="686996" y="178347"/>
            <a:chExt cx="5231381" cy="221099"/>
          </a:xfrm>
        </p:grpSpPr>
        <p:sp>
          <p:nvSpPr>
            <p:cNvPr id="128" name="ZoneTexte 127">
              <a:extLst>
                <a:ext uri="{FF2B5EF4-FFF2-40B4-BE49-F238E27FC236}">
                  <a16:creationId xmlns:a16="http://schemas.microsoft.com/office/drawing/2014/main" id="{F866B112-3A20-471E-8533-34340EEE7A93}"/>
                </a:ext>
              </a:extLst>
            </p:cNvPr>
            <p:cNvSpPr txBox="1"/>
            <p:nvPr/>
          </p:nvSpPr>
          <p:spPr>
            <a:xfrm>
              <a:off x="686996" y="178347"/>
              <a:ext cx="216000" cy="216396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contrasting" dir="t">
                <a:rot lat="0" lon="0" rev="1500000"/>
              </a:lightRig>
            </a:scene3d>
            <a:sp3d prstMaterial="metal">
              <a:bevelT w="88900" h="88900"/>
            </a:sp3d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fr-FR" sz="1000" dirty="0">
                  <a:solidFill>
                    <a:schemeClr val="bg1"/>
                  </a:solidFill>
                  <a:latin typeface="Wolf Sans" panose="020F0704030504030204" pitchFamily="34" charset="0"/>
                </a:rPr>
                <a:t>1</a:t>
              </a:r>
            </a:p>
          </p:txBody>
        </p:sp>
        <p:sp>
          <p:nvSpPr>
            <p:cNvPr id="131" name="ZoneTexte 130">
              <a:extLst>
                <a:ext uri="{FF2B5EF4-FFF2-40B4-BE49-F238E27FC236}">
                  <a16:creationId xmlns:a16="http://schemas.microsoft.com/office/drawing/2014/main" id="{5DA1F892-18D9-435C-9C71-1ED84F4C51FB}"/>
                </a:ext>
              </a:extLst>
            </p:cNvPr>
            <p:cNvSpPr txBox="1"/>
            <p:nvPr/>
          </p:nvSpPr>
          <p:spPr>
            <a:xfrm>
              <a:off x="5702377" y="183050"/>
              <a:ext cx="216000" cy="216396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contrasting" dir="t">
                <a:rot lat="0" lon="0" rev="1500000"/>
              </a:lightRig>
            </a:scene3d>
            <a:sp3d prstMaterial="metal">
              <a:bevelT w="88900" h="88900"/>
            </a:sp3d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fr-FR" sz="1000" dirty="0">
                  <a:solidFill>
                    <a:schemeClr val="bg1"/>
                  </a:solidFill>
                  <a:latin typeface="Wolf Sans" panose="020F0704030504030204" pitchFamily="34" charset="0"/>
                </a:rPr>
                <a:t>1</a:t>
              </a:r>
            </a:p>
          </p:txBody>
        </p:sp>
      </p:grpSp>
      <p:sp>
        <p:nvSpPr>
          <p:cNvPr id="41" name="ZoneTexte 40">
            <a:extLst>
              <a:ext uri="{FF2B5EF4-FFF2-40B4-BE49-F238E27FC236}">
                <a16:creationId xmlns:a16="http://schemas.microsoft.com/office/drawing/2014/main" id="{7F09AD4A-D2C0-45D8-B520-9A27AE61D800}"/>
              </a:ext>
            </a:extLst>
          </p:cNvPr>
          <p:cNvSpPr txBox="1"/>
          <p:nvPr/>
        </p:nvSpPr>
        <p:spPr>
          <a:xfrm>
            <a:off x="854938" y="331909"/>
            <a:ext cx="1663711" cy="1361911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marL="228600" indent="-228600">
              <a:lnSpc>
                <a:spcPct val="150000"/>
              </a:lnSpc>
              <a:buFont typeface="+mj-lt"/>
              <a:buAutoNum type="alphaLcParenR"/>
            </a:pPr>
            <a:r>
              <a:rPr lang="fr-FR" sz="1100" dirty="0">
                <a:latin typeface="Script cole" panose="00000400000000000000" pitchFamily="2" charset="0"/>
              </a:rPr>
              <a:t>345 × 19</a:t>
            </a:r>
          </a:p>
          <a:p>
            <a:pPr marL="228600" indent="-228600">
              <a:lnSpc>
                <a:spcPct val="150000"/>
              </a:lnSpc>
              <a:buAutoNum type="alphaLcParenR"/>
            </a:pPr>
            <a:r>
              <a:rPr lang="fr-FR" sz="1100" dirty="0">
                <a:latin typeface="Script cole" panose="00000400000000000000" pitchFamily="2" charset="0"/>
              </a:rPr>
              <a:t>261 × 23</a:t>
            </a:r>
          </a:p>
          <a:p>
            <a:pPr marL="228600" indent="-228600">
              <a:lnSpc>
                <a:spcPct val="150000"/>
              </a:lnSpc>
              <a:buAutoNum type="alphaLcParenR"/>
            </a:pPr>
            <a:r>
              <a:rPr lang="fr-FR" sz="1100" dirty="0">
                <a:latin typeface="Script cole" panose="00000400000000000000" pitchFamily="2" charset="0"/>
              </a:rPr>
              <a:t>572 × 438</a:t>
            </a:r>
          </a:p>
          <a:p>
            <a:pPr marL="228600" indent="-228600">
              <a:lnSpc>
                <a:spcPct val="150000"/>
              </a:lnSpc>
              <a:buAutoNum type="alphaLcParenR"/>
            </a:pPr>
            <a:r>
              <a:rPr lang="fr-FR" sz="1100" dirty="0">
                <a:latin typeface="Script cole" panose="00000400000000000000" pitchFamily="2" charset="0"/>
              </a:rPr>
              <a:t>943 × 279</a:t>
            </a:r>
          </a:p>
          <a:p>
            <a:pPr marL="228600" indent="-228600">
              <a:lnSpc>
                <a:spcPct val="150000"/>
              </a:lnSpc>
              <a:buAutoNum type="alphaLcParenR"/>
            </a:pPr>
            <a:r>
              <a:rPr lang="fr-FR" sz="1100" dirty="0">
                <a:latin typeface="Script cole" panose="00000400000000000000" pitchFamily="2" charset="0"/>
              </a:rPr>
              <a:t>4 307 – 619 </a:t>
            </a:r>
          </a:p>
        </p:txBody>
      </p:sp>
      <p:sp>
        <p:nvSpPr>
          <p:cNvPr id="42" name="ZoneTexte 41">
            <a:extLst>
              <a:ext uri="{FF2B5EF4-FFF2-40B4-BE49-F238E27FC236}">
                <a16:creationId xmlns:a16="http://schemas.microsoft.com/office/drawing/2014/main" id="{80C0BF7E-2B3B-4701-A51E-59024CB42AF4}"/>
              </a:ext>
            </a:extLst>
          </p:cNvPr>
          <p:cNvSpPr txBox="1"/>
          <p:nvPr/>
        </p:nvSpPr>
        <p:spPr>
          <a:xfrm>
            <a:off x="2531389" y="353936"/>
            <a:ext cx="1610044" cy="1336841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marL="228600" indent="-228600">
              <a:lnSpc>
                <a:spcPct val="150000"/>
              </a:lnSpc>
              <a:buFont typeface="+mj-lt"/>
              <a:buAutoNum type="alphaLcParenR" startAt="6"/>
            </a:pPr>
            <a:r>
              <a:rPr lang="fr-FR" sz="1100" dirty="0">
                <a:latin typeface="Script cole" panose="00000400000000000000" pitchFamily="2" charset="0"/>
              </a:rPr>
              <a:t>8 700 – 472 </a:t>
            </a:r>
          </a:p>
          <a:p>
            <a:pPr marL="228600" indent="-228600">
              <a:lnSpc>
                <a:spcPct val="150000"/>
              </a:lnSpc>
              <a:buAutoNum type="alphaLcParenR" startAt="6"/>
            </a:pPr>
            <a:r>
              <a:rPr lang="fr-FR" sz="1100" dirty="0">
                <a:latin typeface="Script cole" panose="00000400000000000000" pitchFamily="2" charset="0"/>
              </a:rPr>
              <a:t>56 : 7</a:t>
            </a:r>
          </a:p>
          <a:p>
            <a:pPr marL="228600" indent="-228600">
              <a:lnSpc>
                <a:spcPct val="150000"/>
              </a:lnSpc>
              <a:buAutoNum type="alphaLcParenR" startAt="6"/>
            </a:pPr>
            <a:r>
              <a:rPr lang="fr-FR" sz="1100" dirty="0">
                <a:latin typeface="Script cole" panose="00000400000000000000" pitchFamily="2" charset="0"/>
              </a:rPr>
              <a:t>24 : 8</a:t>
            </a:r>
          </a:p>
          <a:p>
            <a:pPr marL="228600" indent="-228600">
              <a:lnSpc>
                <a:spcPct val="150000"/>
              </a:lnSpc>
              <a:buAutoNum type="alphaLcParenR" startAt="6"/>
            </a:pPr>
            <a:r>
              <a:rPr lang="fr-FR" sz="1100" dirty="0">
                <a:latin typeface="Script cole" panose="00000400000000000000" pitchFamily="2" charset="0"/>
              </a:rPr>
              <a:t>4 913 + 4 283 + 72</a:t>
            </a:r>
          </a:p>
          <a:p>
            <a:pPr marL="228600" indent="-228600">
              <a:lnSpc>
                <a:spcPct val="150000"/>
              </a:lnSpc>
              <a:buAutoNum type="alphaLcParenR" startAt="6"/>
            </a:pPr>
            <a:r>
              <a:rPr lang="fr-FR" sz="1100" dirty="0">
                <a:latin typeface="Script cole" panose="00000400000000000000" pitchFamily="2" charset="0"/>
              </a:rPr>
              <a:t>756 + … = 862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890B2251-20CD-495E-805D-B8E01305E813}"/>
              </a:ext>
            </a:extLst>
          </p:cNvPr>
          <p:cNvSpPr/>
          <p:nvPr/>
        </p:nvSpPr>
        <p:spPr>
          <a:xfrm>
            <a:off x="138021" y="112144"/>
            <a:ext cx="4597880" cy="6616938"/>
          </a:xfrm>
          <a:prstGeom prst="roundRect">
            <a:avLst>
              <a:gd name="adj" fmla="val 5819"/>
            </a:avLst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5" name="ZoneTexte 114">
            <a:extLst>
              <a:ext uri="{FF2B5EF4-FFF2-40B4-BE49-F238E27FC236}">
                <a16:creationId xmlns:a16="http://schemas.microsoft.com/office/drawing/2014/main" id="{9A2C31B0-0819-41D7-B035-BCBBA86D502B}"/>
              </a:ext>
            </a:extLst>
          </p:cNvPr>
          <p:cNvSpPr txBox="1"/>
          <p:nvPr/>
        </p:nvSpPr>
        <p:spPr>
          <a:xfrm>
            <a:off x="5844073" y="341288"/>
            <a:ext cx="1663711" cy="1361911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marL="228600" indent="-228600">
              <a:lnSpc>
                <a:spcPct val="150000"/>
              </a:lnSpc>
              <a:buFont typeface="+mj-lt"/>
              <a:buAutoNum type="alphaLcParenR"/>
            </a:pPr>
            <a:r>
              <a:rPr lang="fr-FR" sz="1100" dirty="0">
                <a:latin typeface="Script cole" panose="00000400000000000000" pitchFamily="2" charset="0"/>
              </a:rPr>
              <a:t>613 × 92</a:t>
            </a:r>
          </a:p>
          <a:p>
            <a:pPr marL="228600" indent="-228600">
              <a:lnSpc>
                <a:spcPct val="150000"/>
              </a:lnSpc>
              <a:buAutoNum type="alphaLcParenR"/>
            </a:pPr>
            <a:r>
              <a:rPr lang="fr-FR" sz="1100" dirty="0">
                <a:latin typeface="Script cole" panose="00000400000000000000" pitchFamily="2" charset="0"/>
              </a:rPr>
              <a:t>741 × 35</a:t>
            </a:r>
          </a:p>
          <a:p>
            <a:pPr marL="228600" indent="-228600">
              <a:lnSpc>
                <a:spcPct val="150000"/>
              </a:lnSpc>
              <a:buAutoNum type="alphaLcParenR"/>
            </a:pPr>
            <a:r>
              <a:rPr lang="fr-FR" sz="1100" dirty="0">
                <a:latin typeface="Script cole" panose="00000400000000000000" pitchFamily="2" charset="0"/>
              </a:rPr>
              <a:t>872 × 348</a:t>
            </a:r>
          </a:p>
          <a:p>
            <a:pPr marL="228600" indent="-228600">
              <a:lnSpc>
                <a:spcPct val="150000"/>
              </a:lnSpc>
              <a:buAutoNum type="alphaLcParenR"/>
            </a:pPr>
            <a:r>
              <a:rPr lang="fr-FR" sz="1100" dirty="0">
                <a:latin typeface="Script cole" panose="00000400000000000000" pitchFamily="2" charset="0"/>
              </a:rPr>
              <a:t>394 × 597</a:t>
            </a:r>
          </a:p>
          <a:p>
            <a:pPr marL="228600" indent="-228600">
              <a:lnSpc>
                <a:spcPct val="150000"/>
              </a:lnSpc>
              <a:buAutoNum type="alphaLcParenR"/>
            </a:pPr>
            <a:r>
              <a:rPr lang="fr-FR" sz="1100" dirty="0">
                <a:latin typeface="Script cole" panose="00000400000000000000" pitchFamily="2" charset="0"/>
              </a:rPr>
              <a:t>6 503 – 583 </a:t>
            </a:r>
          </a:p>
        </p:txBody>
      </p:sp>
      <p:sp>
        <p:nvSpPr>
          <p:cNvPr id="116" name="ZoneTexte 115">
            <a:extLst>
              <a:ext uri="{FF2B5EF4-FFF2-40B4-BE49-F238E27FC236}">
                <a16:creationId xmlns:a16="http://schemas.microsoft.com/office/drawing/2014/main" id="{9629813E-FFAA-4365-B468-647138A22485}"/>
              </a:ext>
            </a:extLst>
          </p:cNvPr>
          <p:cNvSpPr txBox="1"/>
          <p:nvPr/>
        </p:nvSpPr>
        <p:spPr>
          <a:xfrm>
            <a:off x="7520524" y="363315"/>
            <a:ext cx="1861601" cy="1336841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marL="228600" indent="-228600">
              <a:lnSpc>
                <a:spcPct val="150000"/>
              </a:lnSpc>
              <a:buFont typeface="+mj-lt"/>
              <a:buAutoNum type="alphaLcParenR" startAt="6"/>
            </a:pPr>
            <a:r>
              <a:rPr lang="fr-FR" sz="1100" dirty="0">
                <a:latin typeface="Script cole" panose="00000400000000000000" pitchFamily="2" charset="0"/>
              </a:rPr>
              <a:t>6 500 – 474 </a:t>
            </a:r>
          </a:p>
          <a:p>
            <a:pPr marL="228600" indent="-228600">
              <a:lnSpc>
                <a:spcPct val="150000"/>
              </a:lnSpc>
              <a:buAutoNum type="alphaLcParenR" startAt="6"/>
            </a:pPr>
            <a:r>
              <a:rPr lang="fr-FR" sz="1100" dirty="0">
                <a:latin typeface="Script cole" panose="00000400000000000000" pitchFamily="2" charset="0"/>
              </a:rPr>
              <a:t>36 : 9</a:t>
            </a:r>
          </a:p>
          <a:p>
            <a:pPr marL="228600" indent="-228600">
              <a:lnSpc>
                <a:spcPct val="150000"/>
              </a:lnSpc>
              <a:buAutoNum type="alphaLcParenR" startAt="6"/>
            </a:pPr>
            <a:r>
              <a:rPr lang="fr-FR" sz="1100" dirty="0">
                <a:latin typeface="Script cole" panose="00000400000000000000" pitchFamily="2" charset="0"/>
              </a:rPr>
              <a:t>24 : 6</a:t>
            </a:r>
          </a:p>
          <a:p>
            <a:pPr marL="228600" indent="-228600">
              <a:lnSpc>
                <a:spcPct val="150000"/>
              </a:lnSpc>
              <a:buAutoNum type="alphaLcParenR" startAt="6"/>
            </a:pPr>
            <a:r>
              <a:rPr lang="fr-FR" sz="1100" dirty="0">
                <a:latin typeface="Script cole" panose="00000400000000000000" pitchFamily="2" charset="0"/>
              </a:rPr>
              <a:t>395 + 2 791 + 6 205</a:t>
            </a:r>
          </a:p>
          <a:p>
            <a:pPr marL="228600" indent="-228600">
              <a:lnSpc>
                <a:spcPct val="150000"/>
              </a:lnSpc>
              <a:buAutoNum type="alphaLcParenR" startAt="6"/>
            </a:pPr>
            <a:r>
              <a:rPr lang="fr-FR" sz="1100" dirty="0">
                <a:latin typeface="Script cole" panose="00000400000000000000" pitchFamily="2" charset="0"/>
              </a:rPr>
              <a:t>694 + … = 971</a:t>
            </a:r>
          </a:p>
        </p:txBody>
      </p:sp>
      <p:sp>
        <p:nvSpPr>
          <p:cNvPr id="50" name="Rectangle : coins arrondis 49">
            <a:extLst>
              <a:ext uri="{FF2B5EF4-FFF2-40B4-BE49-F238E27FC236}">
                <a16:creationId xmlns:a16="http://schemas.microsoft.com/office/drawing/2014/main" id="{3FF520BD-263E-48CF-9CE4-C6ECD2A60084}"/>
              </a:ext>
            </a:extLst>
          </p:cNvPr>
          <p:cNvSpPr/>
          <p:nvPr/>
        </p:nvSpPr>
        <p:spPr>
          <a:xfrm>
            <a:off x="5127156" y="121522"/>
            <a:ext cx="4597880" cy="6607560"/>
          </a:xfrm>
          <a:prstGeom prst="roundRect">
            <a:avLst>
              <a:gd name="adj" fmla="val 5217"/>
            </a:avLst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3AC4182C-700B-46B1-BE6E-56653747104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6910" y="2079798"/>
            <a:ext cx="3493254" cy="1937049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E83156C2-6884-428A-AE1B-784806CE336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6450" y="4514405"/>
            <a:ext cx="3258905" cy="1995248"/>
          </a:xfrm>
          <a:prstGeom prst="rect">
            <a:avLst/>
          </a:prstGeom>
          <a:ln>
            <a:solidFill>
              <a:schemeClr val="tx1"/>
            </a:solidFill>
          </a:ln>
        </p:spPr>
      </p:pic>
      <p:grpSp>
        <p:nvGrpSpPr>
          <p:cNvPr id="12" name="Groupe 11">
            <a:extLst>
              <a:ext uri="{FF2B5EF4-FFF2-40B4-BE49-F238E27FC236}">
                <a16:creationId xmlns:a16="http://schemas.microsoft.com/office/drawing/2014/main" id="{A9500323-36C3-4D1E-B4A1-74EA025DECAD}"/>
              </a:ext>
            </a:extLst>
          </p:cNvPr>
          <p:cNvGrpSpPr/>
          <p:nvPr/>
        </p:nvGrpSpPr>
        <p:grpSpPr>
          <a:xfrm>
            <a:off x="735748" y="1728009"/>
            <a:ext cx="3337155" cy="2688425"/>
            <a:chOff x="735748" y="1728009"/>
            <a:chExt cx="3337155" cy="2688425"/>
          </a:xfrm>
        </p:grpSpPr>
        <p:sp>
          <p:nvSpPr>
            <p:cNvPr id="145" name="ZoneTexte 144">
              <a:extLst>
                <a:ext uri="{FF2B5EF4-FFF2-40B4-BE49-F238E27FC236}">
                  <a16:creationId xmlns:a16="http://schemas.microsoft.com/office/drawing/2014/main" id="{8912E56A-B320-4240-B94D-5FF9A2E52F89}"/>
                </a:ext>
              </a:extLst>
            </p:cNvPr>
            <p:cNvSpPr txBox="1"/>
            <p:nvPr/>
          </p:nvSpPr>
          <p:spPr>
            <a:xfrm>
              <a:off x="905316" y="1728009"/>
              <a:ext cx="3167587" cy="276999"/>
            </a:xfrm>
            <a:prstGeom prst="rect">
              <a:avLst/>
            </a:prstGeom>
            <a:noFill/>
          </p:spPr>
          <p:txBody>
            <a:bodyPr vert="horz" wrap="square" rtlCol="0">
              <a:spAutoFit/>
            </a:bodyPr>
            <a:lstStyle/>
            <a:p>
              <a:r>
                <a:rPr lang="fr-FR" sz="1200" b="1" u="sng" dirty="0">
                  <a:latin typeface="Quicksand Bold" pitchFamily="50" charset="0"/>
                </a:rPr>
                <a:t>Complète cette pyramide additive:</a:t>
              </a:r>
            </a:p>
          </p:txBody>
        </p:sp>
        <p:sp>
          <p:nvSpPr>
            <p:cNvPr id="153" name="ZoneTexte 152">
              <a:extLst>
                <a:ext uri="{FF2B5EF4-FFF2-40B4-BE49-F238E27FC236}">
                  <a16:creationId xmlns:a16="http://schemas.microsoft.com/office/drawing/2014/main" id="{A8019667-442B-4377-A654-F46707D4DD66}"/>
                </a:ext>
              </a:extLst>
            </p:cNvPr>
            <p:cNvSpPr txBox="1"/>
            <p:nvPr/>
          </p:nvSpPr>
          <p:spPr>
            <a:xfrm>
              <a:off x="735748" y="1760359"/>
              <a:ext cx="216000" cy="216396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contrasting" dir="t">
                <a:rot lat="0" lon="0" rev="1500000"/>
              </a:lightRig>
            </a:scene3d>
            <a:sp3d prstMaterial="metal">
              <a:bevelT w="88900" h="88900"/>
            </a:sp3d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fr-FR" sz="1000" dirty="0">
                  <a:solidFill>
                    <a:schemeClr val="bg1"/>
                  </a:solidFill>
                  <a:latin typeface="Wolf Sans" panose="020F0704030504030204" pitchFamily="34" charset="0"/>
                </a:rPr>
                <a:t>3</a:t>
              </a:r>
            </a:p>
          </p:txBody>
        </p:sp>
        <p:grpSp>
          <p:nvGrpSpPr>
            <p:cNvPr id="11" name="Groupe 10">
              <a:extLst>
                <a:ext uri="{FF2B5EF4-FFF2-40B4-BE49-F238E27FC236}">
                  <a16:creationId xmlns:a16="http://schemas.microsoft.com/office/drawing/2014/main" id="{C4CB3C8F-C9E9-464D-989E-DFA0CC5820AB}"/>
                </a:ext>
              </a:extLst>
            </p:cNvPr>
            <p:cNvGrpSpPr/>
            <p:nvPr/>
          </p:nvGrpSpPr>
          <p:grpSpPr>
            <a:xfrm>
              <a:off x="735748" y="4139435"/>
              <a:ext cx="2589343" cy="276999"/>
              <a:chOff x="715998" y="3897488"/>
              <a:chExt cx="2589343" cy="276999"/>
            </a:xfrm>
          </p:grpSpPr>
          <p:sp>
            <p:nvSpPr>
              <p:cNvPr id="146" name="ZoneTexte 145">
                <a:extLst>
                  <a:ext uri="{FF2B5EF4-FFF2-40B4-BE49-F238E27FC236}">
                    <a16:creationId xmlns:a16="http://schemas.microsoft.com/office/drawing/2014/main" id="{E894BF16-622D-4821-A223-4BAB2EF44353}"/>
                  </a:ext>
                </a:extLst>
              </p:cNvPr>
              <p:cNvSpPr txBox="1"/>
              <p:nvPr/>
            </p:nvSpPr>
            <p:spPr>
              <a:xfrm>
                <a:off x="864519" y="3897488"/>
                <a:ext cx="2440822" cy="276999"/>
              </a:xfrm>
              <a:prstGeom prst="rect">
                <a:avLst/>
              </a:prstGeom>
              <a:noFill/>
            </p:spPr>
            <p:txBody>
              <a:bodyPr vert="horz" wrap="square" rtlCol="0">
                <a:spAutoFit/>
              </a:bodyPr>
              <a:lstStyle/>
              <a:p>
                <a:r>
                  <a:rPr lang="fr-FR" sz="1200" b="1" u="sng" dirty="0">
                    <a:latin typeface="Quicksand Bold" pitchFamily="50" charset="0"/>
                  </a:rPr>
                  <a:t>Résous cette équation:</a:t>
                </a:r>
              </a:p>
            </p:txBody>
          </p:sp>
          <p:sp>
            <p:nvSpPr>
              <p:cNvPr id="154" name="ZoneTexte 153">
                <a:extLst>
                  <a:ext uri="{FF2B5EF4-FFF2-40B4-BE49-F238E27FC236}">
                    <a16:creationId xmlns:a16="http://schemas.microsoft.com/office/drawing/2014/main" id="{E15073E2-6631-4B3A-898A-B11748BBEA8E}"/>
                  </a:ext>
                </a:extLst>
              </p:cNvPr>
              <p:cNvSpPr txBox="1"/>
              <p:nvPr/>
            </p:nvSpPr>
            <p:spPr>
              <a:xfrm>
                <a:off x="715998" y="3932473"/>
                <a:ext cx="216000" cy="216396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contrasting" dir="t">
                  <a:rot lat="0" lon="0" rev="1500000"/>
                </a:lightRig>
              </a:scene3d>
              <a:sp3d prstMaterial="metal">
                <a:bevelT w="88900" h="88900"/>
              </a:sp3d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fr-FR" sz="1000" dirty="0">
                    <a:solidFill>
                      <a:schemeClr val="bg1"/>
                    </a:solidFill>
                    <a:latin typeface="Wolf Sans" panose="020F0704030504030204" pitchFamily="34" charset="0"/>
                  </a:rPr>
                  <a:t>4</a:t>
                </a:r>
              </a:p>
            </p:txBody>
          </p:sp>
        </p:grpSp>
      </p:grpSp>
      <p:grpSp>
        <p:nvGrpSpPr>
          <p:cNvPr id="167" name="Groupe 166">
            <a:extLst>
              <a:ext uri="{FF2B5EF4-FFF2-40B4-BE49-F238E27FC236}">
                <a16:creationId xmlns:a16="http://schemas.microsoft.com/office/drawing/2014/main" id="{49E8BD54-042F-4C1B-BDDC-669A2E83D388}"/>
              </a:ext>
            </a:extLst>
          </p:cNvPr>
          <p:cNvGrpSpPr/>
          <p:nvPr/>
        </p:nvGrpSpPr>
        <p:grpSpPr>
          <a:xfrm>
            <a:off x="5752188" y="1714411"/>
            <a:ext cx="3337155" cy="2688425"/>
            <a:chOff x="735748" y="1728009"/>
            <a:chExt cx="3337155" cy="2688425"/>
          </a:xfrm>
        </p:grpSpPr>
        <p:sp>
          <p:nvSpPr>
            <p:cNvPr id="168" name="ZoneTexte 167">
              <a:extLst>
                <a:ext uri="{FF2B5EF4-FFF2-40B4-BE49-F238E27FC236}">
                  <a16:creationId xmlns:a16="http://schemas.microsoft.com/office/drawing/2014/main" id="{313AFF0C-D0C6-4F6A-93AD-B24F057308FB}"/>
                </a:ext>
              </a:extLst>
            </p:cNvPr>
            <p:cNvSpPr txBox="1"/>
            <p:nvPr/>
          </p:nvSpPr>
          <p:spPr>
            <a:xfrm>
              <a:off x="905316" y="1728009"/>
              <a:ext cx="3167587" cy="276999"/>
            </a:xfrm>
            <a:prstGeom prst="rect">
              <a:avLst/>
            </a:prstGeom>
            <a:noFill/>
          </p:spPr>
          <p:txBody>
            <a:bodyPr vert="horz" wrap="square" rtlCol="0">
              <a:spAutoFit/>
            </a:bodyPr>
            <a:lstStyle/>
            <a:p>
              <a:r>
                <a:rPr lang="fr-FR" sz="1200" b="1" u="sng" dirty="0">
                  <a:latin typeface="Quicksand Bold" pitchFamily="50" charset="0"/>
                </a:rPr>
                <a:t>Complète cette pyramide additive:</a:t>
              </a:r>
            </a:p>
          </p:txBody>
        </p:sp>
        <p:sp>
          <p:nvSpPr>
            <p:cNvPr id="169" name="ZoneTexte 168">
              <a:extLst>
                <a:ext uri="{FF2B5EF4-FFF2-40B4-BE49-F238E27FC236}">
                  <a16:creationId xmlns:a16="http://schemas.microsoft.com/office/drawing/2014/main" id="{0242A7A1-F25F-4CF3-A5C2-3405808F8692}"/>
                </a:ext>
              </a:extLst>
            </p:cNvPr>
            <p:cNvSpPr txBox="1"/>
            <p:nvPr/>
          </p:nvSpPr>
          <p:spPr>
            <a:xfrm>
              <a:off x="735748" y="1760359"/>
              <a:ext cx="216000" cy="216396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contrasting" dir="t">
                <a:rot lat="0" lon="0" rev="1500000"/>
              </a:lightRig>
            </a:scene3d>
            <a:sp3d prstMaterial="metal">
              <a:bevelT w="88900" h="88900"/>
            </a:sp3d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fr-FR" sz="1000" dirty="0">
                  <a:solidFill>
                    <a:schemeClr val="bg1"/>
                  </a:solidFill>
                  <a:latin typeface="Wolf Sans" panose="020F0704030504030204" pitchFamily="34" charset="0"/>
                </a:rPr>
                <a:t>3</a:t>
              </a:r>
            </a:p>
          </p:txBody>
        </p:sp>
        <p:grpSp>
          <p:nvGrpSpPr>
            <p:cNvPr id="170" name="Groupe 169">
              <a:extLst>
                <a:ext uri="{FF2B5EF4-FFF2-40B4-BE49-F238E27FC236}">
                  <a16:creationId xmlns:a16="http://schemas.microsoft.com/office/drawing/2014/main" id="{F639ABCB-D8D9-451F-BFC9-6B8732E2BDC5}"/>
                </a:ext>
              </a:extLst>
            </p:cNvPr>
            <p:cNvGrpSpPr/>
            <p:nvPr/>
          </p:nvGrpSpPr>
          <p:grpSpPr>
            <a:xfrm>
              <a:off x="735748" y="4139435"/>
              <a:ext cx="2589343" cy="276999"/>
              <a:chOff x="715998" y="3897488"/>
              <a:chExt cx="2589343" cy="276999"/>
            </a:xfrm>
          </p:grpSpPr>
          <p:sp>
            <p:nvSpPr>
              <p:cNvPr id="172" name="ZoneTexte 171">
                <a:extLst>
                  <a:ext uri="{FF2B5EF4-FFF2-40B4-BE49-F238E27FC236}">
                    <a16:creationId xmlns:a16="http://schemas.microsoft.com/office/drawing/2014/main" id="{171EBF25-5736-43E8-86CC-1CFCA1494DAD}"/>
                  </a:ext>
                </a:extLst>
              </p:cNvPr>
              <p:cNvSpPr txBox="1"/>
              <p:nvPr/>
            </p:nvSpPr>
            <p:spPr>
              <a:xfrm>
                <a:off x="864519" y="3897488"/>
                <a:ext cx="2440822" cy="276999"/>
              </a:xfrm>
              <a:prstGeom prst="rect">
                <a:avLst/>
              </a:prstGeom>
              <a:noFill/>
            </p:spPr>
            <p:txBody>
              <a:bodyPr vert="horz" wrap="square" rtlCol="0">
                <a:spAutoFit/>
              </a:bodyPr>
              <a:lstStyle/>
              <a:p>
                <a:r>
                  <a:rPr lang="fr-FR" sz="1200" b="1" u="sng" dirty="0">
                    <a:latin typeface="Quicksand Bold" pitchFamily="50" charset="0"/>
                  </a:rPr>
                  <a:t>Résous cette équation:</a:t>
                </a:r>
              </a:p>
            </p:txBody>
          </p:sp>
          <p:sp>
            <p:nvSpPr>
              <p:cNvPr id="173" name="ZoneTexte 172">
                <a:extLst>
                  <a:ext uri="{FF2B5EF4-FFF2-40B4-BE49-F238E27FC236}">
                    <a16:creationId xmlns:a16="http://schemas.microsoft.com/office/drawing/2014/main" id="{1D4D95A2-24FC-44DD-B47C-0070A181C31B}"/>
                  </a:ext>
                </a:extLst>
              </p:cNvPr>
              <p:cNvSpPr txBox="1"/>
              <p:nvPr/>
            </p:nvSpPr>
            <p:spPr>
              <a:xfrm>
                <a:off x="715998" y="3932473"/>
                <a:ext cx="216000" cy="216396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contrasting" dir="t">
                  <a:rot lat="0" lon="0" rev="1500000"/>
                </a:lightRig>
              </a:scene3d>
              <a:sp3d prstMaterial="metal">
                <a:bevelT w="88900" h="88900"/>
              </a:sp3d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fr-FR" sz="1000" dirty="0">
                    <a:solidFill>
                      <a:schemeClr val="bg1"/>
                    </a:solidFill>
                    <a:latin typeface="Wolf Sans" panose="020F0704030504030204" pitchFamily="34" charset="0"/>
                  </a:rPr>
                  <a:t>4</a:t>
                </a:r>
              </a:p>
            </p:txBody>
          </p:sp>
        </p:grpSp>
      </p:grpSp>
      <p:pic>
        <p:nvPicPr>
          <p:cNvPr id="16" name="Image 15">
            <a:extLst>
              <a:ext uri="{FF2B5EF4-FFF2-40B4-BE49-F238E27FC236}">
                <a16:creationId xmlns:a16="http://schemas.microsoft.com/office/drawing/2014/main" id="{1C99ED49-253B-4042-90DC-891E1F87C78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44328" y="4508862"/>
            <a:ext cx="3258905" cy="2000791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FA3019F8-AFE4-4959-AEA2-AD72C612251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03228" y="2083058"/>
            <a:ext cx="3326517" cy="1936800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070F92B6-AFF2-4C8B-B899-B0D22FF71925}"/>
              </a:ext>
            </a:extLst>
          </p:cNvPr>
          <p:cNvSpPr txBox="1"/>
          <p:nvPr/>
        </p:nvSpPr>
        <p:spPr>
          <a:xfrm>
            <a:off x="905317" y="126870"/>
            <a:ext cx="3796182" cy="276999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fr-FR" sz="1200" b="1" u="sng" dirty="0">
                <a:latin typeface="Quicksand Bold" pitchFamily="50" charset="0"/>
              </a:rPr>
              <a:t>Choisis la méthode de ton choix pour calculer: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2460DC70-19DC-4CE9-A193-3FF3D01BE6DA}"/>
              </a:ext>
            </a:extLst>
          </p:cNvPr>
          <p:cNvSpPr txBox="1"/>
          <p:nvPr/>
        </p:nvSpPr>
        <p:spPr>
          <a:xfrm>
            <a:off x="5912603" y="141646"/>
            <a:ext cx="3855375" cy="276999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fr-FR" sz="1200" b="1" u="sng" dirty="0">
                <a:latin typeface="Quicksand Bold" pitchFamily="50" charset="0"/>
              </a:rPr>
              <a:t>Choisis la méthode de ton choix pour calculer: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21EB3291-1753-E0C4-9BF5-F24175CBF940}"/>
              </a:ext>
            </a:extLst>
          </p:cNvPr>
          <p:cNvGrpSpPr/>
          <p:nvPr/>
        </p:nvGrpSpPr>
        <p:grpSpPr>
          <a:xfrm>
            <a:off x="300196" y="181851"/>
            <a:ext cx="9303397" cy="6427417"/>
            <a:chOff x="300196" y="181851"/>
            <a:chExt cx="9303397" cy="6427417"/>
          </a:xfrm>
        </p:grpSpPr>
        <p:grpSp>
          <p:nvGrpSpPr>
            <p:cNvPr id="8" name="Groupe 7">
              <a:extLst>
                <a:ext uri="{FF2B5EF4-FFF2-40B4-BE49-F238E27FC236}">
                  <a16:creationId xmlns:a16="http://schemas.microsoft.com/office/drawing/2014/main" id="{26976F9A-62F8-9096-782E-B34E0547BA61}"/>
                </a:ext>
              </a:extLst>
            </p:cNvPr>
            <p:cNvGrpSpPr/>
            <p:nvPr/>
          </p:nvGrpSpPr>
          <p:grpSpPr>
            <a:xfrm>
              <a:off x="4250260" y="6262269"/>
              <a:ext cx="5353333" cy="346999"/>
              <a:chOff x="4250260" y="6262269"/>
              <a:chExt cx="5353333" cy="346999"/>
            </a:xfrm>
          </p:grpSpPr>
          <p:pic>
            <p:nvPicPr>
              <p:cNvPr id="25" name="Image 24">
                <a:extLst>
                  <a:ext uri="{FF2B5EF4-FFF2-40B4-BE49-F238E27FC236}">
                    <a16:creationId xmlns:a16="http://schemas.microsoft.com/office/drawing/2014/main" id="{FFF89CC3-C969-A97F-AF5A-91D8D7089DA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250260" y="6264739"/>
                <a:ext cx="344529" cy="344529"/>
              </a:xfrm>
              <a:prstGeom prst="rect">
                <a:avLst/>
              </a:prstGeom>
            </p:spPr>
          </p:pic>
          <p:pic>
            <p:nvPicPr>
              <p:cNvPr id="23" name="Image 22">
                <a:extLst>
                  <a:ext uri="{FF2B5EF4-FFF2-40B4-BE49-F238E27FC236}">
                    <a16:creationId xmlns:a16="http://schemas.microsoft.com/office/drawing/2014/main" id="{84720CEC-C174-5E87-058A-6D79E274BA0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259064" y="6262269"/>
                <a:ext cx="344529" cy="344529"/>
              </a:xfrm>
              <a:prstGeom prst="rect">
                <a:avLst/>
              </a:prstGeom>
            </p:spPr>
          </p:pic>
        </p:grpSp>
        <p:pic>
          <p:nvPicPr>
            <p:cNvPr id="18" name="Image 17">
              <a:extLst>
                <a:ext uri="{FF2B5EF4-FFF2-40B4-BE49-F238E27FC236}">
                  <a16:creationId xmlns:a16="http://schemas.microsoft.com/office/drawing/2014/main" id="{97C2EF54-9D93-0274-22BF-8F31A50FE9F4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300196" y="181851"/>
              <a:ext cx="369454" cy="357240"/>
            </a:xfrm>
            <a:prstGeom prst="rect">
              <a:avLst/>
            </a:prstGeom>
          </p:spPr>
        </p:pic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7005BD30-4065-34FB-5AEF-2DFAD2A078BC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5348776" y="181851"/>
              <a:ext cx="369454" cy="357240"/>
            </a:xfrm>
            <a:prstGeom prst="rect">
              <a:avLst/>
            </a:prstGeom>
          </p:spPr>
        </p:pic>
      </p:grpSp>
      <p:sp>
        <p:nvSpPr>
          <p:cNvPr id="10" name="ZoneTexte 9">
            <a:extLst>
              <a:ext uri="{FF2B5EF4-FFF2-40B4-BE49-F238E27FC236}">
                <a16:creationId xmlns:a16="http://schemas.microsoft.com/office/drawing/2014/main" id="{DFD87DDF-0375-A1A5-AA39-593B13F237F4}"/>
              </a:ext>
            </a:extLst>
          </p:cNvPr>
          <p:cNvSpPr txBox="1"/>
          <p:nvPr/>
        </p:nvSpPr>
        <p:spPr>
          <a:xfrm>
            <a:off x="5103148" y="591474"/>
            <a:ext cx="860710" cy="200055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fr-FR" sz="700" dirty="0">
                <a:latin typeface="Script Ecole 2" panose="02000400000000000000" pitchFamily="2" charset="0"/>
                <a:ea typeface="Script Ecole 2" panose="02000400000000000000" pitchFamily="2" charset="0"/>
              </a:rPr>
              <a:t>Objectif 10/12</a:t>
            </a:r>
          </a:p>
        </p:txBody>
      </p:sp>
    </p:spTree>
    <p:extLst>
      <p:ext uri="{BB962C8B-B14F-4D97-AF65-F5344CB8AC3E}">
        <p14:creationId xmlns:p14="http://schemas.microsoft.com/office/powerpoint/2010/main" val="325711801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ZoneTexte 21">
            <a:extLst>
              <a:ext uri="{FF2B5EF4-FFF2-40B4-BE49-F238E27FC236}">
                <a16:creationId xmlns:a16="http://schemas.microsoft.com/office/drawing/2014/main" id="{373570C6-6256-4994-86BC-94289C184DA6}"/>
              </a:ext>
            </a:extLst>
          </p:cNvPr>
          <p:cNvSpPr txBox="1"/>
          <p:nvPr/>
        </p:nvSpPr>
        <p:spPr>
          <a:xfrm>
            <a:off x="185618" y="753720"/>
            <a:ext cx="461665" cy="1055970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pPr algn="ctr"/>
            <a:r>
              <a:rPr lang="fr-FR" sz="900" dirty="0">
                <a:latin typeface="Quicksand Bold" pitchFamily="50" charset="0"/>
              </a:rPr>
              <a:t>CALCUL POSE</a:t>
            </a:r>
          </a:p>
          <a:p>
            <a:r>
              <a:rPr lang="fr-FR" sz="900" dirty="0">
                <a:latin typeface="Quicksand Bold" pitchFamily="50" charset="0"/>
              </a:rPr>
              <a:t>Etoile or</a:t>
            </a:r>
          </a:p>
        </p:txBody>
      </p:sp>
      <p:sp>
        <p:nvSpPr>
          <p:cNvPr id="85" name="ZoneTexte 84">
            <a:extLst>
              <a:ext uri="{FF2B5EF4-FFF2-40B4-BE49-F238E27FC236}">
                <a16:creationId xmlns:a16="http://schemas.microsoft.com/office/drawing/2014/main" id="{2A68718A-9F14-4CD3-805D-9535D520E6BE}"/>
              </a:ext>
            </a:extLst>
          </p:cNvPr>
          <p:cNvSpPr txBox="1"/>
          <p:nvPr/>
        </p:nvSpPr>
        <p:spPr>
          <a:xfrm>
            <a:off x="166687" y="106555"/>
            <a:ext cx="264838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50" dirty="0">
                <a:solidFill>
                  <a:schemeClr val="bg1">
                    <a:lumMod val="50000"/>
                  </a:schemeClr>
                </a:solidFill>
              </a:rPr>
              <a:t>C</a:t>
            </a:r>
          </a:p>
        </p:txBody>
      </p:sp>
      <p:sp>
        <p:nvSpPr>
          <p:cNvPr id="112" name="ZoneTexte 111">
            <a:extLst>
              <a:ext uri="{FF2B5EF4-FFF2-40B4-BE49-F238E27FC236}">
                <a16:creationId xmlns:a16="http://schemas.microsoft.com/office/drawing/2014/main" id="{0EA8E86C-18BC-4EA4-8844-C297957D2F40}"/>
              </a:ext>
            </a:extLst>
          </p:cNvPr>
          <p:cNvSpPr txBox="1"/>
          <p:nvPr/>
        </p:nvSpPr>
        <p:spPr>
          <a:xfrm>
            <a:off x="5182048" y="785994"/>
            <a:ext cx="615553" cy="1023696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pPr algn="ctr"/>
            <a:r>
              <a:rPr lang="fr-FR" sz="900" dirty="0">
                <a:latin typeface="Quicksand Bold" pitchFamily="50" charset="0"/>
              </a:rPr>
              <a:t>CALCUL POSE</a:t>
            </a:r>
          </a:p>
          <a:p>
            <a:r>
              <a:rPr lang="fr-FR" sz="900" dirty="0">
                <a:latin typeface="Quicksand Bold" pitchFamily="50" charset="0"/>
              </a:rPr>
              <a:t>Etoile or</a:t>
            </a:r>
          </a:p>
          <a:p>
            <a:endParaRPr lang="fr-FR" sz="1000" dirty="0">
              <a:latin typeface="Caviar Dreams" panose="020B0402020204020504" pitchFamily="34" charset="0"/>
            </a:endParaRPr>
          </a:p>
        </p:txBody>
      </p:sp>
      <p:sp>
        <p:nvSpPr>
          <p:cNvPr id="66" name="ZoneTexte 65">
            <a:extLst>
              <a:ext uri="{FF2B5EF4-FFF2-40B4-BE49-F238E27FC236}">
                <a16:creationId xmlns:a16="http://schemas.microsoft.com/office/drawing/2014/main" id="{24DEEACD-6396-4512-BA5B-04AF9919DBD1}"/>
              </a:ext>
            </a:extLst>
          </p:cNvPr>
          <p:cNvSpPr txBox="1"/>
          <p:nvPr/>
        </p:nvSpPr>
        <p:spPr>
          <a:xfrm>
            <a:off x="5151456" y="119738"/>
            <a:ext cx="248173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50" dirty="0">
                <a:solidFill>
                  <a:schemeClr val="bg1">
                    <a:lumMod val="50000"/>
                  </a:schemeClr>
                </a:solidFill>
              </a:rPr>
              <a:t>D</a:t>
            </a: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F7723E97-529F-4919-941B-1E0E6DBE6F1D}"/>
              </a:ext>
            </a:extLst>
          </p:cNvPr>
          <p:cNvGrpSpPr/>
          <p:nvPr/>
        </p:nvGrpSpPr>
        <p:grpSpPr>
          <a:xfrm>
            <a:off x="735748" y="159220"/>
            <a:ext cx="5231381" cy="221099"/>
            <a:chOff x="686996" y="178347"/>
            <a:chExt cx="5231381" cy="221099"/>
          </a:xfrm>
        </p:grpSpPr>
        <p:sp>
          <p:nvSpPr>
            <p:cNvPr id="128" name="ZoneTexte 127">
              <a:extLst>
                <a:ext uri="{FF2B5EF4-FFF2-40B4-BE49-F238E27FC236}">
                  <a16:creationId xmlns:a16="http://schemas.microsoft.com/office/drawing/2014/main" id="{F866B112-3A20-471E-8533-34340EEE7A93}"/>
                </a:ext>
              </a:extLst>
            </p:cNvPr>
            <p:cNvSpPr txBox="1"/>
            <p:nvPr/>
          </p:nvSpPr>
          <p:spPr>
            <a:xfrm>
              <a:off x="686996" y="178347"/>
              <a:ext cx="216000" cy="216396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contrasting" dir="t">
                <a:rot lat="0" lon="0" rev="1500000"/>
              </a:lightRig>
            </a:scene3d>
            <a:sp3d prstMaterial="metal">
              <a:bevelT w="88900" h="88900"/>
            </a:sp3d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fr-FR" sz="1000" dirty="0">
                  <a:solidFill>
                    <a:schemeClr val="bg1"/>
                  </a:solidFill>
                  <a:latin typeface="Wolf Sans" panose="020F0704030504030204" pitchFamily="34" charset="0"/>
                </a:rPr>
                <a:t>1</a:t>
              </a:r>
            </a:p>
          </p:txBody>
        </p:sp>
        <p:sp>
          <p:nvSpPr>
            <p:cNvPr id="131" name="ZoneTexte 130">
              <a:extLst>
                <a:ext uri="{FF2B5EF4-FFF2-40B4-BE49-F238E27FC236}">
                  <a16:creationId xmlns:a16="http://schemas.microsoft.com/office/drawing/2014/main" id="{5DA1F892-18D9-435C-9C71-1ED84F4C51FB}"/>
                </a:ext>
              </a:extLst>
            </p:cNvPr>
            <p:cNvSpPr txBox="1"/>
            <p:nvPr/>
          </p:nvSpPr>
          <p:spPr>
            <a:xfrm>
              <a:off x="5702377" y="183050"/>
              <a:ext cx="216000" cy="216396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contrasting" dir="t">
                <a:rot lat="0" lon="0" rev="1500000"/>
              </a:lightRig>
            </a:scene3d>
            <a:sp3d prstMaterial="metal">
              <a:bevelT w="88900" h="88900"/>
            </a:sp3d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fr-FR" sz="1000" dirty="0">
                  <a:solidFill>
                    <a:schemeClr val="bg1"/>
                  </a:solidFill>
                  <a:latin typeface="Wolf Sans" panose="020F0704030504030204" pitchFamily="34" charset="0"/>
                </a:rPr>
                <a:t>1</a:t>
              </a:r>
            </a:p>
          </p:txBody>
        </p:sp>
      </p:grpSp>
      <p:sp>
        <p:nvSpPr>
          <p:cNvPr id="41" name="ZoneTexte 40">
            <a:extLst>
              <a:ext uri="{FF2B5EF4-FFF2-40B4-BE49-F238E27FC236}">
                <a16:creationId xmlns:a16="http://schemas.microsoft.com/office/drawing/2014/main" id="{7F09AD4A-D2C0-45D8-B520-9A27AE61D800}"/>
              </a:ext>
            </a:extLst>
          </p:cNvPr>
          <p:cNvSpPr txBox="1"/>
          <p:nvPr/>
        </p:nvSpPr>
        <p:spPr>
          <a:xfrm>
            <a:off x="854938" y="331909"/>
            <a:ext cx="1663711" cy="1336841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marL="228600" indent="-228600">
              <a:lnSpc>
                <a:spcPct val="150000"/>
              </a:lnSpc>
              <a:buFont typeface="+mj-lt"/>
              <a:buAutoNum type="alphaLcParenR"/>
            </a:pPr>
            <a:r>
              <a:rPr lang="fr-FR" sz="1100" dirty="0">
                <a:latin typeface="Script cole" panose="00000400000000000000" pitchFamily="2" charset="0"/>
              </a:rPr>
              <a:t>386 × 28</a:t>
            </a:r>
          </a:p>
          <a:p>
            <a:pPr marL="228600" indent="-228600">
              <a:lnSpc>
                <a:spcPct val="150000"/>
              </a:lnSpc>
              <a:buFont typeface="+mj-lt"/>
              <a:buAutoNum type="alphaLcParenR"/>
            </a:pPr>
            <a:r>
              <a:rPr lang="fr-FR" sz="1100" dirty="0">
                <a:latin typeface="Script cole" panose="00000400000000000000" pitchFamily="2" charset="0"/>
              </a:rPr>
              <a:t>281 × 43</a:t>
            </a:r>
          </a:p>
          <a:p>
            <a:pPr marL="228600" indent="-228600">
              <a:lnSpc>
                <a:spcPct val="150000"/>
              </a:lnSpc>
              <a:buFont typeface="+mj-lt"/>
              <a:buAutoNum type="alphaLcParenR"/>
            </a:pPr>
            <a:r>
              <a:rPr lang="fr-FR" sz="1100" dirty="0">
                <a:latin typeface="Script cole" panose="00000400000000000000" pitchFamily="2" charset="0"/>
              </a:rPr>
              <a:t>742 × 318</a:t>
            </a:r>
          </a:p>
          <a:p>
            <a:pPr marL="228600" indent="-228600">
              <a:lnSpc>
                <a:spcPct val="150000"/>
              </a:lnSpc>
              <a:buFont typeface="+mj-lt"/>
              <a:buAutoNum type="alphaLcParenR"/>
            </a:pPr>
            <a:r>
              <a:rPr lang="fr-FR" sz="1100" dirty="0">
                <a:latin typeface="Script cole" panose="00000400000000000000" pitchFamily="2" charset="0"/>
              </a:rPr>
              <a:t>943 × 579</a:t>
            </a:r>
          </a:p>
          <a:p>
            <a:pPr marL="228600" indent="-228600">
              <a:lnSpc>
                <a:spcPct val="150000"/>
              </a:lnSpc>
              <a:buFont typeface="+mj-lt"/>
              <a:buAutoNum type="alphaLcParenR"/>
            </a:pPr>
            <a:r>
              <a:rPr lang="fr-FR" sz="1100" dirty="0">
                <a:latin typeface="Script cole" panose="00000400000000000000" pitchFamily="2" charset="0"/>
              </a:rPr>
              <a:t>6 701 – 472 </a:t>
            </a:r>
          </a:p>
        </p:txBody>
      </p:sp>
      <p:sp>
        <p:nvSpPr>
          <p:cNvPr id="42" name="ZoneTexte 41">
            <a:extLst>
              <a:ext uri="{FF2B5EF4-FFF2-40B4-BE49-F238E27FC236}">
                <a16:creationId xmlns:a16="http://schemas.microsoft.com/office/drawing/2014/main" id="{80C0BF7E-2B3B-4701-A51E-59024CB42AF4}"/>
              </a:ext>
            </a:extLst>
          </p:cNvPr>
          <p:cNvSpPr txBox="1"/>
          <p:nvPr/>
        </p:nvSpPr>
        <p:spPr>
          <a:xfrm>
            <a:off x="2531389" y="353936"/>
            <a:ext cx="1710183" cy="1336841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marL="228600" indent="-228600">
              <a:lnSpc>
                <a:spcPct val="150000"/>
              </a:lnSpc>
              <a:buFont typeface="+mj-lt"/>
              <a:buAutoNum type="alphaLcParenR" startAt="6"/>
            </a:pPr>
            <a:r>
              <a:rPr lang="fr-FR" sz="1100" dirty="0">
                <a:latin typeface="Script cole" panose="00000400000000000000" pitchFamily="2" charset="0"/>
              </a:rPr>
              <a:t>7 600 – 742 </a:t>
            </a:r>
          </a:p>
          <a:p>
            <a:pPr marL="228600" indent="-228600">
              <a:lnSpc>
                <a:spcPct val="150000"/>
              </a:lnSpc>
              <a:buAutoNum type="alphaLcParenR" startAt="6"/>
            </a:pPr>
            <a:r>
              <a:rPr lang="fr-FR" sz="1100" dirty="0">
                <a:latin typeface="Script cole" panose="00000400000000000000" pitchFamily="2" charset="0"/>
              </a:rPr>
              <a:t>30 : 6</a:t>
            </a:r>
          </a:p>
          <a:p>
            <a:pPr marL="228600" indent="-228600">
              <a:lnSpc>
                <a:spcPct val="150000"/>
              </a:lnSpc>
              <a:buAutoNum type="alphaLcParenR" startAt="6"/>
            </a:pPr>
            <a:r>
              <a:rPr lang="fr-FR" sz="1100" dirty="0">
                <a:latin typeface="Script cole" panose="00000400000000000000" pitchFamily="2" charset="0"/>
              </a:rPr>
              <a:t>60 : 5</a:t>
            </a:r>
          </a:p>
          <a:p>
            <a:pPr marL="228600" indent="-228600">
              <a:lnSpc>
                <a:spcPct val="150000"/>
              </a:lnSpc>
              <a:buAutoNum type="alphaLcParenR" startAt="6"/>
            </a:pPr>
            <a:r>
              <a:rPr lang="fr-FR" sz="1100" dirty="0">
                <a:latin typeface="Script cole" panose="00000400000000000000" pitchFamily="2" charset="0"/>
              </a:rPr>
              <a:t>3 802 + 97 + 5 194</a:t>
            </a:r>
          </a:p>
          <a:p>
            <a:pPr marL="228600" indent="-228600">
              <a:lnSpc>
                <a:spcPct val="150000"/>
              </a:lnSpc>
              <a:buAutoNum type="alphaLcParenR" startAt="6"/>
            </a:pPr>
            <a:r>
              <a:rPr lang="fr-FR" sz="1100" dirty="0">
                <a:latin typeface="Script cole" panose="00000400000000000000" pitchFamily="2" charset="0"/>
              </a:rPr>
              <a:t>279 + … = 608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890B2251-20CD-495E-805D-B8E01305E813}"/>
              </a:ext>
            </a:extLst>
          </p:cNvPr>
          <p:cNvSpPr/>
          <p:nvPr/>
        </p:nvSpPr>
        <p:spPr>
          <a:xfrm>
            <a:off x="138021" y="112144"/>
            <a:ext cx="4597880" cy="6616938"/>
          </a:xfrm>
          <a:prstGeom prst="roundRect">
            <a:avLst>
              <a:gd name="adj" fmla="val 5819"/>
            </a:avLst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5" name="ZoneTexte 114">
            <a:extLst>
              <a:ext uri="{FF2B5EF4-FFF2-40B4-BE49-F238E27FC236}">
                <a16:creationId xmlns:a16="http://schemas.microsoft.com/office/drawing/2014/main" id="{9A2C31B0-0819-41D7-B035-BCBBA86D502B}"/>
              </a:ext>
            </a:extLst>
          </p:cNvPr>
          <p:cNvSpPr txBox="1"/>
          <p:nvPr/>
        </p:nvSpPr>
        <p:spPr>
          <a:xfrm>
            <a:off x="5844073" y="341288"/>
            <a:ext cx="1663711" cy="1336841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marL="228600" indent="-228600">
              <a:lnSpc>
                <a:spcPct val="150000"/>
              </a:lnSpc>
              <a:buFont typeface="+mj-lt"/>
              <a:buAutoNum type="alphaLcParenR"/>
            </a:pPr>
            <a:r>
              <a:rPr lang="fr-FR" sz="1100" dirty="0">
                <a:latin typeface="Script cole" panose="00000400000000000000" pitchFamily="2" charset="0"/>
              </a:rPr>
              <a:t>386 × 36</a:t>
            </a:r>
          </a:p>
          <a:p>
            <a:pPr marL="228600" indent="-228600">
              <a:lnSpc>
                <a:spcPct val="150000"/>
              </a:lnSpc>
              <a:buFont typeface="+mj-lt"/>
              <a:buAutoNum type="alphaLcParenR"/>
            </a:pPr>
            <a:r>
              <a:rPr lang="fr-FR" sz="1100" dirty="0">
                <a:latin typeface="Script cole" panose="00000400000000000000" pitchFamily="2" charset="0"/>
              </a:rPr>
              <a:t>321 × 53</a:t>
            </a:r>
          </a:p>
          <a:p>
            <a:pPr marL="228600" indent="-228600">
              <a:lnSpc>
                <a:spcPct val="150000"/>
              </a:lnSpc>
              <a:buFont typeface="+mj-lt"/>
              <a:buAutoNum type="alphaLcParenR"/>
            </a:pPr>
            <a:r>
              <a:rPr lang="fr-FR" sz="1100" dirty="0">
                <a:latin typeface="Script cole" panose="00000400000000000000" pitchFamily="2" charset="0"/>
              </a:rPr>
              <a:t>729 × 582</a:t>
            </a:r>
          </a:p>
          <a:p>
            <a:pPr marL="228600" indent="-228600">
              <a:lnSpc>
                <a:spcPct val="150000"/>
              </a:lnSpc>
              <a:buFont typeface="+mj-lt"/>
              <a:buAutoNum type="alphaLcParenR"/>
            </a:pPr>
            <a:r>
              <a:rPr lang="fr-FR" sz="1100" dirty="0">
                <a:latin typeface="Script cole" panose="00000400000000000000" pitchFamily="2" charset="0"/>
              </a:rPr>
              <a:t>943 × 279</a:t>
            </a:r>
          </a:p>
          <a:p>
            <a:pPr marL="228600" indent="-228600">
              <a:lnSpc>
                <a:spcPct val="150000"/>
              </a:lnSpc>
              <a:buFont typeface="+mj-lt"/>
              <a:buAutoNum type="alphaLcParenR"/>
            </a:pPr>
            <a:r>
              <a:rPr lang="fr-FR" sz="1100" dirty="0">
                <a:latin typeface="Script cole" panose="00000400000000000000" pitchFamily="2" charset="0"/>
              </a:rPr>
              <a:t>6 703 – 473 </a:t>
            </a:r>
          </a:p>
        </p:txBody>
      </p:sp>
      <p:sp>
        <p:nvSpPr>
          <p:cNvPr id="116" name="ZoneTexte 115">
            <a:extLst>
              <a:ext uri="{FF2B5EF4-FFF2-40B4-BE49-F238E27FC236}">
                <a16:creationId xmlns:a16="http://schemas.microsoft.com/office/drawing/2014/main" id="{9629813E-FFAA-4365-B468-647138A22485}"/>
              </a:ext>
            </a:extLst>
          </p:cNvPr>
          <p:cNvSpPr txBox="1"/>
          <p:nvPr/>
        </p:nvSpPr>
        <p:spPr>
          <a:xfrm>
            <a:off x="7520524" y="363315"/>
            <a:ext cx="2081793" cy="1336841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marL="228600" indent="-228600">
              <a:lnSpc>
                <a:spcPct val="150000"/>
              </a:lnSpc>
              <a:buFont typeface="+mj-lt"/>
              <a:buAutoNum type="alphaLcParenR" startAt="6"/>
            </a:pPr>
            <a:r>
              <a:rPr lang="fr-FR" sz="1100" dirty="0">
                <a:latin typeface="Script cole" panose="00000400000000000000" pitchFamily="2" charset="0"/>
              </a:rPr>
              <a:t>4 800 – 932 </a:t>
            </a:r>
          </a:p>
          <a:p>
            <a:pPr marL="228600" indent="-228600">
              <a:lnSpc>
                <a:spcPct val="150000"/>
              </a:lnSpc>
              <a:buAutoNum type="alphaLcParenR" startAt="6"/>
            </a:pPr>
            <a:r>
              <a:rPr lang="fr-FR" sz="1100" dirty="0">
                <a:latin typeface="Script cole" panose="00000400000000000000" pitchFamily="2" charset="0"/>
              </a:rPr>
              <a:t>36 : 9</a:t>
            </a:r>
          </a:p>
          <a:p>
            <a:pPr marL="228600" indent="-228600">
              <a:lnSpc>
                <a:spcPct val="150000"/>
              </a:lnSpc>
              <a:buAutoNum type="alphaLcParenR" startAt="6"/>
            </a:pPr>
            <a:r>
              <a:rPr lang="fr-FR" sz="1100" dirty="0">
                <a:latin typeface="Script cole" panose="00000400000000000000" pitchFamily="2" charset="0"/>
              </a:rPr>
              <a:t>48 : 8</a:t>
            </a:r>
          </a:p>
          <a:p>
            <a:pPr marL="228600" indent="-228600">
              <a:lnSpc>
                <a:spcPct val="150000"/>
              </a:lnSpc>
              <a:buAutoNum type="alphaLcParenR" startAt="6"/>
            </a:pPr>
            <a:r>
              <a:rPr lang="fr-FR" sz="1100" dirty="0">
                <a:latin typeface="Script cole" panose="00000400000000000000" pitchFamily="2" charset="0"/>
              </a:rPr>
              <a:t>5 786 + 3 295 + 283</a:t>
            </a:r>
          </a:p>
          <a:p>
            <a:pPr marL="228600" indent="-228600">
              <a:lnSpc>
                <a:spcPct val="150000"/>
              </a:lnSpc>
              <a:buAutoNum type="alphaLcParenR" startAt="6"/>
            </a:pPr>
            <a:r>
              <a:rPr lang="fr-FR" sz="1100" dirty="0">
                <a:latin typeface="Script cole" panose="00000400000000000000" pitchFamily="2" charset="0"/>
              </a:rPr>
              <a:t>347 + … = 732</a:t>
            </a:r>
          </a:p>
        </p:txBody>
      </p:sp>
      <p:sp>
        <p:nvSpPr>
          <p:cNvPr id="50" name="Rectangle : coins arrondis 49">
            <a:extLst>
              <a:ext uri="{FF2B5EF4-FFF2-40B4-BE49-F238E27FC236}">
                <a16:creationId xmlns:a16="http://schemas.microsoft.com/office/drawing/2014/main" id="{3FF520BD-263E-48CF-9CE4-C6ECD2A60084}"/>
              </a:ext>
            </a:extLst>
          </p:cNvPr>
          <p:cNvSpPr/>
          <p:nvPr/>
        </p:nvSpPr>
        <p:spPr>
          <a:xfrm>
            <a:off x="5127156" y="121522"/>
            <a:ext cx="4597880" cy="6607560"/>
          </a:xfrm>
          <a:prstGeom prst="roundRect">
            <a:avLst>
              <a:gd name="adj" fmla="val 5217"/>
            </a:avLst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A9500323-36C3-4D1E-B4A1-74EA025DECAD}"/>
              </a:ext>
            </a:extLst>
          </p:cNvPr>
          <p:cNvGrpSpPr/>
          <p:nvPr/>
        </p:nvGrpSpPr>
        <p:grpSpPr>
          <a:xfrm>
            <a:off x="735748" y="1728009"/>
            <a:ext cx="3337155" cy="2688425"/>
            <a:chOff x="735748" y="1728009"/>
            <a:chExt cx="3337155" cy="2688425"/>
          </a:xfrm>
        </p:grpSpPr>
        <p:sp>
          <p:nvSpPr>
            <p:cNvPr id="145" name="ZoneTexte 144">
              <a:extLst>
                <a:ext uri="{FF2B5EF4-FFF2-40B4-BE49-F238E27FC236}">
                  <a16:creationId xmlns:a16="http://schemas.microsoft.com/office/drawing/2014/main" id="{8912E56A-B320-4240-B94D-5FF9A2E52F89}"/>
                </a:ext>
              </a:extLst>
            </p:cNvPr>
            <p:cNvSpPr txBox="1"/>
            <p:nvPr/>
          </p:nvSpPr>
          <p:spPr>
            <a:xfrm>
              <a:off x="905316" y="1728009"/>
              <a:ext cx="3167587" cy="276999"/>
            </a:xfrm>
            <a:prstGeom prst="rect">
              <a:avLst/>
            </a:prstGeom>
            <a:noFill/>
          </p:spPr>
          <p:txBody>
            <a:bodyPr vert="horz" wrap="square" rtlCol="0">
              <a:spAutoFit/>
            </a:bodyPr>
            <a:lstStyle/>
            <a:p>
              <a:r>
                <a:rPr lang="fr-FR" sz="1200" b="1" u="sng" dirty="0">
                  <a:latin typeface="Quicksand Bold" pitchFamily="50" charset="0"/>
                </a:rPr>
                <a:t>Complète cette pyramide additive:</a:t>
              </a:r>
            </a:p>
          </p:txBody>
        </p:sp>
        <p:sp>
          <p:nvSpPr>
            <p:cNvPr id="153" name="ZoneTexte 152">
              <a:extLst>
                <a:ext uri="{FF2B5EF4-FFF2-40B4-BE49-F238E27FC236}">
                  <a16:creationId xmlns:a16="http://schemas.microsoft.com/office/drawing/2014/main" id="{A8019667-442B-4377-A654-F46707D4DD66}"/>
                </a:ext>
              </a:extLst>
            </p:cNvPr>
            <p:cNvSpPr txBox="1"/>
            <p:nvPr/>
          </p:nvSpPr>
          <p:spPr>
            <a:xfrm>
              <a:off x="735748" y="1760359"/>
              <a:ext cx="216000" cy="216396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contrasting" dir="t">
                <a:rot lat="0" lon="0" rev="1500000"/>
              </a:lightRig>
            </a:scene3d>
            <a:sp3d prstMaterial="metal">
              <a:bevelT w="88900" h="88900"/>
            </a:sp3d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fr-FR" sz="1000" dirty="0">
                  <a:solidFill>
                    <a:schemeClr val="bg1"/>
                  </a:solidFill>
                  <a:latin typeface="Wolf Sans" panose="020F0704030504030204" pitchFamily="34" charset="0"/>
                </a:rPr>
                <a:t>3</a:t>
              </a:r>
            </a:p>
          </p:txBody>
        </p:sp>
        <p:grpSp>
          <p:nvGrpSpPr>
            <p:cNvPr id="11" name="Groupe 10">
              <a:extLst>
                <a:ext uri="{FF2B5EF4-FFF2-40B4-BE49-F238E27FC236}">
                  <a16:creationId xmlns:a16="http://schemas.microsoft.com/office/drawing/2014/main" id="{C4CB3C8F-C9E9-464D-989E-DFA0CC5820AB}"/>
                </a:ext>
              </a:extLst>
            </p:cNvPr>
            <p:cNvGrpSpPr/>
            <p:nvPr/>
          </p:nvGrpSpPr>
          <p:grpSpPr>
            <a:xfrm>
              <a:off x="735748" y="4139435"/>
              <a:ext cx="2589343" cy="276999"/>
              <a:chOff x="715998" y="3897488"/>
              <a:chExt cx="2589343" cy="276999"/>
            </a:xfrm>
          </p:grpSpPr>
          <p:sp>
            <p:nvSpPr>
              <p:cNvPr id="146" name="ZoneTexte 145">
                <a:extLst>
                  <a:ext uri="{FF2B5EF4-FFF2-40B4-BE49-F238E27FC236}">
                    <a16:creationId xmlns:a16="http://schemas.microsoft.com/office/drawing/2014/main" id="{E894BF16-622D-4821-A223-4BAB2EF44353}"/>
                  </a:ext>
                </a:extLst>
              </p:cNvPr>
              <p:cNvSpPr txBox="1"/>
              <p:nvPr/>
            </p:nvSpPr>
            <p:spPr>
              <a:xfrm>
                <a:off x="864519" y="3897488"/>
                <a:ext cx="2440822" cy="276999"/>
              </a:xfrm>
              <a:prstGeom prst="rect">
                <a:avLst/>
              </a:prstGeom>
              <a:noFill/>
            </p:spPr>
            <p:txBody>
              <a:bodyPr vert="horz" wrap="square" rtlCol="0">
                <a:spAutoFit/>
              </a:bodyPr>
              <a:lstStyle/>
              <a:p>
                <a:r>
                  <a:rPr lang="fr-FR" sz="1200" b="1" u="sng" dirty="0">
                    <a:latin typeface="Quicksand Bold" pitchFamily="50" charset="0"/>
                  </a:rPr>
                  <a:t>Résous cette équation:</a:t>
                </a:r>
              </a:p>
            </p:txBody>
          </p:sp>
          <p:sp>
            <p:nvSpPr>
              <p:cNvPr id="154" name="ZoneTexte 153">
                <a:extLst>
                  <a:ext uri="{FF2B5EF4-FFF2-40B4-BE49-F238E27FC236}">
                    <a16:creationId xmlns:a16="http://schemas.microsoft.com/office/drawing/2014/main" id="{E15073E2-6631-4B3A-898A-B11748BBEA8E}"/>
                  </a:ext>
                </a:extLst>
              </p:cNvPr>
              <p:cNvSpPr txBox="1"/>
              <p:nvPr/>
            </p:nvSpPr>
            <p:spPr>
              <a:xfrm>
                <a:off x="715998" y="3932473"/>
                <a:ext cx="216000" cy="216396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contrasting" dir="t">
                  <a:rot lat="0" lon="0" rev="1500000"/>
                </a:lightRig>
              </a:scene3d>
              <a:sp3d prstMaterial="metal">
                <a:bevelT w="88900" h="88900"/>
              </a:sp3d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fr-FR" sz="1000" dirty="0">
                    <a:solidFill>
                      <a:schemeClr val="bg1"/>
                    </a:solidFill>
                    <a:latin typeface="Wolf Sans" panose="020F0704030504030204" pitchFamily="34" charset="0"/>
                  </a:rPr>
                  <a:t>4</a:t>
                </a:r>
              </a:p>
            </p:txBody>
          </p:sp>
        </p:grpSp>
      </p:grpSp>
      <p:grpSp>
        <p:nvGrpSpPr>
          <p:cNvPr id="167" name="Groupe 166">
            <a:extLst>
              <a:ext uri="{FF2B5EF4-FFF2-40B4-BE49-F238E27FC236}">
                <a16:creationId xmlns:a16="http://schemas.microsoft.com/office/drawing/2014/main" id="{49E8BD54-042F-4C1B-BDDC-669A2E83D388}"/>
              </a:ext>
            </a:extLst>
          </p:cNvPr>
          <p:cNvGrpSpPr/>
          <p:nvPr/>
        </p:nvGrpSpPr>
        <p:grpSpPr>
          <a:xfrm>
            <a:off x="5752188" y="1714411"/>
            <a:ext cx="3337155" cy="2688425"/>
            <a:chOff x="735748" y="1728009"/>
            <a:chExt cx="3337155" cy="2688425"/>
          </a:xfrm>
        </p:grpSpPr>
        <p:sp>
          <p:nvSpPr>
            <p:cNvPr id="168" name="ZoneTexte 167">
              <a:extLst>
                <a:ext uri="{FF2B5EF4-FFF2-40B4-BE49-F238E27FC236}">
                  <a16:creationId xmlns:a16="http://schemas.microsoft.com/office/drawing/2014/main" id="{313AFF0C-D0C6-4F6A-93AD-B24F057308FB}"/>
                </a:ext>
              </a:extLst>
            </p:cNvPr>
            <p:cNvSpPr txBox="1"/>
            <p:nvPr/>
          </p:nvSpPr>
          <p:spPr>
            <a:xfrm>
              <a:off x="905316" y="1728009"/>
              <a:ext cx="3167587" cy="276999"/>
            </a:xfrm>
            <a:prstGeom prst="rect">
              <a:avLst/>
            </a:prstGeom>
            <a:noFill/>
          </p:spPr>
          <p:txBody>
            <a:bodyPr vert="horz" wrap="square" rtlCol="0">
              <a:spAutoFit/>
            </a:bodyPr>
            <a:lstStyle/>
            <a:p>
              <a:r>
                <a:rPr lang="fr-FR" sz="1200" b="1" u="sng" dirty="0">
                  <a:latin typeface="Quicksand Bold" pitchFamily="50" charset="0"/>
                </a:rPr>
                <a:t>Complète cette pyramide additive:</a:t>
              </a:r>
            </a:p>
          </p:txBody>
        </p:sp>
        <p:sp>
          <p:nvSpPr>
            <p:cNvPr id="169" name="ZoneTexte 168">
              <a:extLst>
                <a:ext uri="{FF2B5EF4-FFF2-40B4-BE49-F238E27FC236}">
                  <a16:creationId xmlns:a16="http://schemas.microsoft.com/office/drawing/2014/main" id="{0242A7A1-F25F-4CF3-A5C2-3405808F8692}"/>
                </a:ext>
              </a:extLst>
            </p:cNvPr>
            <p:cNvSpPr txBox="1"/>
            <p:nvPr/>
          </p:nvSpPr>
          <p:spPr>
            <a:xfrm>
              <a:off x="735748" y="1760359"/>
              <a:ext cx="216000" cy="216396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contrasting" dir="t">
                <a:rot lat="0" lon="0" rev="1500000"/>
              </a:lightRig>
            </a:scene3d>
            <a:sp3d prstMaterial="metal">
              <a:bevelT w="88900" h="88900"/>
            </a:sp3d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fr-FR" sz="1000" dirty="0">
                  <a:solidFill>
                    <a:schemeClr val="bg1"/>
                  </a:solidFill>
                  <a:latin typeface="Wolf Sans" panose="020F0704030504030204" pitchFamily="34" charset="0"/>
                </a:rPr>
                <a:t>3</a:t>
              </a:r>
            </a:p>
          </p:txBody>
        </p:sp>
        <p:grpSp>
          <p:nvGrpSpPr>
            <p:cNvPr id="170" name="Groupe 169">
              <a:extLst>
                <a:ext uri="{FF2B5EF4-FFF2-40B4-BE49-F238E27FC236}">
                  <a16:creationId xmlns:a16="http://schemas.microsoft.com/office/drawing/2014/main" id="{F639ABCB-D8D9-451F-BFC9-6B8732E2BDC5}"/>
                </a:ext>
              </a:extLst>
            </p:cNvPr>
            <p:cNvGrpSpPr/>
            <p:nvPr/>
          </p:nvGrpSpPr>
          <p:grpSpPr>
            <a:xfrm>
              <a:off x="735748" y="4139435"/>
              <a:ext cx="2589343" cy="276999"/>
              <a:chOff x="715998" y="3897488"/>
              <a:chExt cx="2589343" cy="276999"/>
            </a:xfrm>
          </p:grpSpPr>
          <p:sp>
            <p:nvSpPr>
              <p:cNvPr id="172" name="ZoneTexte 171">
                <a:extLst>
                  <a:ext uri="{FF2B5EF4-FFF2-40B4-BE49-F238E27FC236}">
                    <a16:creationId xmlns:a16="http://schemas.microsoft.com/office/drawing/2014/main" id="{171EBF25-5736-43E8-86CC-1CFCA1494DAD}"/>
                  </a:ext>
                </a:extLst>
              </p:cNvPr>
              <p:cNvSpPr txBox="1"/>
              <p:nvPr/>
            </p:nvSpPr>
            <p:spPr>
              <a:xfrm>
                <a:off x="864519" y="3897488"/>
                <a:ext cx="2440822" cy="276999"/>
              </a:xfrm>
              <a:prstGeom prst="rect">
                <a:avLst/>
              </a:prstGeom>
              <a:noFill/>
            </p:spPr>
            <p:txBody>
              <a:bodyPr vert="horz" wrap="square" rtlCol="0">
                <a:spAutoFit/>
              </a:bodyPr>
              <a:lstStyle/>
              <a:p>
                <a:r>
                  <a:rPr lang="fr-FR" sz="1200" b="1" u="sng" dirty="0">
                    <a:latin typeface="Quicksand Bold" pitchFamily="50" charset="0"/>
                  </a:rPr>
                  <a:t>Résous cette équation:</a:t>
                </a:r>
              </a:p>
            </p:txBody>
          </p:sp>
          <p:sp>
            <p:nvSpPr>
              <p:cNvPr id="173" name="ZoneTexte 172">
                <a:extLst>
                  <a:ext uri="{FF2B5EF4-FFF2-40B4-BE49-F238E27FC236}">
                    <a16:creationId xmlns:a16="http://schemas.microsoft.com/office/drawing/2014/main" id="{1D4D95A2-24FC-44DD-B47C-0070A181C31B}"/>
                  </a:ext>
                </a:extLst>
              </p:cNvPr>
              <p:cNvSpPr txBox="1"/>
              <p:nvPr/>
            </p:nvSpPr>
            <p:spPr>
              <a:xfrm>
                <a:off x="715998" y="3932473"/>
                <a:ext cx="216000" cy="216396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contrasting" dir="t">
                  <a:rot lat="0" lon="0" rev="1500000"/>
                </a:lightRig>
              </a:scene3d>
              <a:sp3d prstMaterial="metal">
                <a:bevelT w="88900" h="88900"/>
              </a:sp3d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fr-FR" sz="1000" dirty="0">
                    <a:solidFill>
                      <a:schemeClr val="bg1"/>
                    </a:solidFill>
                    <a:latin typeface="Wolf Sans" panose="020F0704030504030204" pitchFamily="34" charset="0"/>
                  </a:rPr>
                  <a:t>4</a:t>
                </a:r>
              </a:p>
            </p:txBody>
          </p:sp>
        </p:grpSp>
      </p:grpSp>
      <p:pic>
        <p:nvPicPr>
          <p:cNvPr id="6" name="Image 5">
            <a:extLst>
              <a:ext uri="{FF2B5EF4-FFF2-40B4-BE49-F238E27FC236}">
                <a16:creationId xmlns:a16="http://schemas.microsoft.com/office/drawing/2014/main" id="{720709E2-1DD9-40F8-9F88-6976414F00D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7633" y="2080029"/>
            <a:ext cx="3365270" cy="1936800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2B04ECEE-900C-4FCC-92F8-94243990657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64670" y="2076097"/>
            <a:ext cx="3424673" cy="1936800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F23174F9-9367-43D0-AFBE-C50CD726080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1525" y="4548407"/>
            <a:ext cx="3257520" cy="199440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DAE656B4-0EBD-4822-8518-1910081B201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44330" y="4547038"/>
            <a:ext cx="3261038" cy="199440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D90E5516-BABB-4241-BA24-2487BD99BE92}"/>
              </a:ext>
            </a:extLst>
          </p:cNvPr>
          <p:cNvSpPr txBox="1"/>
          <p:nvPr/>
        </p:nvSpPr>
        <p:spPr>
          <a:xfrm>
            <a:off x="905317" y="126870"/>
            <a:ext cx="3796182" cy="276999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fr-FR" sz="1200" b="1" u="sng" dirty="0">
                <a:latin typeface="Quicksand Bold" pitchFamily="50" charset="0"/>
              </a:rPr>
              <a:t>Choisis la méthode de ton choix pour calculer: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D9219803-3F1A-46F4-833E-810AB7A047FB}"/>
              </a:ext>
            </a:extLst>
          </p:cNvPr>
          <p:cNvSpPr txBox="1"/>
          <p:nvPr/>
        </p:nvSpPr>
        <p:spPr>
          <a:xfrm>
            <a:off x="5912603" y="141646"/>
            <a:ext cx="3855375" cy="276999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fr-FR" sz="1200" b="1" u="sng" dirty="0">
                <a:latin typeface="Quicksand Bold" pitchFamily="50" charset="0"/>
              </a:rPr>
              <a:t>Choisis la méthode de ton choix pour calculer:</a:t>
            </a:r>
          </a:p>
        </p:txBody>
      </p:sp>
      <p:grpSp>
        <p:nvGrpSpPr>
          <p:cNvPr id="35" name="Groupe 34">
            <a:extLst>
              <a:ext uri="{FF2B5EF4-FFF2-40B4-BE49-F238E27FC236}">
                <a16:creationId xmlns:a16="http://schemas.microsoft.com/office/drawing/2014/main" id="{D20936EA-53CC-77F9-DB13-CBDB3D5D9449}"/>
              </a:ext>
            </a:extLst>
          </p:cNvPr>
          <p:cNvGrpSpPr/>
          <p:nvPr/>
        </p:nvGrpSpPr>
        <p:grpSpPr>
          <a:xfrm>
            <a:off x="300196" y="181851"/>
            <a:ext cx="9303397" cy="6427417"/>
            <a:chOff x="300196" y="181851"/>
            <a:chExt cx="9303397" cy="6427417"/>
          </a:xfrm>
        </p:grpSpPr>
        <p:grpSp>
          <p:nvGrpSpPr>
            <p:cNvPr id="36" name="Groupe 35">
              <a:extLst>
                <a:ext uri="{FF2B5EF4-FFF2-40B4-BE49-F238E27FC236}">
                  <a16:creationId xmlns:a16="http://schemas.microsoft.com/office/drawing/2014/main" id="{0F2AB918-EDAA-D7E6-03DF-6D5AE8237182}"/>
                </a:ext>
              </a:extLst>
            </p:cNvPr>
            <p:cNvGrpSpPr/>
            <p:nvPr/>
          </p:nvGrpSpPr>
          <p:grpSpPr>
            <a:xfrm>
              <a:off x="4250260" y="6262269"/>
              <a:ext cx="5353333" cy="346999"/>
              <a:chOff x="4250260" y="6262269"/>
              <a:chExt cx="5353333" cy="346999"/>
            </a:xfrm>
          </p:grpSpPr>
          <p:pic>
            <p:nvPicPr>
              <p:cNvPr id="40" name="Image 39">
                <a:extLst>
                  <a:ext uri="{FF2B5EF4-FFF2-40B4-BE49-F238E27FC236}">
                    <a16:creationId xmlns:a16="http://schemas.microsoft.com/office/drawing/2014/main" id="{38B1D3F5-52CA-9DC2-3A00-67D69600B6B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250260" y="6264739"/>
                <a:ext cx="344529" cy="344529"/>
              </a:xfrm>
              <a:prstGeom prst="rect">
                <a:avLst/>
              </a:prstGeom>
            </p:spPr>
          </p:pic>
          <p:pic>
            <p:nvPicPr>
              <p:cNvPr id="43" name="Image 42">
                <a:extLst>
                  <a:ext uri="{FF2B5EF4-FFF2-40B4-BE49-F238E27FC236}">
                    <a16:creationId xmlns:a16="http://schemas.microsoft.com/office/drawing/2014/main" id="{D00DBD5F-9F79-1875-C2AC-CECE6E46C16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259064" y="6262269"/>
                <a:ext cx="344529" cy="344529"/>
              </a:xfrm>
              <a:prstGeom prst="rect">
                <a:avLst/>
              </a:prstGeom>
            </p:spPr>
          </p:pic>
        </p:grpSp>
        <p:pic>
          <p:nvPicPr>
            <p:cNvPr id="37" name="Image 36">
              <a:extLst>
                <a:ext uri="{FF2B5EF4-FFF2-40B4-BE49-F238E27FC236}">
                  <a16:creationId xmlns:a16="http://schemas.microsoft.com/office/drawing/2014/main" id="{48013D65-E0E4-6BD0-EEE5-3D9DAEA074CD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300196" y="181851"/>
              <a:ext cx="369454" cy="357240"/>
            </a:xfrm>
            <a:prstGeom prst="rect">
              <a:avLst/>
            </a:prstGeom>
          </p:spPr>
        </p:pic>
        <p:pic>
          <p:nvPicPr>
            <p:cNvPr id="38" name="Image 37">
              <a:extLst>
                <a:ext uri="{FF2B5EF4-FFF2-40B4-BE49-F238E27FC236}">
                  <a16:creationId xmlns:a16="http://schemas.microsoft.com/office/drawing/2014/main" id="{60E52589-A85E-4E33-9498-A8EA1576B6AC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5348776" y="181851"/>
              <a:ext cx="369454" cy="357240"/>
            </a:xfrm>
            <a:prstGeom prst="rect">
              <a:avLst/>
            </a:prstGeom>
          </p:spPr>
        </p:pic>
      </p:grpSp>
      <p:sp>
        <p:nvSpPr>
          <p:cNvPr id="3" name="ZoneTexte 2">
            <a:extLst>
              <a:ext uri="{FF2B5EF4-FFF2-40B4-BE49-F238E27FC236}">
                <a16:creationId xmlns:a16="http://schemas.microsoft.com/office/drawing/2014/main" id="{6D1019FE-92BA-EF8E-261C-62B28A47DCDB}"/>
              </a:ext>
            </a:extLst>
          </p:cNvPr>
          <p:cNvSpPr txBox="1"/>
          <p:nvPr/>
        </p:nvSpPr>
        <p:spPr>
          <a:xfrm>
            <a:off x="91038" y="591474"/>
            <a:ext cx="860710" cy="200055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fr-FR" sz="700" dirty="0">
                <a:latin typeface="Script Ecole 2" panose="02000400000000000000" pitchFamily="2" charset="0"/>
                <a:ea typeface="Script Ecole 2" panose="02000400000000000000" pitchFamily="2" charset="0"/>
              </a:rPr>
              <a:t>Objectif 10/12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6D3EC30E-ED9B-F1FE-5808-B4C3160CD493}"/>
              </a:ext>
            </a:extLst>
          </p:cNvPr>
          <p:cNvSpPr txBox="1"/>
          <p:nvPr/>
        </p:nvSpPr>
        <p:spPr>
          <a:xfrm>
            <a:off x="5103148" y="591474"/>
            <a:ext cx="860710" cy="200055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fr-FR" sz="700" dirty="0">
                <a:latin typeface="Script Ecole 2" panose="02000400000000000000" pitchFamily="2" charset="0"/>
                <a:ea typeface="Script Ecole 2" panose="02000400000000000000" pitchFamily="2" charset="0"/>
              </a:rPr>
              <a:t>Objectif 10/12</a:t>
            </a:r>
          </a:p>
        </p:txBody>
      </p:sp>
    </p:spTree>
    <p:extLst>
      <p:ext uri="{BB962C8B-B14F-4D97-AF65-F5344CB8AC3E}">
        <p14:creationId xmlns:p14="http://schemas.microsoft.com/office/powerpoint/2010/main" val="814154450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2166</TotalTime>
  <Words>6531</Words>
  <Application>Microsoft Office PowerPoint</Application>
  <PresentationFormat>Format A4 (210 x 297 mm)</PresentationFormat>
  <Paragraphs>2099</Paragraphs>
  <Slides>16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8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16</vt:i4>
      </vt:variant>
    </vt:vector>
  </HeadingPairs>
  <TitlesOfParts>
    <vt:vector size="25" baseType="lpstr">
      <vt:lpstr>Arial</vt:lpstr>
      <vt:lpstr>Calibri</vt:lpstr>
      <vt:lpstr>Calibri Light</vt:lpstr>
      <vt:lpstr>Caviar Dreams</vt:lpstr>
      <vt:lpstr>Quicksand Bold</vt:lpstr>
      <vt:lpstr>Script cole</vt:lpstr>
      <vt:lpstr>Script Ecole 2</vt:lpstr>
      <vt:lpstr>Wolf Sans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FA</dc:creator>
  <cp:lastModifiedBy>Alizée</cp:lastModifiedBy>
  <cp:revision>204</cp:revision>
  <cp:lastPrinted>2018-12-06T16:36:58Z</cp:lastPrinted>
  <dcterms:created xsi:type="dcterms:W3CDTF">2018-08-07T14:55:46Z</dcterms:created>
  <dcterms:modified xsi:type="dcterms:W3CDTF">2025-10-05T13:12:34Z</dcterms:modified>
</cp:coreProperties>
</file>