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F8B-6EB6-431A-A495-20E553A04885}" type="datetimeFigureOut">
              <a:rPr lang="fr-FR" smtClean="0"/>
              <a:t>09/09/2022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EE7B3-78C0-4F1D-AF97-435CBB2ED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6890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F8B-6EB6-431A-A495-20E553A04885}" type="datetimeFigureOut">
              <a:rPr lang="fr-FR" smtClean="0"/>
              <a:t>09/09/2022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EE7B3-78C0-4F1D-AF97-435CBB2ED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596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F8B-6EB6-431A-A495-20E553A04885}" type="datetimeFigureOut">
              <a:rPr lang="fr-FR" smtClean="0"/>
              <a:t>09/09/2022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EE7B3-78C0-4F1D-AF97-435CBB2ED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3495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F8B-6EB6-431A-A495-20E553A04885}" type="datetimeFigureOut">
              <a:rPr lang="fr-FR" smtClean="0"/>
              <a:t>09/09/2022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EE7B3-78C0-4F1D-AF97-435CBB2ED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974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F8B-6EB6-431A-A495-20E553A04885}" type="datetimeFigureOut">
              <a:rPr lang="fr-FR" smtClean="0"/>
              <a:t>09/09/2022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EE7B3-78C0-4F1D-AF97-435CBB2ED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686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F8B-6EB6-431A-A495-20E553A04885}" type="datetimeFigureOut">
              <a:rPr lang="fr-FR" smtClean="0"/>
              <a:t>09/09/2022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EE7B3-78C0-4F1D-AF97-435CBB2ED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48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F8B-6EB6-431A-A495-20E553A04885}" type="datetimeFigureOut">
              <a:rPr lang="fr-FR" smtClean="0"/>
              <a:t>09/09/2022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EE7B3-78C0-4F1D-AF97-435CBB2ED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9337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F8B-6EB6-431A-A495-20E553A04885}" type="datetimeFigureOut">
              <a:rPr lang="fr-FR" smtClean="0"/>
              <a:t>09/09/2022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EE7B3-78C0-4F1D-AF97-435CBB2ED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27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F8B-6EB6-431A-A495-20E553A04885}" type="datetimeFigureOut">
              <a:rPr lang="fr-FR" smtClean="0"/>
              <a:t>09/09/2022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EE7B3-78C0-4F1D-AF97-435CBB2ED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377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F8B-6EB6-431A-A495-20E553A04885}" type="datetimeFigureOut">
              <a:rPr lang="fr-FR" smtClean="0"/>
              <a:t>09/09/2022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EE7B3-78C0-4F1D-AF97-435CBB2ED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884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F8B-6EB6-431A-A495-20E553A04885}" type="datetimeFigureOut">
              <a:rPr lang="fr-FR" smtClean="0"/>
              <a:t>09/09/2022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EE7B3-78C0-4F1D-AF97-435CBB2ED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8340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2BF8B-6EB6-431A-A495-20E553A04885}" type="datetimeFigureOut">
              <a:rPr lang="fr-FR" smtClean="0"/>
              <a:t>09/09/2022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EE7B3-78C0-4F1D-AF97-435CBB2ED5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33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75396DE1-3098-D893-1BBB-566D08B93D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115054"/>
              </p:ext>
            </p:extLst>
          </p:nvPr>
        </p:nvGraphicFramePr>
        <p:xfrm>
          <a:off x="512618" y="1636012"/>
          <a:ext cx="4308764" cy="5071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7503">
                  <a:extLst>
                    <a:ext uri="{9D8B030D-6E8A-4147-A177-3AD203B41FA5}">
                      <a16:colId xmlns:a16="http://schemas.microsoft.com/office/drawing/2014/main" val="3545834816"/>
                    </a:ext>
                  </a:extLst>
                </a:gridCol>
                <a:gridCol w="3351261">
                  <a:extLst>
                    <a:ext uri="{9D8B030D-6E8A-4147-A177-3AD203B41FA5}">
                      <a16:colId xmlns:a16="http://schemas.microsoft.com/office/drawing/2014/main" val="1846105530"/>
                    </a:ext>
                  </a:extLst>
                </a:gridCol>
              </a:tblGrid>
              <a:tr h="46988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Carte 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Ce que j’ai fait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2305535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283716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468826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5852630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908976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280539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8359933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317260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2726297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6374865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5856220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95508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941176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E2F2F2A9-5C82-6143-B2C2-A6062BEABBB3}"/>
              </a:ext>
            </a:extLst>
          </p:cNvPr>
          <p:cNvSpPr txBox="1"/>
          <p:nvPr/>
        </p:nvSpPr>
        <p:spPr>
          <a:xfrm>
            <a:off x="96982" y="35474"/>
            <a:ext cx="32646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Print Bold" panose="02000000000000000000" pitchFamily="2" charset="0"/>
              </a:rPr>
              <a:t>Prénom: ……………………………………………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98F41B4-A418-1AE2-64D7-234650ADDCD2}"/>
              </a:ext>
            </a:extLst>
          </p:cNvPr>
          <p:cNvSpPr txBox="1"/>
          <p:nvPr/>
        </p:nvSpPr>
        <p:spPr>
          <a:xfrm>
            <a:off x="1886915" y="413908"/>
            <a:ext cx="63954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KG Second Chances Sketch" panose="02000000000000000000" pitchFamily="2" charset="0"/>
              </a:rPr>
              <a:t>Suivi des ateliers autocorrectifs</a:t>
            </a:r>
          </a:p>
        </p:txBody>
      </p:sp>
      <p:graphicFrame>
        <p:nvGraphicFramePr>
          <p:cNvPr id="13" name="Tableau 4">
            <a:extLst>
              <a:ext uri="{FF2B5EF4-FFF2-40B4-BE49-F238E27FC236}">
                <a16:creationId xmlns:a16="http://schemas.microsoft.com/office/drawing/2014/main" id="{12978E94-91FD-EB39-CDFF-53CBE69C9F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18824"/>
              </p:ext>
            </p:extLst>
          </p:nvPr>
        </p:nvGraphicFramePr>
        <p:xfrm>
          <a:off x="5084618" y="1636012"/>
          <a:ext cx="4308764" cy="5071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7503">
                  <a:extLst>
                    <a:ext uri="{9D8B030D-6E8A-4147-A177-3AD203B41FA5}">
                      <a16:colId xmlns:a16="http://schemas.microsoft.com/office/drawing/2014/main" val="3545834816"/>
                    </a:ext>
                  </a:extLst>
                </a:gridCol>
                <a:gridCol w="3351261">
                  <a:extLst>
                    <a:ext uri="{9D8B030D-6E8A-4147-A177-3AD203B41FA5}">
                      <a16:colId xmlns:a16="http://schemas.microsoft.com/office/drawing/2014/main" val="1846105530"/>
                    </a:ext>
                  </a:extLst>
                </a:gridCol>
              </a:tblGrid>
              <a:tr h="46988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Carte n°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Ce que j’ai fait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2305535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283716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468826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5852630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908976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280539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8359933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317260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2726297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6374865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5856220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95508"/>
                  </a:ext>
                </a:extLst>
              </a:tr>
              <a:tr h="383473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941176"/>
                  </a:ext>
                </a:extLst>
              </a:tr>
            </a:tbl>
          </a:graphicData>
        </a:graphic>
      </p:graphicFrame>
      <p:grpSp>
        <p:nvGrpSpPr>
          <p:cNvPr id="19" name="Groupe 18">
            <a:extLst>
              <a:ext uri="{FF2B5EF4-FFF2-40B4-BE49-F238E27FC236}">
                <a16:creationId xmlns:a16="http://schemas.microsoft.com/office/drawing/2014/main" id="{910ED714-F689-21E8-790C-02685A865F5C}"/>
              </a:ext>
            </a:extLst>
          </p:cNvPr>
          <p:cNvGrpSpPr/>
          <p:nvPr/>
        </p:nvGrpSpPr>
        <p:grpSpPr>
          <a:xfrm>
            <a:off x="488805" y="1061283"/>
            <a:ext cx="2192481" cy="400110"/>
            <a:chOff x="512619" y="1063508"/>
            <a:chExt cx="2492520" cy="40011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6037CAA-17AC-34E7-9DD2-9336EE53D2B3}"/>
                </a:ext>
              </a:extLst>
            </p:cNvPr>
            <p:cNvSpPr/>
            <p:nvPr/>
          </p:nvSpPr>
          <p:spPr>
            <a:xfrm>
              <a:off x="512619" y="1063508"/>
              <a:ext cx="2492520" cy="40011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dirty="0">
                  <a:latin typeface="Print Bold" panose="02000000000000000000" pitchFamily="2" charset="0"/>
                </a:rPr>
                <a:t>      =       = j’ai réussi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7E81F249-13EF-60BC-8A4E-7A52359D9CD9}"/>
                </a:ext>
              </a:extLst>
            </p:cNvPr>
            <p:cNvSpPr/>
            <p:nvPr/>
          </p:nvSpPr>
          <p:spPr>
            <a:xfrm>
              <a:off x="632550" y="1134367"/>
              <a:ext cx="266700" cy="253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26" name="Picture 2" descr="pouce en l'air Icône gratuit">
              <a:extLst>
                <a:ext uri="{FF2B5EF4-FFF2-40B4-BE49-F238E27FC236}">
                  <a16:creationId xmlns:a16="http://schemas.microsoft.com/office/drawing/2014/main" id="{2F42275A-E897-A201-5DC1-1AA53481D2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8167" y="1093726"/>
              <a:ext cx="335224" cy="335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ED7290C-B261-FD65-6926-5DA8D2E453B3}"/>
              </a:ext>
            </a:extLst>
          </p:cNvPr>
          <p:cNvSpPr/>
          <p:nvPr/>
        </p:nvSpPr>
        <p:spPr>
          <a:xfrm>
            <a:off x="2786780" y="1065291"/>
            <a:ext cx="2823445" cy="4001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latin typeface="Print Bold" panose="02000000000000000000" pitchFamily="2" charset="0"/>
              </a:rPr>
              <a:t>     =       = je n’’ai pas réussi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9C3E48E-6C1F-818B-A7ED-0D02DD9D04F8}"/>
              </a:ext>
            </a:extLst>
          </p:cNvPr>
          <p:cNvSpPr/>
          <p:nvPr/>
        </p:nvSpPr>
        <p:spPr>
          <a:xfrm>
            <a:off x="5724525" y="1064887"/>
            <a:ext cx="3668856" cy="4001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latin typeface="Print Bold" panose="02000000000000000000" pitchFamily="2" charset="0"/>
              </a:rPr>
              <a:t>     =      = je pense qu’il y a une erreur</a:t>
            </a:r>
          </a:p>
        </p:txBody>
      </p:sp>
      <p:sp>
        <p:nvSpPr>
          <p:cNvPr id="29" name="Signe de multiplication 28">
            <a:extLst>
              <a:ext uri="{FF2B5EF4-FFF2-40B4-BE49-F238E27FC236}">
                <a16:creationId xmlns:a16="http://schemas.microsoft.com/office/drawing/2014/main" id="{5D5ED0FA-E73C-642D-95D8-51AF2F53FC57}"/>
              </a:ext>
            </a:extLst>
          </p:cNvPr>
          <p:cNvSpPr/>
          <p:nvPr/>
        </p:nvSpPr>
        <p:spPr>
          <a:xfrm>
            <a:off x="2786065" y="1043683"/>
            <a:ext cx="438150" cy="438285"/>
          </a:xfrm>
          <a:prstGeom prst="mathMultiply">
            <a:avLst>
              <a:gd name="adj1" fmla="val 475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1" name="Picture 4" descr="erreur Icône gratuit">
            <a:extLst>
              <a:ext uri="{FF2B5EF4-FFF2-40B4-BE49-F238E27FC236}">
                <a16:creationId xmlns:a16="http://schemas.microsoft.com/office/drawing/2014/main" id="{622CC376-B190-7A20-F68F-7869FC38C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579" y="1120777"/>
            <a:ext cx="285284" cy="28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gestion des risques Icône gratuit">
            <a:extLst>
              <a:ext uri="{FF2B5EF4-FFF2-40B4-BE49-F238E27FC236}">
                <a16:creationId xmlns:a16="http://schemas.microsoft.com/office/drawing/2014/main" id="{0B52EA1C-E0C5-DEA6-0171-0DDBFE013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268" y="1111477"/>
            <a:ext cx="294584" cy="29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3E71DD1C-B220-FA4E-E557-14907073E070}"/>
              </a:ext>
            </a:extLst>
          </p:cNvPr>
          <p:cNvSpPr txBox="1"/>
          <p:nvPr/>
        </p:nvSpPr>
        <p:spPr>
          <a:xfrm>
            <a:off x="5799735" y="1091501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Script Ecole 2" panose="02000400000000000000" pitchFamily="2" charset="0"/>
                <a:ea typeface="Script Ecole 2" panose="020004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875338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70</Words>
  <Application>Microsoft Office PowerPoint</Application>
  <PresentationFormat>Format A4 (210 x 297 mm)</PresentationFormat>
  <Paragraphs>34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KG Second Chances Sketch</vt:lpstr>
      <vt:lpstr>Print Bold</vt:lpstr>
      <vt:lpstr>Script Ecole 2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Utilisateur</cp:lastModifiedBy>
  <cp:revision>1</cp:revision>
  <dcterms:created xsi:type="dcterms:W3CDTF">2022-09-09T21:18:27Z</dcterms:created>
  <dcterms:modified xsi:type="dcterms:W3CDTF">2022-09-09T21:42:13Z</dcterms:modified>
</cp:coreProperties>
</file>