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56" r:id="rId4"/>
    <p:sldId id="257" r:id="rId5"/>
    <p:sldId id="260" r:id="rId6"/>
    <p:sldId id="265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7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gif"/><Relationship Id="rId7" Type="http://schemas.openxmlformats.org/officeDocument/2006/relationships/image" Target="../media/image13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Relationship Id="rId9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gif"/><Relationship Id="rId7" Type="http://schemas.openxmlformats.org/officeDocument/2006/relationships/image" Target="../media/image20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gif"/><Relationship Id="rId7" Type="http://schemas.openxmlformats.org/officeDocument/2006/relationships/image" Target="../media/image28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gif"/><Relationship Id="rId7" Type="http://schemas.openxmlformats.org/officeDocument/2006/relationships/image" Target="../media/image35.jp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4B15B59-EB2C-B9D9-6150-39F552DE0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123016"/>
              </p:ext>
            </p:extLst>
          </p:nvPr>
        </p:nvGraphicFramePr>
        <p:xfrm>
          <a:off x="249865" y="250676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Greetings</a:t>
                      </a:r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864502D-7D0E-9D70-AA0F-F43C680F9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005754"/>
              </p:ext>
            </p:extLst>
          </p:nvPr>
        </p:nvGraphicFramePr>
        <p:xfrm>
          <a:off x="249865" y="3059190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Classroom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orders</a:t>
                      </a:r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A94260FF-D30A-1F18-A1DD-A173E4927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963478"/>
              </p:ext>
            </p:extLst>
          </p:nvPr>
        </p:nvGraphicFramePr>
        <p:xfrm>
          <a:off x="249865" y="5867704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Date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B06D4A8-86C5-E7F2-5B86-98B56CE05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08" y="301439"/>
            <a:ext cx="450377" cy="36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14ACF1-B307-4CED-61CB-0A93E995C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08" y="3113848"/>
            <a:ext cx="450377" cy="36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5C4726-3D15-E7BE-A384-9ED920B21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08" y="5916704"/>
            <a:ext cx="450377" cy="36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E7EFE49-8189-24E9-7F4D-D353E12569C9}"/>
              </a:ext>
            </a:extLst>
          </p:cNvPr>
          <p:cNvSpPr txBox="1"/>
          <p:nvPr/>
        </p:nvSpPr>
        <p:spPr>
          <a:xfrm>
            <a:off x="409521" y="1406744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https://ladigitale.dev/digiflashcards/#/f/665b945266e2b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B4BABD4-76C5-A053-DB30-DC8C254A6C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349" y="851174"/>
            <a:ext cx="1779130" cy="180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1C63069-F496-6EC8-D369-E9F8F3C664E7}"/>
              </a:ext>
            </a:extLst>
          </p:cNvPr>
          <p:cNvSpPr txBox="1"/>
          <p:nvPr/>
        </p:nvSpPr>
        <p:spPr>
          <a:xfrm>
            <a:off x="409521" y="4337190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https://ladigitale.dev/digiflashcards/#/f/665b95d30f68f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220829-6EDB-71A4-6C93-581964D5A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349" y="3654030"/>
            <a:ext cx="1778947" cy="180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629EB6C-BBA6-B58F-05B9-45DA763A7295}"/>
              </a:ext>
            </a:extLst>
          </p:cNvPr>
          <p:cNvSpPr txBox="1"/>
          <p:nvPr/>
        </p:nvSpPr>
        <p:spPr>
          <a:xfrm>
            <a:off x="409521" y="7145704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https://ladigitale.dev/digiflashcards/#/f/665b97a73334c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7733D78-55D6-5AA4-E07F-CF0F46FBB9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349" y="6491328"/>
            <a:ext cx="1794752" cy="18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7708AD-F367-9D18-7972-E17870F7D7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21" y="3173173"/>
            <a:ext cx="533454" cy="5661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DCB3BD-BB65-1D67-4D10-5419D573299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3222" y="5986425"/>
            <a:ext cx="712478" cy="70779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35ABDE-1B34-78AB-55E8-FE826CBAA69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9521" y="377887"/>
            <a:ext cx="63228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02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4B15B59-EB2C-B9D9-6150-39F552DE0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380542"/>
              </p:ext>
            </p:extLst>
          </p:nvPr>
        </p:nvGraphicFramePr>
        <p:xfrm>
          <a:off x="249865" y="250676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Weather</a:t>
                      </a:r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864502D-7D0E-9D70-AA0F-F43C680F9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814523"/>
              </p:ext>
            </p:extLst>
          </p:nvPr>
        </p:nvGraphicFramePr>
        <p:xfrm>
          <a:off x="249865" y="3059190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Alphabet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A94260FF-D30A-1F18-A1DD-A173E4927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086190"/>
              </p:ext>
            </p:extLst>
          </p:nvPr>
        </p:nvGraphicFramePr>
        <p:xfrm>
          <a:off x="249865" y="5867704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Feelings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F6921D3-62DE-8AD4-370C-683E7F69D9D0}"/>
              </a:ext>
            </a:extLst>
          </p:cNvPr>
          <p:cNvSpPr txBox="1"/>
          <p:nvPr/>
        </p:nvSpPr>
        <p:spPr>
          <a:xfrm>
            <a:off x="518171" y="7071499"/>
            <a:ext cx="36279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https://ladigitale.dev/digiflashcards/#/f/664fbedd161f6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6E046C-0CC9-9743-D4D9-04CF60819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472" y="6480248"/>
            <a:ext cx="1823483" cy="18288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84F37C-5378-84DF-7AD5-E55843558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71" y="294218"/>
            <a:ext cx="450377" cy="36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FDE02E-5BA9-5105-613A-6315B9373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519" y="3102732"/>
            <a:ext cx="450377" cy="36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8069D5-594F-91D7-0626-F649F53AE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518" y="5919615"/>
            <a:ext cx="450377" cy="36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23B7370-3FFF-AD63-1E32-1633A1CCE426}"/>
              </a:ext>
            </a:extLst>
          </p:cNvPr>
          <p:cNvSpPr txBox="1"/>
          <p:nvPr/>
        </p:nvSpPr>
        <p:spPr>
          <a:xfrm>
            <a:off x="518171" y="1407281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https://ladigitale.dev/digiflashcards/#/f/665b9aaf2d12a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1764719-164C-7685-986D-911679F8B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653" y="851711"/>
            <a:ext cx="1784302" cy="180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E94A06D-BAD7-EA17-6298-F69B631C34FA}"/>
              </a:ext>
            </a:extLst>
          </p:cNvPr>
          <p:cNvSpPr txBox="1"/>
          <p:nvPr/>
        </p:nvSpPr>
        <p:spPr>
          <a:xfrm>
            <a:off x="518171" y="4215795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https://ladigitale.dev/digiflashcards/#/f/665b9b8f084c2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2A57720-275C-95DF-8334-0CC931D87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3704" y="3638960"/>
            <a:ext cx="1779251" cy="18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DC1669-BDBF-7A3E-BD1A-043E3EB999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71" y="378241"/>
            <a:ext cx="1048381" cy="64633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B7DA4E7-42AD-2141-8AAA-57288975679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5104" y="3168691"/>
            <a:ext cx="889055" cy="81781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F199604-165F-952B-444E-6AD456F9DE1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71" y="6025364"/>
            <a:ext cx="816147" cy="81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77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4B15B59-EB2C-B9D9-6150-39F552DE0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659507"/>
              </p:ext>
            </p:extLst>
          </p:nvPr>
        </p:nvGraphicFramePr>
        <p:xfrm>
          <a:off x="249865" y="250676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Numbers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864502D-7D0E-9D70-AA0F-F43C680F9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631181"/>
              </p:ext>
            </p:extLst>
          </p:nvPr>
        </p:nvGraphicFramePr>
        <p:xfrm>
          <a:off x="249865" y="3059190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Family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A94260FF-D30A-1F18-A1DD-A173E4927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24799"/>
              </p:ext>
            </p:extLst>
          </p:nvPr>
        </p:nvGraphicFramePr>
        <p:xfrm>
          <a:off x="249865" y="5867704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House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7EE200C7-499B-109B-B360-C3D395A9E5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68" y="288074"/>
            <a:ext cx="450377" cy="36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CFD509-A282-FD4C-35FB-DC145AB20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67" y="3088218"/>
            <a:ext cx="450377" cy="36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D2747C-F26C-EF07-1042-CF0022556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67" y="5909378"/>
            <a:ext cx="450377" cy="36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F9B0D6D-CA54-C476-98FB-2D15D0836405}"/>
              </a:ext>
            </a:extLst>
          </p:cNvPr>
          <p:cNvSpPr txBox="1"/>
          <p:nvPr/>
        </p:nvSpPr>
        <p:spPr>
          <a:xfrm>
            <a:off x="572317" y="1402071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https://ladigitale.dev/digiflashcards/#/f/665b9cfe21f8d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C9BECC-1683-CD4F-278E-E332A4D4B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355" y="825236"/>
            <a:ext cx="1768966" cy="18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3E793BE-6BE4-1CB7-1E91-226889072F6E}"/>
              </a:ext>
            </a:extLst>
          </p:cNvPr>
          <p:cNvSpPr txBox="1"/>
          <p:nvPr/>
        </p:nvSpPr>
        <p:spPr>
          <a:xfrm>
            <a:off x="572317" y="4306669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https://ladigitale.dev/digiflashcards/#/f/665ba235d61fe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BF008D1-357C-6205-EFC6-858600B89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330" y="3687304"/>
            <a:ext cx="1820991" cy="180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961C6C1-F116-24E8-0FD7-BC66523C7E92}"/>
              </a:ext>
            </a:extLst>
          </p:cNvPr>
          <p:cNvSpPr txBox="1"/>
          <p:nvPr/>
        </p:nvSpPr>
        <p:spPr>
          <a:xfrm>
            <a:off x="572317" y="7145704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https://ladigitale.dev/digiflashcards/#/f/665ba7d78607e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F31F3FA-913B-BBA1-ED20-3E66F6C404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3355" y="6482028"/>
            <a:ext cx="1789565" cy="18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F46C94-C0F4-3CCF-9036-B7BECE94E16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0884" y="403320"/>
            <a:ext cx="820082" cy="80426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6431BC-F15F-5F45-A4B3-D3C869852BB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6488" y="3172747"/>
            <a:ext cx="844478" cy="86695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A979AC-B9B7-2172-CD15-472E3300C79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361" y="6020064"/>
            <a:ext cx="954275" cy="92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922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4B15B59-EB2C-B9D9-6150-39F552DE0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823083"/>
              </p:ext>
            </p:extLst>
          </p:nvPr>
        </p:nvGraphicFramePr>
        <p:xfrm>
          <a:off x="249865" y="250676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School</a:t>
                      </a:r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864502D-7D0E-9D70-AA0F-F43C680F9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209858"/>
              </p:ext>
            </p:extLst>
          </p:nvPr>
        </p:nvGraphicFramePr>
        <p:xfrm>
          <a:off x="249865" y="3059190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Food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A94260FF-D30A-1F18-A1DD-A173E4927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176743"/>
              </p:ext>
            </p:extLst>
          </p:nvPr>
        </p:nvGraphicFramePr>
        <p:xfrm>
          <a:off x="249865" y="5867704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Animals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94EE56CC-985A-90C0-CAE7-306ED0699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383" y="294218"/>
            <a:ext cx="450377" cy="36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821B74-79A6-60F0-1611-6B184E7AE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383" y="3088218"/>
            <a:ext cx="450377" cy="36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E7ECB7-0079-B4E3-A2CA-F9216C69E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383" y="5911246"/>
            <a:ext cx="450377" cy="36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95699D2-C3B9-F71B-B909-49EE4ED264B0}"/>
              </a:ext>
            </a:extLst>
          </p:cNvPr>
          <p:cNvSpPr txBox="1"/>
          <p:nvPr/>
        </p:nvSpPr>
        <p:spPr>
          <a:xfrm>
            <a:off x="451983" y="4208538"/>
            <a:ext cx="3432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https://ladigitale.dev/digiflashcards/#/f/664fc498c2f60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25C38C3-CD0B-917F-745E-E64FAD51F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0142" y="3758362"/>
            <a:ext cx="1624239" cy="163376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05F9C16-3DAE-9D7D-814E-7FF55B611893}"/>
              </a:ext>
            </a:extLst>
          </p:cNvPr>
          <p:cNvSpPr txBox="1"/>
          <p:nvPr/>
        </p:nvSpPr>
        <p:spPr>
          <a:xfrm>
            <a:off x="451983" y="1407281"/>
            <a:ext cx="3432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https://ladigitale.dev/digiflashcards/#/f/664fc66e4c2bb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A3ECF33-4994-155D-94E9-2F11752EB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142" y="958127"/>
            <a:ext cx="1628989" cy="163376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83B9F08-6CE8-DE4A-C3D3-E0ED46E58866}"/>
              </a:ext>
            </a:extLst>
          </p:cNvPr>
          <p:cNvSpPr txBox="1"/>
          <p:nvPr/>
        </p:nvSpPr>
        <p:spPr>
          <a:xfrm>
            <a:off x="451983" y="7024309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https://ladigitale.dev/digiflashcards/#/f/6651e36961479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33B07AB-6D44-D0C6-D21C-2E40AA387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429" y="6530274"/>
            <a:ext cx="1624952" cy="16344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AB14B81-E2EA-542F-7798-A5C68787C30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83" y="436515"/>
            <a:ext cx="767217" cy="76721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A02390-BC34-E5D1-1FED-1FD0E9EC732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24" y="3138901"/>
            <a:ext cx="1091321" cy="77407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A3C479-22C4-4FBD-A744-12A0203824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83" y="6004217"/>
            <a:ext cx="673565" cy="78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92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4B15B59-EB2C-B9D9-6150-39F552DE0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960647"/>
              </p:ext>
            </p:extLst>
          </p:nvPr>
        </p:nvGraphicFramePr>
        <p:xfrm>
          <a:off x="249865" y="250676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Hobbies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864502D-7D0E-9D70-AA0F-F43C680F9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372752"/>
              </p:ext>
            </p:extLst>
          </p:nvPr>
        </p:nvGraphicFramePr>
        <p:xfrm>
          <a:off x="249865" y="3059190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Clothes</a:t>
                      </a:r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A94260FF-D30A-1F18-A1DD-A173E4927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63255"/>
              </p:ext>
            </p:extLst>
          </p:nvPr>
        </p:nvGraphicFramePr>
        <p:xfrm>
          <a:off x="249865" y="5867704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Colours</a:t>
                      </a:r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07E4C7CF-AD83-AB50-BB64-C87E93D9F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647" y="308732"/>
            <a:ext cx="450377" cy="36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2538DB-B473-6F22-FEA6-8E50AA516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646" y="3102732"/>
            <a:ext cx="450377" cy="36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BA5570-8ED3-2F78-831C-BEFE6A2F2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645" y="5925760"/>
            <a:ext cx="450377" cy="36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2309BEB-99CF-0DB9-2828-38C001F18591}"/>
              </a:ext>
            </a:extLst>
          </p:cNvPr>
          <p:cNvSpPr txBox="1"/>
          <p:nvPr/>
        </p:nvSpPr>
        <p:spPr>
          <a:xfrm>
            <a:off x="466495" y="1421795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https://ladigitale.dev/digiflashcards/#/f/665246eb567fc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9E9A2F-07DA-2B67-1E60-7E676C597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607" y="927760"/>
            <a:ext cx="1624898" cy="16344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26C58D-C71B-1E89-BB23-C6482B704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86" y="347713"/>
            <a:ext cx="767368" cy="7698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22989C-B65F-15B5-FDF8-144FFF13017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495" y="3218548"/>
            <a:ext cx="572471" cy="8750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8E0AA71-D2A8-83E5-2A43-DAEDFA59150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3" y="5982884"/>
            <a:ext cx="769161" cy="78619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300CB45-8D3D-5A7F-6704-BD1373771093}"/>
              </a:ext>
            </a:extLst>
          </p:cNvPr>
          <p:cNvSpPr txBox="1"/>
          <p:nvPr/>
        </p:nvSpPr>
        <p:spPr>
          <a:xfrm>
            <a:off x="468183" y="7273223"/>
            <a:ext cx="3432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https://ladigitale.dev/digiflashcards/#/f/6725197f1d3b0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0A6F5A4-968C-0C4A-08D7-A72C8A18B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6607" y="6565984"/>
            <a:ext cx="1593115" cy="157749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186EB79-12D4-5612-162F-A22B3312ED23}"/>
              </a:ext>
            </a:extLst>
          </p:cNvPr>
          <p:cNvSpPr txBox="1"/>
          <p:nvPr/>
        </p:nvSpPr>
        <p:spPr>
          <a:xfrm>
            <a:off x="468183" y="4346125"/>
            <a:ext cx="3432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https://ladigitale.dev/digiflashcards/#/f/67251e52aa7fb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7FF58CC-C79A-633B-0B97-9CCB6A3434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4572" y="3742956"/>
            <a:ext cx="1643292" cy="162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78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4B15B59-EB2C-B9D9-6150-39F552DE0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62439"/>
              </p:ext>
            </p:extLst>
          </p:nvPr>
        </p:nvGraphicFramePr>
        <p:xfrm>
          <a:off x="249865" y="250676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anglais – Tous les thèmes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7432880-6C1E-FEFF-9F60-BB05D22B58B9}"/>
              </a:ext>
            </a:extLst>
          </p:cNvPr>
          <p:cNvSpPr txBox="1"/>
          <p:nvPr/>
        </p:nvSpPr>
        <p:spPr>
          <a:xfrm>
            <a:off x="602449" y="1528676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https://ladigitale.dev/digibunch/#/b/665ba9288c435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F16C8D5-BB67-0542-BB51-144773920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531" y="845516"/>
            <a:ext cx="1784348" cy="18000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443300-043E-3920-44DE-02273695C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755376"/>
              </p:ext>
            </p:extLst>
          </p:nvPr>
        </p:nvGraphicFramePr>
        <p:xfrm>
          <a:off x="249865" y="3059190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Halloween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677CFD1-BA31-7E70-8D13-886398B41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135720"/>
              </p:ext>
            </p:extLst>
          </p:nvPr>
        </p:nvGraphicFramePr>
        <p:xfrm>
          <a:off x="249865" y="5867704"/>
          <a:ext cx="637200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2000">
                  <a:extLst>
                    <a:ext uri="{9D8B030D-6E8A-4147-A177-3AD203B41FA5}">
                      <a16:colId xmlns:a16="http://schemas.microsoft.com/office/drawing/2014/main" val="54190842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  <a:latin typeface="Quicksand Bold" pitchFamily="50" charset="0"/>
                        </a:rPr>
                        <a:t>Flashcards Christmas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409461"/>
                  </a:ext>
                </a:extLst>
              </a:tr>
              <a:tr h="208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  <a:latin typeface="Quicksand Bold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9897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E6930D9C-3A06-AF23-75F8-FD4CFB967ADE}"/>
              </a:ext>
            </a:extLst>
          </p:cNvPr>
          <p:cNvSpPr txBox="1"/>
          <p:nvPr/>
        </p:nvSpPr>
        <p:spPr>
          <a:xfrm>
            <a:off x="602449" y="4337190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https://ladigitale.dev/digiflashcards/#/f/672510c1a3431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3BF19E-E685-0125-93D0-47FE5F256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792" y="3661900"/>
            <a:ext cx="1761087" cy="178425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727683-A11F-1894-952A-EC72EF6912F4}"/>
              </a:ext>
            </a:extLst>
          </p:cNvPr>
          <p:cNvSpPr txBox="1"/>
          <p:nvPr/>
        </p:nvSpPr>
        <p:spPr>
          <a:xfrm>
            <a:off x="602449" y="7145704"/>
            <a:ext cx="343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https://ladigitale.dev/digiflashcards/#/f/6725138db4adb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B851239-CE20-EF1D-2347-1E806180B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7248" y="6570626"/>
            <a:ext cx="1602174" cy="161798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76A6A0-3422-68E2-940E-07D5A1BC36F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804" y="6047984"/>
            <a:ext cx="768459" cy="79098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E4C0437-9753-EF4A-4344-93F7DB428F9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17" y="3125897"/>
            <a:ext cx="804074" cy="84047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F49B1A4-00E5-477F-095C-54183647B81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217" y="337564"/>
            <a:ext cx="820291" cy="82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423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394</TotalTime>
  <Words>239</Words>
  <Application>Microsoft Office PowerPoint</Application>
  <PresentationFormat>Format A4 (210 x 297 mm)</PresentationFormat>
  <Paragraphs>36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Quicksand Bold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Alizée</dc:creator>
  <cp:lastModifiedBy>Alizée</cp:lastModifiedBy>
  <cp:revision>32</cp:revision>
  <dcterms:created xsi:type="dcterms:W3CDTF">2024-05-23T22:15:01Z</dcterms:created>
  <dcterms:modified xsi:type="dcterms:W3CDTF">2026-01-14T14:04:14Z</dcterms:modified>
</cp:coreProperties>
</file>