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6" r:id="rId7"/>
    <p:sldId id="265" r:id="rId8"/>
    <p:sldId id="264" r:id="rId9"/>
    <p:sldId id="263" r:id="rId10"/>
    <p:sldId id="262" r:id="rId11"/>
    <p:sldId id="261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BF487-FD17-4F61-BA26-8AA1251D6DF7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EDFD5-B793-4994-997B-FD043A6DAC78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8280920" cy="3867464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611560" y="188640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United States of </a:t>
            </a:r>
            <a:r>
              <a:rPr lang="fr-FR" sz="5400" dirty="0" err="1"/>
              <a:t>America</a:t>
            </a:r>
            <a:endParaRPr lang="fr-FR" sz="5400" dirty="0"/>
          </a:p>
          <a:p>
            <a:pPr algn="ctr"/>
            <a:r>
              <a:rPr lang="fr-FR" sz="5400" dirty="0"/>
              <a:t>Les Etats-Unis d’Amérique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151849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nald Trump — Wikipédia">
            <a:extLst>
              <a:ext uri="{FF2B5EF4-FFF2-40B4-BE49-F238E27FC236}">
                <a16:creationId xmlns:a16="http://schemas.microsoft.com/office/drawing/2014/main" id="{143E46B9-576A-AF08-6C05-CE442DC03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0"/>
            <a:ext cx="5416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424936" cy="5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 l="20160" r="10961" b="10541"/>
          <a:stretch>
            <a:fillRect/>
          </a:stretch>
        </p:blipFill>
        <p:spPr bwMode="auto">
          <a:xfrm>
            <a:off x="251520" y="332656"/>
            <a:ext cx="2952328" cy="5112568"/>
          </a:xfrm>
          <a:prstGeom prst="rect">
            <a:avLst/>
          </a:prstGeom>
          <a:noFill/>
        </p:spPr>
      </p:pic>
      <p:pic>
        <p:nvPicPr>
          <p:cNvPr id="3078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 l="7471"/>
          <a:stretch>
            <a:fillRect/>
          </a:stretch>
        </p:blipFill>
        <p:spPr bwMode="auto">
          <a:xfrm>
            <a:off x="3419872" y="2708920"/>
            <a:ext cx="5350600" cy="3852690"/>
          </a:xfrm>
          <a:prstGeom prst="rect">
            <a:avLst/>
          </a:prstGeom>
          <a:noFill/>
        </p:spPr>
      </p:pic>
      <p:pic>
        <p:nvPicPr>
          <p:cNvPr id="3080" name="Picture 8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 l="3716" r="13697"/>
          <a:stretch>
            <a:fillRect/>
          </a:stretch>
        </p:blipFill>
        <p:spPr bwMode="auto">
          <a:xfrm>
            <a:off x="4283968" y="332656"/>
            <a:ext cx="3289173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88640"/>
            <a:ext cx="5400000" cy="3666258"/>
          </a:xfrm>
          <a:prstGeom prst="rect">
            <a:avLst/>
          </a:prstGeom>
          <a:noFill/>
        </p:spPr>
      </p:pic>
      <p:pic>
        <p:nvPicPr>
          <p:cNvPr id="1843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12976"/>
            <a:ext cx="4535904" cy="3401929"/>
          </a:xfrm>
          <a:prstGeom prst="rect">
            <a:avLst/>
          </a:prstGeom>
          <a:noFill/>
        </p:spPr>
      </p:pic>
      <p:pic>
        <p:nvPicPr>
          <p:cNvPr id="18436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4714875" cy="3024336"/>
          </a:xfrm>
          <a:prstGeom prst="rect">
            <a:avLst/>
          </a:prstGeom>
          <a:noFill/>
        </p:spPr>
      </p:pic>
      <p:pic>
        <p:nvPicPr>
          <p:cNvPr id="18442" name="Picture 10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 l="8451"/>
          <a:stretch>
            <a:fillRect/>
          </a:stretch>
        </p:blipFill>
        <p:spPr bwMode="auto">
          <a:xfrm>
            <a:off x="107504" y="3212976"/>
            <a:ext cx="4573016" cy="3422463"/>
          </a:xfrm>
          <a:prstGeom prst="rect">
            <a:avLst/>
          </a:prstGeom>
          <a:noFill/>
        </p:spPr>
      </p:pic>
      <p:pic>
        <p:nvPicPr>
          <p:cNvPr id="18440" name="Picture 8" descr="Afficher l'image d'origine"/>
          <p:cNvPicPr>
            <a:picLocks noChangeAspect="1" noChangeArrowheads="1"/>
          </p:cNvPicPr>
          <p:nvPr/>
        </p:nvPicPr>
        <p:blipFill>
          <a:blip r:embed="rId6" cstate="print"/>
          <a:srcRect l="36671" r="14990"/>
          <a:stretch>
            <a:fillRect/>
          </a:stretch>
        </p:blipFill>
        <p:spPr bwMode="auto">
          <a:xfrm>
            <a:off x="3779912" y="1124744"/>
            <a:ext cx="1584176" cy="40965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8712968" cy="3411705"/>
          </a:xfrm>
          <a:prstGeom prst="rect">
            <a:avLst/>
          </a:prstGeom>
          <a:noFill/>
        </p:spPr>
      </p:pic>
      <p:pic>
        <p:nvPicPr>
          <p:cNvPr id="19462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4664"/>
            <a:ext cx="4384202" cy="3096344"/>
          </a:xfrm>
          <a:prstGeom prst="rect">
            <a:avLst/>
          </a:prstGeom>
          <a:noFill/>
        </p:spPr>
      </p:pic>
      <p:pic>
        <p:nvPicPr>
          <p:cNvPr id="19466" name="Picture 10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4096316" cy="3098305"/>
          </a:xfrm>
          <a:prstGeom prst="rect">
            <a:avLst/>
          </a:prstGeom>
          <a:noFill/>
        </p:spPr>
      </p:pic>
      <p:pic>
        <p:nvPicPr>
          <p:cNvPr id="19464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 l="15120" r="23027"/>
          <a:stretch>
            <a:fillRect/>
          </a:stretch>
        </p:blipFill>
        <p:spPr bwMode="auto">
          <a:xfrm>
            <a:off x="3779912" y="2420888"/>
            <a:ext cx="1368152" cy="12426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52" y="116632"/>
            <a:ext cx="5207728" cy="3900711"/>
          </a:xfrm>
          <a:prstGeom prst="rect">
            <a:avLst/>
          </a:prstGeom>
          <a:noFill/>
        </p:spPr>
      </p:pic>
      <p:pic>
        <p:nvPicPr>
          <p:cNvPr id="20484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0312" y="3068960"/>
            <a:ext cx="5400000" cy="3585600"/>
          </a:xfrm>
          <a:prstGeom prst="rect">
            <a:avLst/>
          </a:prstGeom>
          <a:noFill/>
        </p:spPr>
      </p:pic>
      <p:pic>
        <p:nvPicPr>
          <p:cNvPr id="20486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908720"/>
            <a:ext cx="3744416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16632"/>
            <a:ext cx="5238750" cy="3495675"/>
          </a:xfrm>
          <a:prstGeom prst="rect">
            <a:avLst/>
          </a:prstGeom>
          <a:noFill/>
        </p:spPr>
      </p:pic>
      <p:pic>
        <p:nvPicPr>
          <p:cNvPr id="21510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429000"/>
            <a:ext cx="4706888" cy="2353444"/>
          </a:xfrm>
          <a:prstGeom prst="rect">
            <a:avLst/>
          </a:prstGeom>
          <a:noFill/>
        </p:spPr>
      </p:pic>
      <p:pic>
        <p:nvPicPr>
          <p:cNvPr id="21508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212976"/>
            <a:ext cx="4396047" cy="3455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0648"/>
            <a:ext cx="5400000" cy="4050000"/>
          </a:xfrm>
          <a:prstGeom prst="rect">
            <a:avLst/>
          </a:prstGeom>
          <a:noFill/>
        </p:spPr>
      </p:pic>
      <p:pic>
        <p:nvPicPr>
          <p:cNvPr id="22532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4464496" cy="2137927"/>
          </a:xfrm>
          <a:prstGeom prst="rect">
            <a:avLst/>
          </a:prstGeom>
          <a:noFill/>
        </p:spPr>
      </p:pic>
      <p:pic>
        <p:nvPicPr>
          <p:cNvPr id="22530" name="Picture 2" descr="Nous croisons très souvent ces maisons arborant le pavillon américain,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745259"/>
            <a:ext cx="3888432" cy="2924101"/>
          </a:xfrm>
          <a:prstGeom prst="rect">
            <a:avLst/>
          </a:prstGeom>
          <a:noFill/>
        </p:spPr>
      </p:pic>
      <p:pic>
        <p:nvPicPr>
          <p:cNvPr id="22534" name="Picture 6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 l="10667" r="25333"/>
          <a:stretch>
            <a:fillRect/>
          </a:stretch>
        </p:blipFill>
        <p:spPr bwMode="auto">
          <a:xfrm>
            <a:off x="251520" y="3212976"/>
            <a:ext cx="3456384" cy="3484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ENU BIG 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332656"/>
            <a:ext cx="6075199" cy="4032448"/>
          </a:xfrm>
          <a:prstGeom prst="rect">
            <a:avLst/>
          </a:prstGeom>
          <a:noFill/>
        </p:spPr>
      </p:pic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3558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9892" y="3212976"/>
            <a:ext cx="3884754" cy="33055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</Words>
  <Application>Microsoft Office PowerPoint</Application>
  <PresentationFormat>Affichage à l'écran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</dc:creator>
  <cp:lastModifiedBy>Utilisateur</cp:lastModifiedBy>
  <cp:revision>14</cp:revision>
  <dcterms:created xsi:type="dcterms:W3CDTF">2015-11-22T10:27:08Z</dcterms:created>
  <dcterms:modified xsi:type="dcterms:W3CDTF">2024-12-19T12:49:46Z</dcterms:modified>
</cp:coreProperties>
</file>