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6" r:id="rId7"/>
    <p:sldId id="265" r:id="rId8"/>
    <p:sldId id="264" r:id="rId9"/>
    <p:sldId id="270" r:id="rId10"/>
    <p:sldId id="263" r:id="rId11"/>
    <p:sldId id="262" r:id="rId12"/>
    <p:sldId id="261" r:id="rId13"/>
    <p:sldId id="268" r:id="rId14"/>
    <p:sldId id="267" r:id="rId15"/>
    <p:sldId id="269" r:id="rId16"/>
    <p:sldId id="27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BF487-FD17-4F61-BA26-8AA1251D6DF7}" type="datetimeFigureOut">
              <a:rPr lang="fr-FR" smtClean="0"/>
              <a:pPr/>
              <a:t>10/04/2016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67544" y="213487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Scotland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136817"/>
            <a:ext cx="6498481" cy="54688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36704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63688" y="5445224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Premier ministre</a:t>
            </a:r>
          </a:p>
        </p:txBody>
      </p:sp>
      <p:pic>
        <p:nvPicPr>
          <p:cNvPr id="3074" name="Picture 2" descr="Nicola Sturgeon (2011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404664"/>
            <a:ext cx="2736304" cy="411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Élisabeth II en mars 2015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09550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avid Cameron, en 2010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56" y="422653"/>
            <a:ext cx="20955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9/95/Bute_House%2C_Edinburgh%2C_Scotland.jpg/800px-Bute_House%2C_Edinburgh%2C_Scot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6632"/>
            <a:ext cx="4548330" cy="650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scription de cette image, également commentée ci-apr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1972458" cy="263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fficher l'image d'origin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0"/>
          <a:stretch/>
        </p:blipFill>
        <p:spPr bwMode="auto">
          <a:xfrm>
            <a:off x="6444208" y="116632"/>
            <a:ext cx="2464399" cy="29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138"/>
            <a:ext cx="2555548" cy="240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361" y="117858"/>
            <a:ext cx="2869852" cy="277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20" y="2894440"/>
            <a:ext cx="3948236" cy="381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Afficher l'image d'origin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4" t="2520" r="7367" b="11801"/>
          <a:stretch/>
        </p:blipFill>
        <p:spPr bwMode="auto">
          <a:xfrm>
            <a:off x="6894276" y="4402962"/>
            <a:ext cx="2039988" cy="21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4664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upload.wikimedia.org/wikipedia/commons/9/90/SCD_05SV_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5400000" cy="36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File:Three tarta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6652"/>
            <a:ext cx="2822781" cy="211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le:Hagg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7620000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ile:Haggis M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2"/>
          <a:stretch/>
        </p:blipFill>
        <p:spPr bwMode="auto">
          <a:xfrm>
            <a:off x="3779912" y="4509120"/>
            <a:ext cx="3753985" cy="210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File:Clapshot and oatcake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4" r="8022"/>
          <a:stretch/>
        </p:blipFill>
        <p:spPr bwMode="auto">
          <a:xfrm>
            <a:off x="683568" y="4509120"/>
            <a:ext cx="2317229" cy="211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Afficher l'image d'origin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61" b="7051"/>
          <a:stretch/>
        </p:blipFill>
        <p:spPr bwMode="auto">
          <a:xfrm>
            <a:off x="7970174" y="908720"/>
            <a:ext cx="115345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Fichier:Scottish Rugby team logo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525347"/>
            <a:ext cx="1824765" cy="169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gros plan sur un côté de la mêlée avant la formation de celle-ci. Le pilier est debout, soudé au talonneur, les postes 4 à 7 sont en place, accroupis, le n.8 est debout détaché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37112"/>
            <a:ext cx="3336933" cy="221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Afficher l'image d'origin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/>
          <a:stretch/>
        </p:blipFill>
        <p:spPr bwMode="auto">
          <a:xfrm>
            <a:off x="179512" y="194054"/>
            <a:ext cx="2044156" cy="314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3592028" cy="239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Afficher l'image d'orig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41" y="183443"/>
            <a:ext cx="3409065" cy="25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Afficher l'image d'orig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82239"/>
            <a:ext cx="3096771" cy="193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6" name="AutoShape 6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8" name="AutoShape 8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0" name="AutoShape 10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28" name="Picture 8" descr="Description de cette image, également commentée ci-apr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12" y="3773854"/>
            <a:ext cx="3240749" cy="239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3129"/>
            <a:ext cx="485564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Description de cette image, également commentée ci-aprè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37" y="4793030"/>
            <a:ext cx="5435976" cy="17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76834"/>
            <a:ext cx="2802986" cy="135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Afficher l'image d'orig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3874"/>
            <a:ext cx="4092334" cy="29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578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escription de cette image, également commentée ci-aprè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20955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33263"/>
            <a:ext cx="19050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75644"/>
            <a:ext cx="1344563" cy="31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Description de l'image James Matthew Barrie.jpg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458" y="3636485"/>
            <a:ext cx="2272308" cy="297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590550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608490"/>
            <a:ext cx="4789076" cy="310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671" y="548680"/>
            <a:ext cx="300033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252581"/>
            <a:ext cx="3672408" cy="245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338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2981"/>
            <a:ext cx="5619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21088"/>
            <a:ext cx="5719071" cy="253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Afficher l'image d'origin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2"/>
          <a:stretch/>
        </p:blipFill>
        <p:spPr bwMode="auto">
          <a:xfrm>
            <a:off x="155575" y="3798889"/>
            <a:ext cx="3898355" cy="25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362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9" y="160339"/>
            <a:ext cx="5752188" cy="312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912" y="3284985"/>
            <a:ext cx="5832648" cy="343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765" y="908719"/>
            <a:ext cx="3485904" cy="20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6" y="4077072"/>
            <a:ext cx="3338350" cy="223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6" name="AutoShape 6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8" name="AutoShape 8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0" name="AutoShape 10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38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Afficher l'image d'origi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" b="11351"/>
          <a:stretch/>
        </p:blipFill>
        <p:spPr bwMode="auto">
          <a:xfrm>
            <a:off x="-23664" y="3501008"/>
            <a:ext cx="9167664" cy="337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4" name="Picture 2" descr="https://upload.wikimedia.org/wikipedia/commons/thumb/e/e5/Eachuisge.jpg/220px-Eachuis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0790"/>
            <a:ext cx="2797242" cy="429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upload.wikimedia.org/wikipedia/commons/thumb/a/ad/Brownie_%28PSF%29.png/220px-Brownie_%28PSF%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53876"/>
            <a:ext cx="345841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27584" y="5877272"/>
            <a:ext cx="3607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Chevaux aquatiques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20073" y="5852867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Brownies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18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5400000" cy="4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4162559" cy="234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0338"/>
            <a:ext cx="4286523" cy="235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35103"/>
            <a:ext cx="3192289" cy="194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123" y="4812671"/>
            <a:ext cx="3528392" cy="185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-252536" y="349839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/>
              <a:t>Nessie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724726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</Words>
  <Application>Microsoft Office PowerPoint</Application>
  <PresentationFormat>Affichage à l'écran (4:3)</PresentationFormat>
  <Paragraphs>5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</dc:creator>
  <cp:lastModifiedBy>FA</cp:lastModifiedBy>
  <cp:revision>40</cp:revision>
  <dcterms:created xsi:type="dcterms:W3CDTF">2015-11-22T10:27:08Z</dcterms:created>
  <dcterms:modified xsi:type="dcterms:W3CDTF">2016-04-10T17:41:55Z</dcterms:modified>
</cp:coreProperties>
</file>