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  <p:sldId id="271" r:id="rId3"/>
    <p:sldId id="266" r:id="rId4"/>
    <p:sldId id="267" r:id="rId5"/>
    <p:sldId id="268" r:id="rId6"/>
    <p:sldId id="269" r:id="rId7"/>
    <p:sldId id="272" r:id="rId8"/>
    <p:sldId id="256" r:id="rId9"/>
    <p:sldId id="270" r:id="rId10"/>
    <p:sldId id="273" r:id="rId11"/>
    <p:sldId id="274" r:id="rId12"/>
    <p:sldId id="275" r:id="rId13"/>
    <p:sldId id="276" r:id="rId14"/>
    <p:sldId id="279" r:id="rId15"/>
    <p:sldId id="281" r:id="rId16"/>
    <p:sldId id="280" r:id="rId17"/>
    <p:sldId id="282" r:id="rId18"/>
    <p:sldId id="278" r:id="rId19"/>
    <p:sldId id="277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1422" y="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073DE-E297-4679-9824-EFB0CE160DC8}" type="datetimeFigureOut">
              <a:rPr lang="fr-FR" smtClean="0"/>
              <a:pPr/>
              <a:t>06/10/2024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487C-24D7-4FD9-8F3F-48759DBC6C1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4794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073DE-E297-4679-9824-EFB0CE160DC8}" type="datetimeFigureOut">
              <a:rPr lang="fr-FR" smtClean="0"/>
              <a:pPr/>
              <a:t>06/10/2024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487C-24D7-4FD9-8F3F-48759DBC6C1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5685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073DE-E297-4679-9824-EFB0CE160DC8}" type="datetimeFigureOut">
              <a:rPr lang="fr-FR" smtClean="0"/>
              <a:pPr/>
              <a:t>06/10/2024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487C-24D7-4FD9-8F3F-48759DBC6C1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1244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073DE-E297-4679-9824-EFB0CE160DC8}" type="datetimeFigureOut">
              <a:rPr lang="fr-FR" smtClean="0"/>
              <a:pPr/>
              <a:t>06/10/2024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487C-24D7-4FD9-8F3F-48759DBC6C1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7117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073DE-E297-4679-9824-EFB0CE160DC8}" type="datetimeFigureOut">
              <a:rPr lang="fr-FR" smtClean="0"/>
              <a:pPr/>
              <a:t>06/10/2024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487C-24D7-4FD9-8F3F-48759DBC6C1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6052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073DE-E297-4679-9824-EFB0CE160DC8}" type="datetimeFigureOut">
              <a:rPr lang="fr-FR" smtClean="0"/>
              <a:pPr/>
              <a:t>06/10/2024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487C-24D7-4FD9-8F3F-48759DBC6C1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996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073DE-E297-4679-9824-EFB0CE160DC8}" type="datetimeFigureOut">
              <a:rPr lang="fr-FR" smtClean="0"/>
              <a:pPr/>
              <a:t>06/10/2024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487C-24D7-4FD9-8F3F-48759DBC6C1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7312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073DE-E297-4679-9824-EFB0CE160DC8}" type="datetimeFigureOut">
              <a:rPr lang="fr-FR" smtClean="0"/>
              <a:pPr/>
              <a:t>06/10/2024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487C-24D7-4FD9-8F3F-48759DBC6C1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620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073DE-E297-4679-9824-EFB0CE160DC8}" type="datetimeFigureOut">
              <a:rPr lang="fr-FR" smtClean="0"/>
              <a:pPr/>
              <a:t>06/10/2024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487C-24D7-4FD9-8F3F-48759DBC6C1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9597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073DE-E297-4679-9824-EFB0CE160DC8}" type="datetimeFigureOut">
              <a:rPr lang="fr-FR" smtClean="0"/>
              <a:pPr/>
              <a:t>06/10/2024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487C-24D7-4FD9-8F3F-48759DBC6C1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3172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073DE-E297-4679-9824-EFB0CE160DC8}" type="datetimeFigureOut">
              <a:rPr lang="fr-FR" smtClean="0"/>
              <a:pPr/>
              <a:t>06/10/2024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487C-24D7-4FD9-8F3F-48759DBC6C1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42526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073DE-E297-4679-9824-EFB0CE160DC8}" type="datetimeFigureOut">
              <a:rPr lang="fr-FR" smtClean="0"/>
              <a:pPr/>
              <a:t>06/10/2024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487C-24D7-4FD9-8F3F-48759DBC6C1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362862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073DE-E297-4679-9824-EFB0CE160DC8}" type="datetimeFigureOut">
              <a:rPr lang="fr-FR" smtClean="0"/>
              <a:pPr/>
              <a:t>06/10/2024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487C-24D7-4FD9-8F3F-48759DBC6C1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15721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073DE-E297-4679-9824-EFB0CE160DC8}" type="datetimeFigureOut">
              <a:rPr lang="fr-FR" smtClean="0"/>
              <a:pPr/>
              <a:t>06/10/2024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487C-24D7-4FD9-8F3F-48759DBC6C1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870919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073DE-E297-4679-9824-EFB0CE160DC8}" type="datetimeFigureOut">
              <a:rPr lang="fr-FR" smtClean="0"/>
              <a:pPr/>
              <a:t>06/10/2024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487C-24D7-4FD9-8F3F-48759DBC6C1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26101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073DE-E297-4679-9824-EFB0CE160DC8}" type="datetimeFigureOut">
              <a:rPr lang="fr-FR" smtClean="0"/>
              <a:pPr/>
              <a:t>06/10/2024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487C-24D7-4FD9-8F3F-48759DBC6C1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77706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073DE-E297-4679-9824-EFB0CE160DC8}" type="datetimeFigureOut">
              <a:rPr lang="fr-FR" smtClean="0"/>
              <a:pPr/>
              <a:t>06/10/2024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487C-24D7-4FD9-8F3F-48759DBC6C1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450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50073DE-E297-4679-9824-EFB0CE160DC8}" type="datetimeFigureOut">
              <a:rPr lang="fr-FR" smtClean="0"/>
              <a:pPr/>
              <a:t>06/10/2024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F42487C-24D7-4FD9-8F3F-48759DBC6C1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32328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0E5A427-0245-6366-5C43-FEEB2C4E1C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103" y="1412776"/>
            <a:ext cx="6239793" cy="502539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68ED659-8C3B-F176-A5D2-1923D9A85D23}"/>
              </a:ext>
            </a:extLst>
          </p:cNvPr>
          <p:cNvSpPr txBox="1"/>
          <p:nvPr/>
        </p:nvSpPr>
        <p:spPr>
          <a:xfrm>
            <a:off x="1619672" y="188640"/>
            <a:ext cx="56589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5400" b="1" dirty="0"/>
              <a:t>Le Royaume-Uni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B8DFC6F-3960-E28C-7B26-5EBD92F2EA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332656"/>
            <a:ext cx="6192688" cy="6192688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4F8AF54-662C-3490-1882-57BB3F6D9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758" y="2060848"/>
            <a:ext cx="809667" cy="48580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rapeau de Pays de Galles">
            <a:extLst>
              <a:ext uri="{FF2B5EF4-FFF2-40B4-BE49-F238E27FC236}">
                <a16:creationId xmlns:a16="http://schemas.microsoft.com/office/drawing/2014/main" id="{9AC0D152-5B57-0B8A-0A4B-924CC81F6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4102394"/>
            <a:ext cx="809667" cy="486222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22DCA925-C791-BCBC-C8E5-C95E68C412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356992"/>
            <a:ext cx="504056" cy="252028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Drapeau de Angleterre">
            <a:extLst>
              <a:ext uri="{FF2B5EF4-FFF2-40B4-BE49-F238E27FC236}">
                <a16:creationId xmlns:a16="http://schemas.microsoft.com/office/drawing/2014/main" id="{70518DE9-6B46-CA8D-78EA-F5E424864D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161" y="3517351"/>
            <a:ext cx="971600" cy="583466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F797F281-B146-FF31-CE03-A9A70E3A8D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0860" y="3517351"/>
            <a:ext cx="330832" cy="583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почему символ уэльса нарцисс">
            <a:extLst>
              <a:ext uri="{FF2B5EF4-FFF2-40B4-BE49-F238E27FC236}">
                <a16:creationId xmlns:a16="http://schemas.microsoft.com/office/drawing/2014/main" id="{55A0153B-249E-C434-6DCC-A4227D34C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876" y="4195924"/>
            <a:ext cx="442942" cy="392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escription de cette image, également commentée ci-après">
            <a:extLst>
              <a:ext uri="{FF2B5EF4-FFF2-40B4-BE49-F238E27FC236}">
                <a16:creationId xmlns:a16="http://schemas.microsoft.com/office/drawing/2014/main" id="{9B4B41FB-6834-E1D7-0638-D891784FDF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017251"/>
            <a:ext cx="415497" cy="554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BDACD5C2-BCA6-DB6F-F96D-CF299E6995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933" y="3237259"/>
            <a:ext cx="522865" cy="491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7708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lipse 5"/>
          <p:cNvSpPr/>
          <p:nvPr/>
        </p:nvSpPr>
        <p:spPr>
          <a:xfrm>
            <a:off x="2483768" y="2996952"/>
            <a:ext cx="180000" cy="180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47CFE9B-633C-4BF6-A8F1-0EE789F37F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4114" y="1344241"/>
            <a:ext cx="6175772" cy="416951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7B0EFB2-71FD-038F-3FA4-AD5AB629FBB6}"/>
              </a:ext>
            </a:extLst>
          </p:cNvPr>
          <p:cNvSpPr txBox="1"/>
          <p:nvPr/>
        </p:nvSpPr>
        <p:spPr>
          <a:xfrm>
            <a:off x="3275856" y="5805264"/>
            <a:ext cx="3111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Le drapeau « Union Jack »</a:t>
            </a:r>
          </a:p>
        </p:txBody>
      </p:sp>
    </p:spTree>
    <p:extLst>
      <p:ext uri="{BB962C8B-B14F-4D97-AF65-F5344CB8AC3E}">
        <p14:creationId xmlns:p14="http://schemas.microsoft.com/office/powerpoint/2010/main" val="2426335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lipse 5"/>
          <p:cNvSpPr/>
          <p:nvPr/>
        </p:nvSpPr>
        <p:spPr>
          <a:xfrm>
            <a:off x="2483768" y="2996952"/>
            <a:ext cx="180000" cy="180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30" name="Picture 6" descr="La reine Elizabeth II quitte Londres et se retire à Windsor à cause du  coronavirus">
            <a:extLst>
              <a:ext uri="{FF2B5EF4-FFF2-40B4-BE49-F238E27FC236}">
                <a16:creationId xmlns:a16="http://schemas.microsoft.com/office/drawing/2014/main" id="{6C9EDA14-4964-471E-94F5-618E673AD7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079" y="601989"/>
            <a:ext cx="4087424" cy="2726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a reine Elisabeth II dit oui au mariage gay - Elle">
            <a:extLst>
              <a:ext uri="{FF2B5EF4-FFF2-40B4-BE49-F238E27FC236}">
                <a16:creationId xmlns:a16="http://schemas.microsoft.com/office/drawing/2014/main" id="{FCB5EA62-E5B1-4D30-BE6F-F6C90A8F89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175220"/>
            <a:ext cx="2448272" cy="3149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llustration.">
            <a:extLst>
              <a:ext uri="{FF2B5EF4-FFF2-40B4-BE49-F238E27FC236}">
                <a16:creationId xmlns:a16="http://schemas.microsoft.com/office/drawing/2014/main" id="{D70AAF1B-EF00-1F40-F50A-06C6611C3B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066" y="601989"/>
            <a:ext cx="4087424" cy="5759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3D24F22-9716-4809-69A1-5EE53C63BF20}"/>
              </a:ext>
            </a:extLst>
          </p:cNvPr>
          <p:cNvSpPr txBox="1"/>
          <p:nvPr/>
        </p:nvSpPr>
        <p:spPr>
          <a:xfrm>
            <a:off x="1804248" y="6444044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Charles III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32305E2-F86A-9965-73E9-6D26206AAC0F}"/>
              </a:ext>
            </a:extLst>
          </p:cNvPr>
          <p:cNvSpPr txBox="1"/>
          <p:nvPr/>
        </p:nvSpPr>
        <p:spPr>
          <a:xfrm>
            <a:off x="5796616" y="6404785"/>
            <a:ext cx="2303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La reine Elizabeth II</a:t>
            </a:r>
          </a:p>
        </p:txBody>
      </p:sp>
    </p:spTree>
    <p:extLst>
      <p:ext uri="{BB962C8B-B14F-4D97-AF65-F5344CB8AC3E}">
        <p14:creationId xmlns:p14="http://schemas.microsoft.com/office/powerpoint/2010/main" val="2168129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e mariage du prince William et Kate Middleton - Les meilleures photos de  mariage de stars - Elle">
            <a:extLst>
              <a:ext uri="{FF2B5EF4-FFF2-40B4-BE49-F238E27FC236}">
                <a16:creationId xmlns:a16="http://schemas.microsoft.com/office/drawing/2014/main" id="{947B60D1-2D94-4A0A-A880-1FDB26C8C5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768" y="11719"/>
            <a:ext cx="53292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0CF2EF4-1AD2-7DEA-0F14-80F8BD764949}"/>
              </a:ext>
            </a:extLst>
          </p:cNvPr>
          <p:cNvSpPr txBox="1"/>
          <p:nvPr/>
        </p:nvSpPr>
        <p:spPr>
          <a:xfrm>
            <a:off x="251520" y="5157192"/>
            <a:ext cx="23042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 prince William et sa femme Kate</a:t>
            </a:r>
          </a:p>
        </p:txBody>
      </p:sp>
    </p:spTree>
    <p:extLst>
      <p:ext uri="{BB962C8B-B14F-4D97-AF65-F5344CB8AC3E}">
        <p14:creationId xmlns:p14="http://schemas.microsoft.com/office/powerpoint/2010/main" val="2350637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lipse 5"/>
          <p:cNvSpPr/>
          <p:nvPr/>
        </p:nvSpPr>
        <p:spPr>
          <a:xfrm>
            <a:off x="2483768" y="2996952"/>
            <a:ext cx="180000" cy="180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A38EDCE-196B-4599-876A-2EE7966F03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5300"/>
            <a:ext cx="9144000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BBC0C44-88EB-43FD-942F-5BD5FFE58D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4670492"/>
            <a:ext cx="3107585" cy="201622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43A6C4C-DD76-674B-2BC4-DB4F2A8B9909}"/>
              </a:ext>
            </a:extLst>
          </p:cNvPr>
          <p:cNvSpPr txBox="1"/>
          <p:nvPr/>
        </p:nvSpPr>
        <p:spPr>
          <a:xfrm>
            <a:off x="6702306" y="6435820"/>
            <a:ext cx="2441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Buckingham Palace</a:t>
            </a:r>
          </a:p>
        </p:txBody>
      </p:sp>
    </p:spTree>
    <p:extLst>
      <p:ext uri="{BB962C8B-B14F-4D97-AF65-F5344CB8AC3E}">
        <p14:creationId xmlns:p14="http://schemas.microsoft.com/office/powerpoint/2010/main" val="3504932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702C14C-7689-E434-5C5E-BB7037A519ED}"/>
              </a:ext>
            </a:extLst>
          </p:cNvPr>
          <p:cNvSpPr txBox="1"/>
          <p:nvPr/>
        </p:nvSpPr>
        <p:spPr>
          <a:xfrm>
            <a:off x="467544" y="5589240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 premier ministre </a:t>
            </a:r>
            <a:r>
              <a:rPr lang="fr-FR" dirty="0" err="1"/>
              <a:t>Keir</a:t>
            </a:r>
            <a:r>
              <a:rPr lang="fr-FR" dirty="0"/>
              <a:t> </a:t>
            </a:r>
            <a:r>
              <a:rPr lang="fr-FR" dirty="0" err="1"/>
              <a:t>Starmer</a:t>
            </a:r>
            <a:endParaRPr lang="fr-FR" dirty="0"/>
          </a:p>
        </p:txBody>
      </p:sp>
      <p:pic>
        <p:nvPicPr>
          <p:cNvPr id="3074" name="Picture 2" descr="Illustration.">
            <a:extLst>
              <a:ext uri="{FF2B5EF4-FFF2-40B4-BE49-F238E27FC236}">
                <a16:creationId xmlns:a16="http://schemas.microsoft.com/office/drawing/2014/main" id="{FEFA5C18-7944-6177-762B-52FCD0A94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62448"/>
            <a:ext cx="4755232" cy="6333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2761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 descr="http://donnacoulling.com/wp-content/uploads/2013/02/London-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92251"/>
            <a:ext cx="3649639" cy="2433093"/>
          </a:xfrm>
          <a:prstGeom prst="rect">
            <a:avLst/>
          </a:prstGeom>
          <a:noFill/>
        </p:spPr>
      </p:pic>
      <p:pic>
        <p:nvPicPr>
          <p:cNvPr id="4098" name="Picture 2" descr="http://www.rms-network.com/Upload/Image/london_lar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32656"/>
            <a:ext cx="6096000" cy="3429001"/>
          </a:xfrm>
          <a:prstGeom prst="rect">
            <a:avLst/>
          </a:prstGeom>
          <a:noFill/>
        </p:spPr>
      </p:pic>
      <p:sp>
        <p:nvSpPr>
          <p:cNvPr id="8" name="ZoneTexte 7"/>
          <p:cNvSpPr txBox="1"/>
          <p:nvPr/>
        </p:nvSpPr>
        <p:spPr>
          <a:xfrm>
            <a:off x="6588224" y="332656"/>
            <a:ext cx="26642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>
                <a:latin typeface="KG Second Chances Sketch" panose="02000000000000000000" pitchFamily="2" charset="0"/>
              </a:rPr>
              <a:t>Londres</a:t>
            </a:r>
          </a:p>
        </p:txBody>
      </p:sp>
      <p:pic>
        <p:nvPicPr>
          <p:cNvPr id="3" name="Picture 4" descr="Séjour organisé à Londres">
            <a:extLst>
              <a:ext uri="{FF2B5EF4-FFF2-40B4-BE49-F238E27FC236}">
                <a16:creationId xmlns:a16="http://schemas.microsoft.com/office/drawing/2014/main" id="{05A0D8EF-8D4D-40ED-9C09-7313E653AE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834"/>
          <a:stretch/>
        </p:blipFill>
        <p:spPr bwMode="auto">
          <a:xfrm>
            <a:off x="4823738" y="3096343"/>
            <a:ext cx="3863525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lipse 5"/>
          <p:cNvSpPr/>
          <p:nvPr/>
        </p:nvSpPr>
        <p:spPr>
          <a:xfrm>
            <a:off x="2483768" y="2996952"/>
            <a:ext cx="180000" cy="180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74" name="Picture 2" descr="Les bus - Destination Londres">
            <a:extLst>
              <a:ext uri="{FF2B5EF4-FFF2-40B4-BE49-F238E27FC236}">
                <a16:creationId xmlns:a16="http://schemas.microsoft.com/office/drawing/2014/main" id="{A59C1F7B-0B8B-4A56-9BFC-2DCB2BF01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84" y="476672"/>
            <a:ext cx="4685184" cy="3123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A &quot;type B&quot; postbox, London">
            <a:extLst>
              <a:ext uri="{FF2B5EF4-FFF2-40B4-BE49-F238E27FC236}">
                <a16:creationId xmlns:a16="http://schemas.microsoft.com/office/drawing/2014/main" id="{D886CB81-F7A5-44EE-A9E6-4AFD77F35C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2661" y="1052736"/>
            <a:ext cx="3678155" cy="551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Métro de nuit - visitlondon.com">
            <a:extLst>
              <a:ext uri="{FF2B5EF4-FFF2-40B4-BE49-F238E27FC236}">
                <a16:creationId xmlns:a16="http://schemas.microsoft.com/office/drawing/2014/main" id="{584E0FA0-4FE7-4669-A15B-00696334CF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00" y="4097032"/>
            <a:ext cx="4079100" cy="228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1275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www.yorkrotary.co.uk/communities/5/004/008/195/715/images/4536421044.jpg">
            <a:extLst>
              <a:ext uri="{FF2B5EF4-FFF2-40B4-BE49-F238E27FC236}">
                <a16:creationId xmlns:a16="http://schemas.microsoft.com/office/drawing/2014/main" id="{0716627C-EC06-0B14-B05D-A1EBD862C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6067425" cy="4581525"/>
          </a:xfrm>
          <a:prstGeom prst="rect">
            <a:avLst/>
          </a:prstGeom>
          <a:noFill/>
        </p:spPr>
      </p:pic>
      <p:pic>
        <p:nvPicPr>
          <p:cNvPr id="4" name="Picture 4" descr="Afficher l'image d'origine">
            <a:extLst>
              <a:ext uri="{FF2B5EF4-FFF2-40B4-BE49-F238E27FC236}">
                <a16:creationId xmlns:a16="http://schemas.microsoft.com/office/drawing/2014/main" id="{78437717-2C24-678D-5E5B-6406392169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221088"/>
            <a:ext cx="5719071" cy="253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97841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blog.nh-hotels.com/files/2011/07/edinburgh.jpg">
            <a:extLst>
              <a:ext uri="{FF2B5EF4-FFF2-40B4-BE49-F238E27FC236}">
                <a16:creationId xmlns:a16="http://schemas.microsoft.com/office/drawing/2014/main" id="{36709010-BC2D-EF9C-A366-2C296E9FA5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24064" y="0"/>
            <a:ext cx="5519936" cy="4139952"/>
          </a:xfrm>
          <a:prstGeom prst="rect">
            <a:avLst/>
          </a:prstGeom>
          <a:noFill/>
        </p:spPr>
      </p:pic>
      <p:pic>
        <p:nvPicPr>
          <p:cNvPr id="3" name="Picture 4" descr="http://homepages.inf.ed.ac.uk/wadler/Pics/EdinburghLong.jpg">
            <a:extLst>
              <a:ext uri="{FF2B5EF4-FFF2-40B4-BE49-F238E27FC236}">
                <a16:creationId xmlns:a16="http://schemas.microsoft.com/office/drawing/2014/main" id="{E5976F44-0E12-413C-091D-1728AD8CC9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3947491"/>
            <a:ext cx="9144000" cy="30099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492247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www.routard.com/images_contenu/communaute/Photos/publi/123/pt122764.jpg">
            <a:extLst>
              <a:ext uri="{FF2B5EF4-FFF2-40B4-BE49-F238E27FC236}">
                <a16:creationId xmlns:a16="http://schemas.microsoft.com/office/drawing/2014/main" id="{BA202783-E47D-2DBC-06DE-A757B9051B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638549"/>
            <a:ext cx="4286250" cy="3219451"/>
          </a:xfrm>
          <a:prstGeom prst="rect">
            <a:avLst/>
          </a:prstGeom>
          <a:noFill/>
        </p:spPr>
      </p:pic>
      <p:pic>
        <p:nvPicPr>
          <p:cNvPr id="3" name="Picture 2" descr="http://images.blog-24.com/1330000/1332000/1332082.gif">
            <a:extLst>
              <a:ext uri="{FF2B5EF4-FFF2-40B4-BE49-F238E27FC236}">
                <a16:creationId xmlns:a16="http://schemas.microsoft.com/office/drawing/2014/main" id="{2DFC5845-A687-2550-A938-0D7E3B01F2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15208" y="0"/>
            <a:ext cx="7128792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58504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fficher l'image d'origine">
            <a:extLst>
              <a:ext uri="{FF2B5EF4-FFF2-40B4-BE49-F238E27FC236}">
                <a16:creationId xmlns:a16="http://schemas.microsoft.com/office/drawing/2014/main" id="{7047A6EF-BFF6-3A2B-3FF0-B1912F213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49" y="160339"/>
            <a:ext cx="5752188" cy="3124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Afficher l'image d'origine">
            <a:extLst>
              <a:ext uri="{FF2B5EF4-FFF2-40B4-BE49-F238E27FC236}">
                <a16:creationId xmlns:a16="http://schemas.microsoft.com/office/drawing/2014/main" id="{B72FCD11-DC7D-0010-EF8A-39529021FB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6912" y="3284985"/>
            <a:ext cx="5832648" cy="3432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Afficher l'image d'origine">
            <a:extLst>
              <a:ext uri="{FF2B5EF4-FFF2-40B4-BE49-F238E27FC236}">
                <a16:creationId xmlns:a16="http://schemas.microsoft.com/office/drawing/2014/main" id="{11456FD8-F918-271B-1174-5414D56D5C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5765" y="908719"/>
            <a:ext cx="3485904" cy="2067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Afficher l'image d'origine">
            <a:extLst>
              <a:ext uri="{FF2B5EF4-FFF2-40B4-BE49-F238E27FC236}">
                <a16:creationId xmlns:a16="http://schemas.microsoft.com/office/drawing/2014/main" id="{A9EC968D-23FE-D384-27A4-A96DB681A9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26" y="4077072"/>
            <a:ext cx="3338350" cy="2236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24489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fficher l'image d'origine">
            <a:extLst>
              <a:ext uri="{FF2B5EF4-FFF2-40B4-BE49-F238E27FC236}">
                <a16:creationId xmlns:a16="http://schemas.microsoft.com/office/drawing/2014/main" id="{CE79ED97-6101-FD3C-C00C-638A88A596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653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Afficher l'image d'origine">
            <a:extLst>
              <a:ext uri="{FF2B5EF4-FFF2-40B4-BE49-F238E27FC236}">
                <a16:creationId xmlns:a16="http://schemas.microsoft.com/office/drawing/2014/main" id="{08E23186-4DE9-C185-A594-36086E3EF9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5" b="11351"/>
          <a:stretch/>
        </p:blipFill>
        <p:spPr bwMode="auto">
          <a:xfrm>
            <a:off x="-23664" y="3501008"/>
            <a:ext cx="9167664" cy="337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29937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gros plan sur un côté de la mêlée avant la formation de celle-ci. Le pilier est debout, soudé au talonneur, les postes 4 à 7 sont en place, accroupis, le n.8 est debout détaché.">
            <a:extLst>
              <a:ext uri="{FF2B5EF4-FFF2-40B4-BE49-F238E27FC236}">
                <a16:creationId xmlns:a16="http://schemas.microsoft.com/office/drawing/2014/main" id="{09A3876E-6C39-BB40-117B-5945C169A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437112"/>
            <a:ext cx="3336933" cy="2218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8" descr="Afficher l'image d'origine">
            <a:extLst>
              <a:ext uri="{FF2B5EF4-FFF2-40B4-BE49-F238E27FC236}">
                <a16:creationId xmlns:a16="http://schemas.microsoft.com/office/drawing/2014/main" id="{AB73E06E-41D4-DA27-C0E8-A7C13B55E7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0"/>
          <a:stretch/>
        </p:blipFill>
        <p:spPr bwMode="auto">
          <a:xfrm>
            <a:off x="755576" y="313316"/>
            <a:ext cx="2044156" cy="3143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0" descr="Afficher l'image d'origine">
            <a:extLst>
              <a:ext uri="{FF2B5EF4-FFF2-40B4-BE49-F238E27FC236}">
                <a16:creationId xmlns:a16="http://schemas.microsoft.com/office/drawing/2014/main" id="{D031A091-E98D-B70E-2F8D-F0AB1DF438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221088"/>
            <a:ext cx="3592028" cy="2394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4" descr="Afficher l'image d'origine">
            <a:extLst>
              <a:ext uri="{FF2B5EF4-FFF2-40B4-BE49-F238E27FC236}">
                <a16:creationId xmlns:a16="http://schemas.microsoft.com/office/drawing/2014/main" id="{C875B5E7-3DEE-BC37-6B16-474C068BD4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87638"/>
            <a:ext cx="3409065" cy="2556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2" descr="Afficher l'image d'origine">
            <a:extLst>
              <a:ext uri="{FF2B5EF4-FFF2-40B4-BE49-F238E27FC236}">
                <a16:creationId xmlns:a16="http://schemas.microsoft.com/office/drawing/2014/main" id="{EC9428AF-DE43-2D7F-3E0E-29D910B6CE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989" y="2771350"/>
            <a:ext cx="3096771" cy="1938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35936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fficher l'image d'origine">
            <a:extLst>
              <a:ext uri="{FF2B5EF4-FFF2-40B4-BE49-F238E27FC236}">
                <a16:creationId xmlns:a16="http://schemas.microsoft.com/office/drawing/2014/main" id="{D49843CF-99D5-6B12-DEC6-5AA1CB4CC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484784"/>
            <a:ext cx="5400000" cy="40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Afficher l'image d'origine">
            <a:extLst>
              <a:ext uri="{FF2B5EF4-FFF2-40B4-BE49-F238E27FC236}">
                <a16:creationId xmlns:a16="http://schemas.microsoft.com/office/drawing/2014/main" id="{F9C28CF5-C0B8-6650-8E3A-B44C8DA881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60338"/>
            <a:ext cx="4162559" cy="2348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Afficher l'image d'origine">
            <a:extLst>
              <a:ext uri="{FF2B5EF4-FFF2-40B4-BE49-F238E27FC236}">
                <a16:creationId xmlns:a16="http://schemas.microsoft.com/office/drawing/2014/main" id="{AAF0423B-9770-8AA7-622D-9E344B5C14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60338"/>
            <a:ext cx="4286523" cy="2352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Afficher l'image d'origine">
            <a:extLst>
              <a:ext uri="{FF2B5EF4-FFF2-40B4-BE49-F238E27FC236}">
                <a16:creationId xmlns:a16="http://schemas.microsoft.com/office/drawing/2014/main" id="{02CD2DA5-B2E6-3601-7897-5E826F70AE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4835103"/>
            <a:ext cx="3192289" cy="1942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Afficher l'image d'origine">
            <a:extLst>
              <a:ext uri="{FF2B5EF4-FFF2-40B4-BE49-F238E27FC236}">
                <a16:creationId xmlns:a16="http://schemas.microsoft.com/office/drawing/2014/main" id="{6211B560-7CBD-81CB-AE19-EC40052875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8123" y="4812671"/>
            <a:ext cx="3528392" cy="1852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49350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Full English breakfast | The 15 most British foods ever - Only in Britain">
            <a:extLst>
              <a:ext uri="{FF2B5EF4-FFF2-40B4-BE49-F238E27FC236}">
                <a16:creationId xmlns:a16="http://schemas.microsoft.com/office/drawing/2014/main" id="{7B840B4C-2735-9298-A820-79E563871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73" y="346515"/>
            <a:ext cx="4266474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10 plats britanniques que vous devez absolument goûter | Blog Erasmus ...">
            <a:extLst>
              <a:ext uri="{FF2B5EF4-FFF2-40B4-BE49-F238E27FC236}">
                <a16:creationId xmlns:a16="http://schemas.microsoft.com/office/drawing/2014/main" id="{91BDC8BC-54BE-C805-0E71-635EA4C62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030248"/>
            <a:ext cx="3478034" cy="2498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traditional english foods">
            <a:extLst>
              <a:ext uri="{FF2B5EF4-FFF2-40B4-BE49-F238E27FC236}">
                <a16:creationId xmlns:a16="http://schemas.microsoft.com/office/drawing/2014/main" id="{4BFEB7E6-B054-2638-AC4C-B94D32993C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6792" y="711448"/>
            <a:ext cx="3954016" cy="2471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File:Haggis.JPG">
            <a:extLst>
              <a:ext uri="{FF2B5EF4-FFF2-40B4-BE49-F238E27FC236}">
                <a16:creationId xmlns:a16="http://schemas.microsoft.com/office/drawing/2014/main" id="{96A3BBB8-6122-79E6-91EC-1541EEC26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4633" y="2508154"/>
            <a:ext cx="3339167" cy="2224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0" descr="traditional english foods">
            <a:extLst>
              <a:ext uri="{FF2B5EF4-FFF2-40B4-BE49-F238E27FC236}">
                <a16:creationId xmlns:a16="http://schemas.microsoft.com/office/drawing/2014/main" id="{76BC1439-F301-E771-0010-9BF7CD4C19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73" y="3920694"/>
            <a:ext cx="4005619" cy="250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4069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www.manutd.com/%7E/media/Wallpapers/2012-13/Players/Squad_2012.ashx?w=1600&amp;h=1200">
            <a:extLst>
              <a:ext uri="{FF2B5EF4-FFF2-40B4-BE49-F238E27FC236}">
                <a16:creationId xmlns:a16="http://schemas.microsoft.com/office/drawing/2014/main" id="{265E4917-6060-9725-96B9-925ED8C4AA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2996952"/>
            <a:ext cx="4511824" cy="3383868"/>
          </a:xfrm>
          <a:prstGeom prst="rect">
            <a:avLst/>
          </a:prstGeom>
          <a:noFill/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10CD57EF-45E2-71B5-EC7F-8AC8EF099B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33147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6D9B14E2-95E3-6637-57AB-0BC0D27D2F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969816"/>
            <a:ext cx="2095500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>
            <a:extLst>
              <a:ext uri="{FF2B5EF4-FFF2-40B4-BE49-F238E27FC236}">
                <a16:creationId xmlns:a16="http://schemas.microsoft.com/office/drawing/2014/main" id="{237C4D44-7E63-558D-870D-768928636E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80851"/>
            <a:ext cx="4514850" cy="225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67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4" name="Picture 12">
            <a:extLst>
              <a:ext uri="{FF2B5EF4-FFF2-40B4-BE49-F238E27FC236}">
                <a16:creationId xmlns:a16="http://schemas.microsoft.com/office/drawing/2014/main" id="{0B663F22-BBDB-EC5C-D024-21EE3A95F4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3527445" cy="3200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6" name="Picture 14">
            <a:extLst>
              <a:ext uri="{FF2B5EF4-FFF2-40B4-BE49-F238E27FC236}">
                <a16:creationId xmlns:a16="http://schemas.microsoft.com/office/drawing/2014/main" id="{D374C1B1-CA42-A9CB-CB67-23FF23CA2F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472" y="216556"/>
            <a:ext cx="2136340" cy="3200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8" name="Picture 16">
            <a:extLst>
              <a:ext uri="{FF2B5EF4-FFF2-40B4-BE49-F238E27FC236}">
                <a16:creationId xmlns:a16="http://schemas.microsoft.com/office/drawing/2014/main" id="{55E0789F-FA8A-EB23-B384-35E2FB5050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514" y="3022624"/>
            <a:ext cx="2335147" cy="350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0" name="Picture 18">
            <a:extLst>
              <a:ext uri="{FF2B5EF4-FFF2-40B4-BE49-F238E27FC236}">
                <a16:creationId xmlns:a16="http://schemas.microsoft.com/office/drawing/2014/main" id="{D4DC5B43-7CDA-6C0C-4DBC-A8BA9B3B91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212670"/>
            <a:ext cx="4514850" cy="338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583075"/>
      </p:ext>
    </p:extLst>
  </p:cSld>
  <p:clrMapOvr>
    <a:masterClrMapping/>
  </p:clrMapOvr>
</p:sld>
</file>

<file path=ppt/theme/theme1.xml><?xml version="1.0" encoding="utf-8"?>
<a:theme xmlns:a="http://schemas.openxmlformats.org/drawingml/2006/main" name="Secteur">
  <a:themeElements>
    <a:clrScheme name="Secteur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ecteur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cteur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210</TotalTime>
  <Words>29</Words>
  <Application>Microsoft Office PowerPoint</Application>
  <PresentationFormat>Affichage à l'écran (4:3)</PresentationFormat>
  <Paragraphs>8</Paragraphs>
  <Slides>19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4" baseType="lpstr">
      <vt:lpstr>Arial</vt:lpstr>
      <vt:lpstr>Century Gothic</vt:lpstr>
      <vt:lpstr>KG Second Chances Sketch</vt:lpstr>
      <vt:lpstr>Wingdings 3</vt:lpstr>
      <vt:lpstr>Secteur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Alizée</dc:creator>
  <cp:lastModifiedBy>Alizée</cp:lastModifiedBy>
  <cp:revision>12</cp:revision>
  <dcterms:created xsi:type="dcterms:W3CDTF">2013-09-24T20:36:21Z</dcterms:created>
  <dcterms:modified xsi:type="dcterms:W3CDTF">2024-10-06T10:21:57Z</dcterms:modified>
</cp:coreProperties>
</file>