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6" r:id="rId7"/>
    <p:sldId id="265" r:id="rId8"/>
    <p:sldId id="264" r:id="rId9"/>
    <p:sldId id="263" r:id="rId10"/>
    <p:sldId id="262" r:id="rId11"/>
    <p:sldId id="261" r:id="rId12"/>
    <p:sldId id="268" r:id="rId13"/>
    <p:sldId id="267" r:id="rId14"/>
    <p:sldId id="269" r:id="rId1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F487-FD17-4F61-BA26-8AA1251D6DF7}" type="datetimeFigureOut">
              <a:rPr lang="fr-FR" smtClean="0"/>
              <a:pPr/>
              <a:t>16/02/2016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DFD5-B793-4994-997B-FD043A6DAC7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F487-FD17-4F61-BA26-8AA1251D6DF7}" type="datetimeFigureOut">
              <a:rPr lang="fr-FR" smtClean="0"/>
              <a:pPr/>
              <a:t>16/02/2016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DFD5-B793-4994-997B-FD043A6DAC7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F487-FD17-4F61-BA26-8AA1251D6DF7}" type="datetimeFigureOut">
              <a:rPr lang="fr-FR" smtClean="0"/>
              <a:pPr/>
              <a:t>16/02/2016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DFD5-B793-4994-997B-FD043A6DAC7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F487-FD17-4F61-BA26-8AA1251D6DF7}" type="datetimeFigureOut">
              <a:rPr lang="fr-FR" smtClean="0"/>
              <a:pPr/>
              <a:t>16/02/2016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DFD5-B793-4994-997B-FD043A6DAC7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F487-FD17-4F61-BA26-8AA1251D6DF7}" type="datetimeFigureOut">
              <a:rPr lang="fr-FR" smtClean="0"/>
              <a:pPr/>
              <a:t>16/02/2016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DFD5-B793-4994-997B-FD043A6DAC7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F487-FD17-4F61-BA26-8AA1251D6DF7}" type="datetimeFigureOut">
              <a:rPr lang="fr-FR" smtClean="0"/>
              <a:pPr/>
              <a:t>16/02/2016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DFD5-B793-4994-997B-FD043A6DAC7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F487-FD17-4F61-BA26-8AA1251D6DF7}" type="datetimeFigureOut">
              <a:rPr lang="fr-FR" smtClean="0"/>
              <a:pPr/>
              <a:t>16/02/2016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DFD5-B793-4994-997B-FD043A6DAC7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F487-FD17-4F61-BA26-8AA1251D6DF7}" type="datetimeFigureOut">
              <a:rPr lang="fr-FR" smtClean="0"/>
              <a:pPr/>
              <a:t>16/02/2016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DFD5-B793-4994-997B-FD043A6DAC7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F487-FD17-4F61-BA26-8AA1251D6DF7}" type="datetimeFigureOut">
              <a:rPr lang="fr-FR" smtClean="0"/>
              <a:pPr/>
              <a:t>16/02/2016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DFD5-B793-4994-997B-FD043A6DAC7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F487-FD17-4F61-BA26-8AA1251D6DF7}" type="datetimeFigureOut">
              <a:rPr lang="fr-FR" smtClean="0"/>
              <a:pPr/>
              <a:t>16/02/2016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DFD5-B793-4994-997B-FD043A6DAC7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F487-FD17-4F61-BA26-8AA1251D6DF7}" type="datetimeFigureOut">
              <a:rPr lang="fr-FR" smtClean="0"/>
              <a:pPr/>
              <a:t>16/02/2016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DFD5-B793-4994-997B-FD043A6DAC7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BF487-FD17-4F61-BA26-8AA1251D6DF7}" type="datetimeFigureOut">
              <a:rPr lang="fr-FR" smtClean="0"/>
              <a:pPr/>
              <a:t>16/02/2016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EDFD5-B793-4994-997B-FD043A6DAC7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gif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611560" y="188640"/>
            <a:ext cx="7776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dirty="0" smtClean="0"/>
              <a:t>Ireland</a:t>
            </a:r>
            <a:endParaRPr lang="fr-FR" sz="5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124744"/>
            <a:ext cx="6221492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Afficher l'image d'origi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4664"/>
            <a:ext cx="8665648" cy="56166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Michael D. Higgins, en 2006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60648"/>
            <a:ext cx="3744416" cy="4986881"/>
          </a:xfrm>
          <a:prstGeom prst="rect">
            <a:avLst/>
          </a:prstGeom>
          <a:noFill/>
        </p:spPr>
      </p:pic>
      <p:sp>
        <p:nvSpPr>
          <p:cNvPr id="4" name="ZoneTexte 3"/>
          <p:cNvSpPr txBox="1"/>
          <p:nvPr/>
        </p:nvSpPr>
        <p:spPr>
          <a:xfrm>
            <a:off x="1763688" y="5445224"/>
            <a:ext cx="55446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 smtClean="0"/>
              <a:t>Michael D. Higgins</a:t>
            </a:r>
            <a:endParaRPr lang="fr-FR" sz="4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Afficher l'image d'origi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20688"/>
            <a:ext cx="8208912" cy="547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Trèfle Irlanda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2076450" cy="2847976"/>
          </a:xfrm>
          <a:prstGeom prst="rect">
            <a:avLst/>
          </a:prstGeom>
          <a:noFill/>
        </p:spPr>
      </p:pic>
      <p:pic>
        <p:nvPicPr>
          <p:cNvPr id="8196" name="Picture 4" descr="Afficher l'image d'orig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404664"/>
            <a:ext cx="2238375" cy="2238376"/>
          </a:xfrm>
          <a:prstGeom prst="rect">
            <a:avLst/>
          </a:prstGeom>
          <a:noFill/>
        </p:spPr>
      </p:pic>
      <p:pic>
        <p:nvPicPr>
          <p:cNvPr id="8198" name="Picture 6" descr="Afficher l'image d'origin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260648"/>
            <a:ext cx="2857500" cy="2857500"/>
          </a:xfrm>
          <a:prstGeom prst="rect">
            <a:avLst/>
          </a:prstGeom>
          <a:noFill/>
        </p:spPr>
      </p:pic>
      <p:pic>
        <p:nvPicPr>
          <p:cNvPr id="8200" name="Picture 8" descr="Afficher l'image d'origin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3356992"/>
            <a:ext cx="3333750" cy="2933701"/>
          </a:xfrm>
          <a:prstGeom prst="rect">
            <a:avLst/>
          </a:prstGeom>
          <a:noFill/>
        </p:spPr>
      </p:pic>
      <p:pic>
        <p:nvPicPr>
          <p:cNvPr id="8202" name="Picture 10" descr="Afficher l'image d'origin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67944" y="3356992"/>
            <a:ext cx="4175664" cy="30980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Afficher l'image d'origine"/>
          <p:cNvPicPr>
            <a:picLocks noChangeAspect="1" noChangeArrowheads="1"/>
          </p:cNvPicPr>
          <p:nvPr/>
        </p:nvPicPr>
        <p:blipFill>
          <a:blip r:embed="rId2" cstate="print"/>
          <a:srcRect l="17280" r="24401"/>
          <a:stretch>
            <a:fillRect/>
          </a:stretch>
        </p:blipFill>
        <p:spPr bwMode="auto">
          <a:xfrm>
            <a:off x="107504" y="145876"/>
            <a:ext cx="3888432" cy="6667500"/>
          </a:xfrm>
          <a:prstGeom prst="rect">
            <a:avLst/>
          </a:prstGeom>
          <a:noFill/>
        </p:spPr>
      </p:pic>
      <p:pic>
        <p:nvPicPr>
          <p:cNvPr id="7172" name="Picture 4" descr="Afficher l'image d'orig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3558614"/>
            <a:ext cx="3857583" cy="3086067"/>
          </a:xfrm>
          <a:prstGeom prst="rect">
            <a:avLst/>
          </a:prstGeom>
          <a:noFill/>
        </p:spPr>
      </p:pic>
      <p:pic>
        <p:nvPicPr>
          <p:cNvPr id="7176" name="Picture 8" descr="Afficher l'image d'origin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116632"/>
            <a:ext cx="3190875" cy="1781176"/>
          </a:xfrm>
          <a:prstGeom prst="rect">
            <a:avLst/>
          </a:prstGeom>
          <a:noFill/>
        </p:spPr>
      </p:pic>
      <p:pic>
        <p:nvPicPr>
          <p:cNvPr id="7174" name="Picture 6" descr="Afficher l'image d'origin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3928" y="1772816"/>
            <a:ext cx="2160240" cy="26214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Afficher l'image d'origine"/>
          <p:cNvPicPr>
            <a:picLocks noChangeAspect="1" noChangeArrowheads="1"/>
          </p:cNvPicPr>
          <p:nvPr/>
        </p:nvPicPr>
        <p:blipFill>
          <a:blip r:embed="rId2" cstate="print"/>
          <a:srcRect l="17002" t="14668" r="19991" b="10657"/>
          <a:stretch>
            <a:fillRect/>
          </a:stretch>
        </p:blipFill>
        <p:spPr bwMode="auto">
          <a:xfrm>
            <a:off x="251520" y="2564904"/>
            <a:ext cx="4536504" cy="4032448"/>
          </a:xfrm>
          <a:prstGeom prst="rect">
            <a:avLst/>
          </a:prstGeom>
          <a:noFill/>
        </p:spPr>
      </p:pic>
      <p:pic>
        <p:nvPicPr>
          <p:cNvPr id="6150" name="Picture 6" descr="Afficher l'image d'orig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188640"/>
            <a:ext cx="5400000" cy="405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Afficher l'image d'origi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332656"/>
            <a:ext cx="7200000" cy="4798828"/>
          </a:xfrm>
          <a:prstGeom prst="rect">
            <a:avLst/>
          </a:prstGeom>
          <a:noFill/>
        </p:spPr>
      </p:pic>
      <p:pic>
        <p:nvPicPr>
          <p:cNvPr id="5124" name="Picture 4" descr="Afficher l'image d'orig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980728"/>
            <a:ext cx="4265874" cy="56878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Afficher l'image d'origi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492896"/>
            <a:ext cx="5543816" cy="4157862"/>
          </a:xfrm>
          <a:prstGeom prst="rect">
            <a:avLst/>
          </a:prstGeom>
          <a:noFill/>
        </p:spPr>
      </p:pic>
      <p:pic>
        <p:nvPicPr>
          <p:cNvPr id="4098" name="Picture 2" descr="viking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3789040"/>
            <a:ext cx="2082960" cy="2592288"/>
          </a:xfrm>
          <a:prstGeom prst="rect">
            <a:avLst/>
          </a:prstGeom>
          <a:noFill/>
        </p:spPr>
      </p:pic>
      <p:pic>
        <p:nvPicPr>
          <p:cNvPr id="4104" name="Picture 8" descr="Afficher l'image d'origin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188640"/>
            <a:ext cx="4607912" cy="33209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8064896" cy="60486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AutoShape 4" descr="Afficher l'image d'orig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050" name="Picture 2" descr="Afficher l'image d'origi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00400"/>
            <a:ext cx="9144000" cy="3657600"/>
          </a:xfrm>
          <a:prstGeom prst="rect">
            <a:avLst/>
          </a:prstGeom>
          <a:noFill/>
        </p:spPr>
      </p:pic>
      <p:pic>
        <p:nvPicPr>
          <p:cNvPr id="2056" name="Picture 8" descr="Afficher l'image d'orig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32184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AutoShape 4" descr="Afficher l'image d'orig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4578" name="Picture 2" descr="Afficher l'image d'origi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0472" y="1628800"/>
            <a:ext cx="5213528" cy="5503169"/>
          </a:xfrm>
          <a:prstGeom prst="rect">
            <a:avLst/>
          </a:prstGeom>
          <a:noFill/>
        </p:spPr>
      </p:pic>
      <p:pic>
        <p:nvPicPr>
          <p:cNvPr id="3" name="Picture 6" descr="Afficher l'image d'origine"/>
          <p:cNvPicPr>
            <a:picLocks noChangeAspect="1" noChangeArrowheads="1"/>
          </p:cNvPicPr>
          <p:nvPr/>
        </p:nvPicPr>
        <p:blipFill>
          <a:blip r:embed="rId3" cstate="print"/>
          <a:srcRect r="23991"/>
          <a:stretch>
            <a:fillRect/>
          </a:stretch>
        </p:blipFill>
        <p:spPr bwMode="auto">
          <a:xfrm>
            <a:off x="0" y="2969568"/>
            <a:ext cx="5254288" cy="3888432"/>
          </a:xfrm>
          <a:prstGeom prst="rect">
            <a:avLst/>
          </a:prstGeom>
          <a:noFill/>
        </p:spPr>
      </p:pic>
      <p:pic>
        <p:nvPicPr>
          <p:cNvPr id="5" name="Picture 4" descr="Afficher l'image d'origine"/>
          <p:cNvPicPr>
            <a:picLocks noChangeAspect="1" noChangeArrowheads="1"/>
          </p:cNvPicPr>
          <p:nvPr/>
        </p:nvPicPr>
        <p:blipFill>
          <a:blip r:embed="rId4" cstate="print"/>
          <a:srcRect l="8497" b="22752"/>
          <a:stretch>
            <a:fillRect/>
          </a:stretch>
        </p:blipFill>
        <p:spPr bwMode="auto">
          <a:xfrm>
            <a:off x="0" y="0"/>
            <a:ext cx="5564670" cy="23488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AutoShape 4" descr="Afficher l'image d'orig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5602" name="Picture 2" descr="Afficher l'image d'origi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953250" cy="3143250"/>
          </a:xfrm>
          <a:prstGeom prst="rect">
            <a:avLst/>
          </a:prstGeom>
          <a:noFill/>
        </p:spPr>
      </p:pic>
      <p:pic>
        <p:nvPicPr>
          <p:cNvPr id="25604" name="Picture 4" descr="Afficher l'image d'orig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38750" y="3140968"/>
            <a:ext cx="3905250" cy="2476501"/>
          </a:xfrm>
          <a:prstGeom prst="rect">
            <a:avLst/>
          </a:prstGeom>
          <a:noFill/>
        </p:spPr>
      </p:pic>
      <p:sp>
        <p:nvSpPr>
          <p:cNvPr id="25606" name="AutoShape 6" descr="Afficher l'image d'orig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5608" name="AutoShape 8" descr="Afficher l'image d'orig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5610" name="AutoShape 10" descr="Afficher l'image d'orig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5611" name="Picture 11"/>
          <p:cNvPicPr>
            <a:picLocks noChangeAspect="1" noChangeArrowheads="1"/>
          </p:cNvPicPr>
          <p:nvPr/>
        </p:nvPicPr>
        <p:blipFill>
          <a:blip r:embed="rId4" cstate="print"/>
          <a:srcRect l="18002" t="10668" r="45327" b="6360"/>
          <a:stretch>
            <a:fillRect/>
          </a:stretch>
        </p:blipFill>
        <p:spPr bwMode="auto">
          <a:xfrm>
            <a:off x="6676097" y="0"/>
            <a:ext cx="2467903" cy="3140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3" name="Picture 13" descr="Afficher l'image d'origin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7" y="3212976"/>
            <a:ext cx="4178703" cy="28803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AutoShape 4" descr="Afficher l'image d'orig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6628" name="Picture 4" descr="Afficher l'image d'origine"/>
          <p:cNvPicPr>
            <a:picLocks noChangeAspect="1" noChangeArrowheads="1"/>
          </p:cNvPicPr>
          <p:nvPr/>
        </p:nvPicPr>
        <p:blipFill>
          <a:blip r:embed="rId2" cstate="print"/>
          <a:srcRect l="8893" r="11073"/>
          <a:stretch>
            <a:fillRect/>
          </a:stretch>
        </p:blipFill>
        <p:spPr bwMode="auto">
          <a:xfrm>
            <a:off x="3275856" y="1268760"/>
            <a:ext cx="3240360" cy="5400000"/>
          </a:xfrm>
          <a:prstGeom prst="rect">
            <a:avLst/>
          </a:prstGeom>
          <a:noFill/>
        </p:spPr>
      </p:pic>
      <p:pic>
        <p:nvPicPr>
          <p:cNvPr id="26630" name="Picture 6" descr="Afficher l'image d'orig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73016"/>
            <a:ext cx="3275856" cy="2743530"/>
          </a:xfrm>
          <a:prstGeom prst="rect">
            <a:avLst/>
          </a:prstGeom>
          <a:noFill/>
        </p:spPr>
      </p:pic>
      <p:pic>
        <p:nvPicPr>
          <p:cNvPr id="26626" name="Picture 2" descr="Afficher l'image d'origin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980728"/>
            <a:ext cx="2452998" cy="3959840"/>
          </a:xfrm>
          <a:prstGeom prst="rect">
            <a:avLst/>
          </a:prstGeom>
          <a:noFill/>
        </p:spPr>
      </p:pic>
      <p:pic>
        <p:nvPicPr>
          <p:cNvPr id="2663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-1"/>
            <a:ext cx="3779912" cy="3149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5</Words>
  <Application>Microsoft Office PowerPoint</Application>
  <PresentationFormat>Affichage à l'écran (4:3)</PresentationFormat>
  <Paragraphs>2</Paragraphs>
  <Slides>14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5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FA</dc:creator>
  <cp:lastModifiedBy>FA</cp:lastModifiedBy>
  <cp:revision>24</cp:revision>
  <dcterms:created xsi:type="dcterms:W3CDTF">2015-11-22T10:27:08Z</dcterms:created>
  <dcterms:modified xsi:type="dcterms:W3CDTF">2016-02-16T20:37:27Z</dcterms:modified>
</cp:coreProperties>
</file>