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6" r:id="rId7"/>
    <p:sldId id="263" r:id="rId8"/>
    <p:sldId id="270" r:id="rId9"/>
    <p:sldId id="269" r:id="rId10"/>
    <p:sldId id="271" r:id="rId11"/>
    <p:sldId id="265" r:id="rId12"/>
    <p:sldId id="272" r:id="rId13"/>
    <p:sldId id="264" r:id="rId14"/>
    <p:sldId id="262" r:id="rId15"/>
    <p:sldId id="267" r:id="rId16"/>
    <p:sldId id="261" r:id="rId17"/>
    <p:sldId id="268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4660"/>
  </p:normalViewPr>
  <p:slideViewPr>
    <p:cSldViewPr>
      <p:cViewPr varScale="1">
        <p:scale>
          <a:sx n="65" d="100"/>
          <a:sy n="65" d="100"/>
        </p:scale>
        <p:origin x="151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BF487-FD17-4F61-BA26-8AA1251D6DF7}" type="datetimeFigureOut">
              <a:rPr lang="fr-FR" smtClean="0"/>
              <a:pPr/>
              <a:t>15/02/2025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EDFD5-B793-4994-997B-FD043A6DAC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11560" y="476672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err="1"/>
              <a:t>Australia</a:t>
            </a:r>
            <a:endParaRPr lang="fr-FR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8352928" cy="425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20891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576" y="566124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/>
              <a:t>Anthony Albanese</a:t>
            </a:r>
          </a:p>
        </p:txBody>
      </p:sp>
      <p:pic>
        <p:nvPicPr>
          <p:cNvPr id="1026" name="Picture 2" descr="Image illustrative de l’article Premier ministre d'Australie">
            <a:extLst>
              <a:ext uri="{FF2B5EF4-FFF2-40B4-BE49-F238E27FC236}">
                <a16:creationId xmlns:a16="http://schemas.microsoft.com/office/drawing/2014/main" id="{5016239E-3D85-1806-A937-E7518626F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3367"/>
            <a:ext cx="3472780" cy="517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See original image"/>
          <p:cNvPicPr>
            <a:picLocks noChangeAspect="1" noChangeArrowheads="1"/>
          </p:cNvPicPr>
          <p:nvPr/>
        </p:nvPicPr>
        <p:blipFill>
          <a:blip r:embed="rId2" cstate="print"/>
          <a:srcRect t="8001" b="7990"/>
          <a:stretch>
            <a:fillRect/>
          </a:stretch>
        </p:blipFill>
        <p:spPr bwMode="auto">
          <a:xfrm>
            <a:off x="611560" y="764704"/>
            <a:ext cx="788571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04664"/>
            <a:ext cx="6057900" cy="3743325"/>
          </a:xfrm>
          <a:prstGeom prst="rect">
            <a:avLst/>
          </a:prstGeom>
          <a:noFill/>
        </p:spPr>
      </p:pic>
      <p:pic>
        <p:nvPicPr>
          <p:cNvPr id="8196" name="Picture 4" descr="See original image"/>
          <p:cNvPicPr>
            <a:picLocks noChangeAspect="1" noChangeArrowheads="1"/>
          </p:cNvPicPr>
          <p:nvPr/>
        </p:nvPicPr>
        <p:blipFill>
          <a:blip r:embed="rId3" cstate="print"/>
          <a:srcRect t="7331"/>
          <a:stretch>
            <a:fillRect/>
          </a:stretch>
        </p:blipFill>
        <p:spPr bwMode="auto">
          <a:xfrm>
            <a:off x="4211960" y="3933056"/>
            <a:ext cx="4464496" cy="2730544"/>
          </a:xfrm>
          <a:prstGeom prst="rect">
            <a:avLst/>
          </a:prstGeom>
          <a:noFill/>
        </p:spPr>
      </p:pic>
      <p:pic>
        <p:nvPicPr>
          <p:cNvPr id="8194" name="Picture 2" descr="See original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2976"/>
            <a:ext cx="3702903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140968"/>
            <a:ext cx="6175886" cy="3473936"/>
          </a:xfrm>
          <a:prstGeom prst="rect">
            <a:avLst/>
          </a:prstGeom>
          <a:noFill/>
        </p:spPr>
      </p:pic>
      <p:pic>
        <p:nvPicPr>
          <p:cNvPr id="7172" name="Picture 4" descr="See original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4381500" cy="2857500"/>
          </a:xfrm>
          <a:prstGeom prst="rect">
            <a:avLst/>
          </a:prstGeom>
          <a:noFill/>
        </p:spPr>
      </p:pic>
      <p:pic>
        <p:nvPicPr>
          <p:cNvPr id="7174" name="Picture 6" descr="See original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120610"/>
            <a:ext cx="4463896" cy="1876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See original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5238750" cy="3590926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4100" name="Picture 4" descr="See original image"/>
          <p:cNvPicPr>
            <a:picLocks noChangeAspect="1" noChangeArrowheads="1"/>
          </p:cNvPicPr>
          <p:nvPr/>
        </p:nvPicPr>
        <p:blipFill>
          <a:blip r:embed="rId4" cstate="print"/>
          <a:srcRect l="20081" t="1969" b="19282"/>
          <a:stretch>
            <a:fillRect/>
          </a:stretch>
        </p:blipFill>
        <p:spPr bwMode="auto">
          <a:xfrm>
            <a:off x="179512" y="4797152"/>
            <a:ext cx="3242190" cy="1916832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4102" name="Picture 6" descr="See original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5013176"/>
            <a:ext cx="2232248" cy="146212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4104" name="Picture 8" descr="See original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4653136"/>
            <a:ext cx="2050419" cy="212601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4110" name="Picture 14" descr="See original imag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260648"/>
            <a:ext cx="3661244" cy="247002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4108" name="Picture 12" descr="http://mikaidt.dk/2004/images/DSC02080danny-eastwoo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5" y="2204864"/>
            <a:ext cx="3418351" cy="256376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Ã©sultat de recherche d'images pour &quot;dÃ©sert australie&quot;">
            <a:extLst>
              <a:ext uri="{FF2B5EF4-FFF2-40B4-BE49-F238E27FC236}">
                <a16:creationId xmlns:a16="http://schemas.microsoft.com/office/drawing/2014/main" id="{140C987D-457B-4A6D-ABC4-261FBA025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14" y="2852936"/>
            <a:ext cx="5340085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Ã©sultat de recherche d'images pour &quot;dÃ©sert australie&quot;">
            <a:extLst>
              <a:ext uri="{FF2B5EF4-FFF2-40B4-BE49-F238E27FC236}">
                <a16:creationId xmlns:a16="http://schemas.microsoft.com/office/drawing/2014/main" id="{C08EB486-F997-48F2-9458-DAB56CA1E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5076056" cy="379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uis-philippe1">
            <a:extLst>
              <a:ext uri="{FF2B5EF4-FFF2-40B4-BE49-F238E27FC236}">
                <a16:creationId xmlns:a16="http://schemas.microsoft.com/office/drawing/2014/main" id="{99659817-9ADF-40B6-881B-68E65E060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4051952" cy="225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Ã©sultat de recherche d'images pour &quot;dÃ©sert australie&quot;">
            <a:extLst>
              <a:ext uri="{FF2B5EF4-FFF2-40B4-BE49-F238E27FC236}">
                <a16:creationId xmlns:a16="http://schemas.microsoft.com/office/drawing/2014/main" id="{816C3533-E5B4-48B4-8DAA-F1A457488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7042"/>
            <a:ext cx="4067944" cy="305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137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content-cdg2-1.xx.fbcdn.net/v/t1.0-9/29342930_1707255079297720_6865737369933316096_o.jpg?_nc_cat=0&amp;oh=0b53bd998961a52a690c503ae32cb289&amp;oe=5B52FE21">
            <a:extLst>
              <a:ext uri="{FF2B5EF4-FFF2-40B4-BE49-F238E27FC236}">
                <a16:creationId xmlns:a16="http://schemas.microsoft.com/office/drawing/2014/main" id="{4AE6EFF8-444C-4221-8147-7A5C5ECC6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0291" cy="360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Ã©sultat de recherche d'images pour &quot;sydney&quot;">
            <a:extLst>
              <a:ext uri="{FF2B5EF4-FFF2-40B4-BE49-F238E27FC236}">
                <a16:creationId xmlns:a16="http://schemas.microsoft.com/office/drawing/2014/main" id="{B80676EA-7347-4804-958F-61235B922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416" y="2924944"/>
            <a:ext cx="5899584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Ã©sultat de recherche d'images pour &quot;brisbane&quot;">
            <a:extLst>
              <a:ext uri="{FF2B5EF4-FFF2-40B4-BE49-F238E27FC236}">
                <a16:creationId xmlns:a16="http://schemas.microsoft.com/office/drawing/2014/main" id="{022B9CE0-2B08-451D-85C2-B2BD9EEA4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404664"/>
            <a:ext cx="460851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372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Ã©sultat de recherche d'images pour &quot;australie endless road&quot;">
            <a:extLst>
              <a:ext uri="{FF2B5EF4-FFF2-40B4-BE49-F238E27FC236}">
                <a16:creationId xmlns:a16="http://schemas.microsoft.com/office/drawing/2014/main" id="{8D210E85-BB23-4661-A0CB-62399944B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947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645024"/>
            <a:ext cx="4381500" cy="2743201"/>
          </a:xfrm>
          <a:prstGeom prst="rect">
            <a:avLst/>
          </a:prstGeom>
          <a:noFill/>
        </p:spPr>
      </p:pic>
      <p:pic>
        <p:nvPicPr>
          <p:cNvPr id="6152" name="Picture 8" descr="See original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35136"/>
            <a:ext cx="4680520" cy="2052299"/>
          </a:xfrm>
          <a:prstGeom prst="rect">
            <a:avLst/>
          </a:prstGeom>
          <a:noFill/>
        </p:spPr>
      </p:pic>
      <p:pic>
        <p:nvPicPr>
          <p:cNvPr id="6146" name="Picture 2" descr="Photo: The Great Barrier Re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32656"/>
            <a:ext cx="3143250" cy="2095501"/>
          </a:xfrm>
          <a:prstGeom prst="rect">
            <a:avLst/>
          </a:prstGeom>
          <a:noFill/>
        </p:spPr>
      </p:pic>
      <p:pic>
        <p:nvPicPr>
          <p:cNvPr id="6150" name="Picture 6" descr="See original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860472"/>
            <a:ext cx="4464096" cy="2607032"/>
          </a:xfrm>
          <a:prstGeom prst="rect">
            <a:avLst/>
          </a:prstGeom>
          <a:noFill/>
        </p:spPr>
      </p:pic>
      <p:pic>
        <p:nvPicPr>
          <p:cNvPr id="6154" name="Picture 10" descr="See original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404664"/>
            <a:ext cx="4628696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File:Tasmania in Australia.svg">
            <a:extLst>
              <a:ext uri="{FF2B5EF4-FFF2-40B4-BE49-F238E27FC236}">
                <a16:creationId xmlns:a16="http://schemas.microsoft.com/office/drawing/2014/main" id="{19DEC821-AC8C-49A4-BA31-FA53E4264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62" y="0"/>
            <a:ext cx="3577500" cy="321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Ã©sultat de recherche d'images pour &quot;australia tasmania&quot;">
            <a:extLst>
              <a:ext uri="{FF2B5EF4-FFF2-40B4-BE49-F238E27FC236}">
                <a16:creationId xmlns:a16="http://schemas.microsoft.com/office/drawing/2014/main" id="{BE1F3BE4-BC65-48F0-A1AA-6E9641A80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098" y="0"/>
            <a:ext cx="5467548" cy="307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Fichier:Glagla le bonhomme de neige - Taz.png">
            <a:extLst>
              <a:ext uri="{FF2B5EF4-FFF2-40B4-BE49-F238E27FC236}">
                <a16:creationId xmlns:a16="http://schemas.microsoft.com/office/drawing/2014/main" id="{FB0C03D7-D37B-418A-9BB7-3F3D9569E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478" y="3501008"/>
            <a:ext cx="2537643" cy="285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RÃ©sultat de recherche d'images pour &quot;australia tasmania devil&quot;">
            <a:extLst>
              <a:ext uri="{FF2B5EF4-FFF2-40B4-BE49-F238E27FC236}">
                <a16:creationId xmlns:a16="http://schemas.microsoft.com/office/drawing/2014/main" id="{4DECCA50-75DB-45DD-B242-8C9CCF672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16" y="3626643"/>
            <a:ext cx="292494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RÃ©sultat de recherche d'images pour &quot;australia tasmania devil&quot;">
            <a:extLst>
              <a:ext uri="{FF2B5EF4-FFF2-40B4-BE49-F238E27FC236}">
                <a16:creationId xmlns:a16="http://schemas.microsoft.com/office/drawing/2014/main" id="{9908A798-8767-466D-899B-839DACB13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8" r="17768"/>
          <a:stretch/>
        </p:blipFill>
        <p:spPr bwMode="auto">
          <a:xfrm>
            <a:off x="6084168" y="3429000"/>
            <a:ext cx="2927706" cy="326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455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88424" cy="2409442"/>
          </a:xfrm>
          <a:prstGeom prst="rect">
            <a:avLst/>
          </a:prstGeom>
          <a:noFill/>
        </p:spPr>
      </p:pic>
      <p:pic>
        <p:nvPicPr>
          <p:cNvPr id="5126" name="Picture 6" descr="See original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89040"/>
            <a:ext cx="3168352" cy="2112236"/>
          </a:xfrm>
          <a:prstGeom prst="rect">
            <a:avLst/>
          </a:prstGeom>
          <a:noFill/>
        </p:spPr>
      </p:pic>
      <p:pic>
        <p:nvPicPr>
          <p:cNvPr id="5128" name="Picture 8" descr="See original image"/>
          <p:cNvPicPr>
            <a:picLocks noChangeAspect="1" noChangeArrowheads="1"/>
          </p:cNvPicPr>
          <p:nvPr/>
        </p:nvPicPr>
        <p:blipFill>
          <a:blip r:embed="rId4" cstate="print"/>
          <a:srcRect b="15773"/>
          <a:stretch>
            <a:fillRect/>
          </a:stretch>
        </p:blipFill>
        <p:spPr bwMode="auto">
          <a:xfrm>
            <a:off x="3563888" y="3501008"/>
            <a:ext cx="5238750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645024"/>
            <a:ext cx="3600000" cy="2548801"/>
          </a:xfrm>
          <a:prstGeom prst="rect">
            <a:avLst/>
          </a:prstGeom>
          <a:noFill/>
        </p:spPr>
      </p:pic>
      <p:pic>
        <p:nvPicPr>
          <p:cNvPr id="3076" name="Picture 4" descr="See original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48680"/>
            <a:ext cx="3600000" cy="2780860"/>
          </a:xfrm>
          <a:prstGeom prst="rect">
            <a:avLst/>
          </a:prstGeom>
          <a:noFill/>
        </p:spPr>
      </p:pic>
      <p:pic>
        <p:nvPicPr>
          <p:cNvPr id="3080" name="Picture 8" descr="See original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56992"/>
            <a:ext cx="2520000" cy="1695273"/>
          </a:xfrm>
          <a:prstGeom prst="rect">
            <a:avLst/>
          </a:prstGeom>
          <a:noFill/>
        </p:spPr>
      </p:pic>
      <p:pic>
        <p:nvPicPr>
          <p:cNvPr id="3082" name="Picture 10" descr="See original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013176"/>
            <a:ext cx="2520000" cy="1417500"/>
          </a:xfrm>
          <a:prstGeom prst="rect">
            <a:avLst/>
          </a:prstGeom>
          <a:noFill/>
        </p:spPr>
      </p:pic>
      <p:pic>
        <p:nvPicPr>
          <p:cNvPr id="3084" name="Picture 12" descr="See original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2520000" cy="1409492"/>
          </a:xfrm>
          <a:prstGeom prst="rect">
            <a:avLst/>
          </a:prstGeom>
          <a:noFill/>
        </p:spPr>
      </p:pic>
      <p:pic>
        <p:nvPicPr>
          <p:cNvPr id="3088" name="Picture 16" descr="See original image"/>
          <p:cNvPicPr>
            <a:picLocks noChangeAspect="1" noChangeArrowheads="1"/>
          </p:cNvPicPr>
          <p:nvPr/>
        </p:nvPicPr>
        <p:blipFill>
          <a:blip r:embed="rId7" cstate="print"/>
          <a:srcRect l="12001"/>
          <a:stretch>
            <a:fillRect/>
          </a:stretch>
        </p:blipFill>
        <p:spPr bwMode="auto">
          <a:xfrm>
            <a:off x="5868144" y="188640"/>
            <a:ext cx="3167952" cy="2039660"/>
          </a:xfrm>
          <a:prstGeom prst="rect">
            <a:avLst/>
          </a:prstGeom>
          <a:noFill/>
        </p:spPr>
      </p:pic>
      <p:pic>
        <p:nvPicPr>
          <p:cNvPr id="3090" name="Picture 18" descr="See original image"/>
          <p:cNvPicPr>
            <a:picLocks noChangeAspect="1" noChangeArrowheads="1"/>
          </p:cNvPicPr>
          <p:nvPr/>
        </p:nvPicPr>
        <p:blipFill>
          <a:blip r:embed="rId8" cstate="print"/>
          <a:srcRect l="12001"/>
          <a:stretch>
            <a:fillRect/>
          </a:stretch>
        </p:blipFill>
        <p:spPr bwMode="auto">
          <a:xfrm>
            <a:off x="5868144" y="2204864"/>
            <a:ext cx="3167952" cy="2298851"/>
          </a:xfrm>
          <a:prstGeom prst="rect">
            <a:avLst/>
          </a:prstGeom>
          <a:noFill/>
        </p:spPr>
      </p:pic>
      <p:pic>
        <p:nvPicPr>
          <p:cNvPr id="3086" name="Picture 14" descr="See original image"/>
          <p:cNvPicPr>
            <a:picLocks noChangeAspect="1" noChangeArrowheads="1"/>
          </p:cNvPicPr>
          <p:nvPr/>
        </p:nvPicPr>
        <p:blipFill>
          <a:blip r:embed="rId9" cstate="print"/>
          <a:srcRect l="6001" r="5990"/>
          <a:stretch>
            <a:fillRect/>
          </a:stretch>
        </p:blipFill>
        <p:spPr bwMode="auto">
          <a:xfrm>
            <a:off x="5868144" y="4005064"/>
            <a:ext cx="3168352" cy="2401200"/>
          </a:xfrm>
          <a:prstGeom prst="rect">
            <a:avLst/>
          </a:prstGeom>
          <a:noFill/>
        </p:spPr>
      </p:pic>
      <p:pic>
        <p:nvPicPr>
          <p:cNvPr id="3078" name="Picture 6" descr="See original imag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1412776"/>
            <a:ext cx="2520000" cy="200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4320000" cy="2915589"/>
          </a:xfrm>
          <a:prstGeom prst="rect">
            <a:avLst/>
          </a:prstGeom>
          <a:noFill/>
        </p:spPr>
      </p:pic>
      <p:pic>
        <p:nvPicPr>
          <p:cNvPr id="24580" name="Picture 4" descr="See original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48680"/>
            <a:ext cx="4320000" cy="2659501"/>
          </a:xfrm>
          <a:prstGeom prst="rect">
            <a:avLst/>
          </a:prstGeom>
          <a:noFill/>
        </p:spPr>
      </p:pic>
      <p:pic>
        <p:nvPicPr>
          <p:cNvPr id="24582" name="Picture 6" descr="See original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4320000" cy="2432493"/>
          </a:xfrm>
          <a:prstGeom prst="rect">
            <a:avLst/>
          </a:prstGeom>
          <a:noFill/>
        </p:spPr>
      </p:pic>
      <p:pic>
        <p:nvPicPr>
          <p:cNvPr id="24584" name="Picture 8" descr="See original image"/>
          <p:cNvPicPr>
            <a:picLocks noChangeAspect="1" noChangeArrowheads="1"/>
          </p:cNvPicPr>
          <p:nvPr/>
        </p:nvPicPr>
        <p:blipFill>
          <a:blip r:embed="rId5" cstate="print"/>
          <a:srcRect l="13745"/>
          <a:stretch>
            <a:fillRect/>
          </a:stretch>
        </p:blipFill>
        <p:spPr bwMode="auto">
          <a:xfrm>
            <a:off x="4572000" y="3789040"/>
            <a:ext cx="4320000" cy="2815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0" name="Picture 2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05064"/>
            <a:ext cx="3600000" cy="2395637"/>
          </a:xfrm>
          <a:prstGeom prst="rect">
            <a:avLst/>
          </a:prstGeom>
          <a:noFill/>
        </p:spPr>
      </p:pic>
      <p:pic>
        <p:nvPicPr>
          <p:cNvPr id="2052" name="Picture 4" descr="Australia v New Zealand: The Rugby Champions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32656"/>
            <a:ext cx="3600000" cy="2339395"/>
          </a:xfrm>
          <a:prstGeom prst="rect">
            <a:avLst/>
          </a:prstGeom>
          <a:noFill/>
        </p:spPr>
      </p:pic>
      <p:pic>
        <p:nvPicPr>
          <p:cNvPr id="2056" name="Picture 8" descr="See original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4642046" cy="3096344"/>
          </a:xfrm>
          <a:prstGeom prst="rect">
            <a:avLst/>
          </a:prstGeom>
          <a:noFill/>
        </p:spPr>
      </p:pic>
      <p:pic>
        <p:nvPicPr>
          <p:cNvPr id="2060" name="Picture 12" descr="See original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492896"/>
            <a:ext cx="5400000" cy="405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See original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8208912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</Words>
  <Application>Microsoft Office PowerPoint</Application>
  <PresentationFormat>Affichage à l'écran (4:3)</PresentationFormat>
  <Paragraphs>2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0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FA</dc:creator>
  <cp:lastModifiedBy>Alizée</cp:lastModifiedBy>
  <cp:revision>26</cp:revision>
  <dcterms:created xsi:type="dcterms:W3CDTF">2015-11-22T10:27:08Z</dcterms:created>
  <dcterms:modified xsi:type="dcterms:W3CDTF">2025-02-15T10:56:54Z</dcterms:modified>
</cp:coreProperties>
</file>