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66" r:id="rId5"/>
    <p:sldId id="267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9" r:id="rId16"/>
    <p:sldId id="280" r:id="rId17"/>
    <p:sldId id="281" r:id="rId18"/>
    <p:sldId id="284" r:id="rId19"/>
    <p:sldId id="263" r:id="rId20"/>
    <p:sldId id="268" r:id="rId21"/>
    <p:sldId id="278" r:id="rId22"/>
    <p:sldId id="282" r:id="rId23"/>
    <p:sldId id="283" r:id="rId2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6666FF"/>
    <a:srgbClr val="009999"/>
    <a:srgbClr val="FF66CC"/>
    <a:srgbClr val="00CC99"/>
    <a:srgbClr val="663300"/>
    <a:srgbClr val="401B5B"/>
    <a:srgbClr val="FF6600"/>
    <a:srgbClr val="DCB9FF"/>
    <a:srgbClr val="893B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06" autoAdjust="0"/>
    <p:restoredTop sz="94660"/>
  </p:normalViewPr>
  <p:slideViewPr>
    <p:cSldViewPr snapToGrid="0">
      <p:cViewPr>
        <p:scale>
          <a:sx n="50" d="100"/>
          <a:sy n="50" d="100"/>
        </p:scale>
        <p:origin x="2472" y="-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87B4-2E80-4BBD-9F4F-69DE42C8148F}" type="datetimeFigureOut">
              <a:rPr lang="fr-FR" smtClean="0"/>
              <a:t>30/10/2022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2BF9F-D85A-4F80-BB3D-3AE453539A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6631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87B4-2E80-4BBD-9F4F-69DE42C8148F}" type="datetimeFigureOut">
              <a:rPr lang="fr-FR" smtClean="0"/>
              <a:t>30/10/2022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2BF9F-D85A-4F80-BB3D-3AE453539A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8901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87B4-2E80-4BBD-9F4F-69DE42C8148F}" type="datetimeFigureOut">
              <a:rPr lang="fr-FR" smtClean="0"/>
              <a:t>30/10/2022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2BF9F-D85A-4F80-BB3D-3AE453539A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7374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87B4-2E80-4BBD-9F4F-69DE42C8148F}" type="datetimeFigureOut">
              <a:rPr lang="fr-FR" smtClean="0"/>
              <a:t>30/10/2022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2BF9F-D85A-4F80-BB3D-3AE453539A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3098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87B4-2E80-4BBD-9F4F-69DE42C8148F}" type="datetimeFigureOut">
              <a:rPr lang="fr-FR" smtClean="0"/>
              <a:t>30/10/2022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2BF9F-D85A-4F80-BB3D-3AE453539A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5813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87B4-2E80-4BBD-9F4F-69DE42C8148F}" type="datetimeFigureOut">
              <a:rPr lang="fr-FR" smtClean="0"/>
              <a:t>30/10/2022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2BF9F-D85A-4F80-BB3D-3AE453539A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62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87B4-2E80-4BBD-9F4F-69DE42C8148F}" type="datetimeFigureOut">
              <a:rPr lang="fr-FR" smtClean="0"/>
              <a:t>30/10/2022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2BF9F-D85A-4F80-BB3D-3AE453539A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9197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87B4-2E80-4BBD-9F4F-69DE42C8148F}" type="datetimeFigureOut">
              <a:rPr lang="fr-FR" smtClean="0"/>
              <a:t>30/10/2022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2BF9F-D85A-4F80-BB3D-3AE453539A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192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87B4-2E80-4BBD-9F4F-69DE42C8148F}" type="datetimeFigureOut">
              <a:rPr lang="fr-FR" smtClean="0"/>
              <a:t>30/10/2022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2BF9F-D85A-4F80-BB3D-3AE453539A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9309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87B4-2E80-4BBD-9F4F-69DE42C8148F}" type="datetimeFigureOut">
              <a:rPr lang="fr-FR" smtClean="0"/>
              <a:t>30/10/2022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2BF9F-D85A-4F80-BB3D-3AE453539A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9817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87B4-2E80-4BBD-9F4F-69DE42C8148F}" type="datetimeFigureOut">
              <a:rPr lang="fr-FR" smtClean="0"/>
              <a:t>30/10/2022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2BF9F-D85A-4F80-BB3D-3AE453539A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4758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887B4-2E80-4BBD-9F4F-69DE42C8148F}" type="datetimeFigureOut">
              <a:rPr lang="fr-FR" smtClean="0"/>
              <a:t>30/10/2022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2BF9F-D85A-4F80-BB3D-3AE453539A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2543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Relationship Id="rId9" Type="http://schemas.openxmlformats.org/officeDocument/2006/relationships/image" Target="../media/image1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10" Type="http://schemas.openxmlformats.org/officeDocument/2006/relationships/image" Target="../media/image130.png"/><Relationship Id="rId4" Type="http://schemas.openxmlformats.org/officeDocument/2006/relationships/image" Target="../media/image124.png"/><Relationship Id="rId9" Type="http://schemas.openxmlformats.org/officeDocument/2006/relationships/image" Target="../media/image1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132.png"/><Relationship Id="rId7" Type="http://schemas.openxmlformats.org/officeDocument/2006/relationships/image" Target="../media/image136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5.png"/><Relationship Id="rId5" Type="http://schemas.openxmlformats.org/officeDocument/2006/relationships/image" Target="../media/image134.png"/><Relationship Id="rId4" Type="http://schemas.openxmlformats.org/officeDocument/2006/relationships/image" Target="../media/image133.png"/><Relationship Id="rId9" Type="http://schemas.openxmlformats.org/officeDocument/2006/relationships/image" Target="../media/image13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4" Type="http://schemas.openxmlformats.org/officeDocument/2006/relationships/image" Target="../media/image141.png"/><Relationship Id="rId9" Type="http://schemas.openxmlformats.org/officeDocument/2006/relationships/image" Target="../media/image14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5764C49A-5527-16DB-79EF-9BD890EE8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144774"/>
              </p:ext>
            </p:extLst>
          </p:nvPr>
        </p:nvGraphicFramePr>
        <p:xfrm>
          <a:off x="457200" y="1351722"/>
          <a:ext cx="5943600" cy="811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4097454796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84577512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224870112"/>
                    </a:ext>
                  </a:extLst>
                </a:gridCol>
              </a:tblGrid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388211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vion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0216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cureuil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23508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beille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6920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gloo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17425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raigné</a:t>
                      </a:r>
                      <a:r>
                        <a:rPr lang="fr-FR" sz="3600" b="0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endParaRPr lang="fr-FR" sz="3600" b="0" dirty="0">
                        <a:solidFill>
                          <a:schemeClr val="bg1">
                            <a:lumMod val="6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285584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199170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dé</a:t>
                      </a:r>
                      <a:r>
                        <a:rPr lang="fr-FR" sz="3600" b="0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endParaRPr lang="fr-FR" sz="3600" b="0" dirty="0">
                        <a:solidFill>
                          <a:schemeClr val="bg1">
                            <a:lumMod val="6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11850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CAE81641-0386-84DB-006B-44A74EB720C4}"/>
              </a:ext>
            </a:extLst>
          </p:cNvPr>
          <p:cNvSpPr txBox="1"/>
          <p:nvPr/>
        </p:nvSpPr>
        <p:spPr>
          <a:xfrm>
            <a:off x="457200" y="545074"/>
            <a:ext cx="5943600" cy="806648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chemeClr val="bg1"/>
                </a:solidFill>
                <a:latin typeface="KG Second Chances Sketch" panose="02000000000000000000" pitchFamily="2" charset="0"/>
              </a:rPr>
              <a:t>Syllamots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6BCBE2F-9357-D930-6D7B-69A96FE0F02D}"/>
              </a:ext>
            </a:extLst>
          </p:cNvPr>
          <p:cNvSpPr/>
          <p:nvPr/>
        </p:nvSpPr>
        <p:spPr>
          <a:xfrm>
            <a:off x="781050" y="672587"/>
            <a:ext cx="533400" cy="551622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latin typeface="Wolf Sans" panose="020F0704030504030204" pitchFamily="34" charset="0"/>
              </a:rPr>
              <a:t>1</a:t>
            </a:r>
          </a:p>
        </p:txBody>
      </p:sp>
      <p:sp>
        <p:nvSpPr>
          <p:cNvPr id="7" name="Larme 6">
            <a:extLst>
              <a:ext uri="{FF2B5EF4-FFF2-40B4-BE49-F238E27FC236}">
                <a16:creationId xmlns:a16="http://schemas.microsoft.com/office/drawing/2014/main" id="{7E05F9E7-5371-85B8-C604-FC3F8DACE784}"/>
              </a:ext>
            </a:extLst>
          </p:cNvPr>
          <p:cNvSpPr/>
          <p:nvPr/>
        </p:nvSpPr>
        <p:spPr>
          <a:xfrm>
            <a:off x="5186363" y="287071"/>
            <a:ext cx="890587" cy="914400"/>
          </a:xfrm>
          <a:prstGeom prst="teardrop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53000">
                <a:srgbClr val="C9D55B"/>
              </a:gs>
              <a:gs pos="100000">
                <a:srgbClr val="92D050"/>
              </a:gs>
            </a:gsLst>
            <a:lin ang="5400000" scaled="1"/>
          </a:gra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Print Bold" panose="02000000000000000000" pitchFamily="2" charset="0"/>
              </a:rPr>
              <a:t>a, i, o, u, é, è</a:t>
            </a:r>
          </a:p>
        </p:txBody>
      </p:sp>
      <p:pic>
        <p:nvPicPr>
          <p:cNvPr id="1026" name="Picture 2" descr="orange Icône gratuit">
            <a:extLst>
              <a:ext uri="{FF2B5EF4-FFF2-40B4-BE49-F238E27FC236}">
                <a16:creationId xmlns:a16="http://schemas.microsoft.com/office/drawing/2014/main" id="{C2E51D44-929C-1562-21D0-76AA463E3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302" y="1459474"/>
            <a:ext cx="806648" cy="80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vion Icône gratuit">
            <a:extLst>
              <a:ext uri="{FF2B5EF4-FFF2-40B4-BE49-F238E27FC236}">
                <a16:creationId xmlns:a16="http://schemas.microsoft.com/office/drawing/2014/main" id="{94003732-A421-FBDD-3FCE-473DE8D25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363" y="2373874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Écureuil Icône gratuit">
            <a:extLst>
              <a:ext uri="{FF2B5EF4-FFF2-40B4-BE49-F238E27FC236}">
                <a16:creationId xmlns:a16="http://schemas.microsoft.com/office/drawing/2014/main" id="{5F5FFCE8-60C5-FA07-9DF7-64AD6CE44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363" y="3472226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beille Icône gratuit">
            <a:extLst>
              <a:ext uri="{FF2B5EF4-FFF2-40B4-BE49-F238E27FC236}">
                <a16:creationId xmlns:a16="http://schemas.microsoft.com/office/drawing/2014/main" id="{CDBA7E77-FBBC-087B-750D-CDA7577A4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914" y="4498875"/>
            <a:ext cx="806649" cy="80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gloo free icon">
            <a:extLst>
              <a:ext uri="{FF2B5EF4-FFF2-40B4-BE49-F238E27FC236}">
                <a16:creationId xmlns:a16="http://schemas.microsoft.com/office/drawing/2014/main" id="{013DF9D8-382E-EEE1-6788-91F6DCDD8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362" y="5459463"/>
            <a:ext cx="990601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32ED89E-0E93-ECF5-8F32-6E1904CD18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3002" y="6526264"/>
            <a:ext cx="827797" cy="806649"/>
          </a:xfrm>
          <a:prstGeom prst="rect">
            <a:avLst/>
          </a:prstGeom>
        </p:spPr>
      </p:pic>
      <p:pic>
        <p:nvPicPr>
          <p:cNvPr id="1036" name="Picture 12" descr="industrie Icône gratuit">
            <a:extLst>
              <a:ext uri="{FF2B5EF4-FFF2-40B4-BE49-F238E27FC236}">
                <a16:creationId xmlns:a16="http://schemas.microsoft.com/office/drawing/2014/main" id="{8DF21D76-0E09-5F40-4504-693144B63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3059" y="7427565"/>
            <a:ext cx="990602" cy="99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57A23BA-DDDA-9165-A8C4-1D1187946F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83002" y="8512819"/>
            <a:ext cx="785908" cy="88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218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5764C49A-5527-16DB-79EF-9BD890EE8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717572"/>
              </p:ext>
            </p:extLst>
          </p:nvPr>
        </p:nvGraphicFramePr>
        <p:xfrm>
          <a:off x="457200" y="1351722"/>
          <a:ext cx="5943600" cy="811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4097454796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84577512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224870112"/>
                    </a:ext>
                  </a:extLst>
                </a:gridCol>
              </a:tblGrid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vre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388211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0216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zar</a:t>
                      </a:r>
                      <a:r>
                        <a:rPr lang="fr-FR" sz="3600" b="0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lang="fr-FR" sz="3600" b="0" dirty="0">
                        <a:solidFill>
                          <a:schemeClr val="bg1">
                            <a:lumMod val="6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23508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bellule</a:t>
                      </a:r>
                      <a:endParaRPr lang="fr-FR" sz="3600" b="0" dirty="0">
                        <a:solidFill>
                          <a:schemeClr val="bg1">
                            <a:lumMod val="6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6920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17425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comotive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285584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vabo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199170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nette</a:t>
                      </a:r>
                      <a:r>
                        <a:rPr lang="fr-FR" sz="36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11850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CAE81641-0386-84DB-006B-44A74EB720C4}"/>
              </a:ext>
            </a:extLst>
          </p:cNvPr>
          <p:cNvSpPr txBox="1"/>
          <p:nvPr/>
        </p:nvSpPr>
        <p:spPr>
          <a:xfrm>
            <a:off x="457200" y="545074"/>
            <a:ext cx="5943600" cy="806648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chemeClr val="bg1"/>
                </a:solidFill>
                <a:latin typeface="KG Second Chances Sketch" panose="02000000000000000000" pitchFamily="2" charset="0"/>
              </a:rPr>
              <a:t>Syllamots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6BCBE2F-9357-D930-6D7B-69A96FE0F02D}"/>
              </a:ext>
            </a:extLst>
          </p:cNvPr>
          <p:cNvSpPr/>
          <p:nvPr/>
        </p:nvSpPr>
        <p:spPr>
          <a:xfrm>
            <a:off x="781050" y="672587"/>
            <a:ext cx="533400" cy="551622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latin typeface="Wolf Sans" panose="020F0704030504030204" pitchFamily="34" charset="0"/>
              </a:rPr>
              <a:t>2</a:t>
            </a:r>
          </a:p>
        </p:txBody>
      </p:sp>
      <p:sp>
        <p:nvSpPr>
          <p:cNvPr id="7" name="Larme 6">
            <a:extLst>
              <a:ext uri="{FF2B5EF4-FFF2-40B4-BE49-F238E27FC236}">
                <a16:creationId xmlns:a16="http://schemas.microsoft.com/office/drawing/2014/main" id="{7E05F9E7-5371-85B8-C604-FC3F8DACE784}"/>
              </a:ext>
            </a:extLst>
          </p:cNvPr>
          <p:cNvSpPr/>
          <p:nvPr/>
        </p:nvSpPr>
        <p:spPr>
          <a:xfrm>
            <a:off x="5186363" y="287071"/>
            <a:ext cx="890587" cy="914400"/>
          </a:xfrm>
          <a:prstGeom prst="teardrop">
            <a:avLst/>
          </a:prstGeom>
          <a:solidFill>
            <a:srgbClr val="893BC3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800" dirty="0">
                <a:solidFill>
                  <a:schemeClr val="bg1"/>
                </a:solidFill>
                <a:latin typeface="Print Bold" panose="02000000000000000000" pitchFamily="2" charset="0"/>
              </a:rPr>
              <a:t>l</a:t>
            </a:r>
          </a:p>
        </p:txBody>
      </p:sp>
      <p:pic>
        <p:nvPicPr>
          <p:cNvPr id="2050" name="Picture 2" descr="livre ouvert Icône gratuit">
            <a:extLst>
              <a:ext uri="{FF2B5EF4-FFF2-40B4-BE49-F238E27FC236}">
                <a16:creationId xmlns:a16="http://schemas.microsoft.com/office/drawing/2014/main" id="{F46CF883-846F-15B7-995C-FFFC619E3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276" y="1434074"/>
            <a:ext cx="900674" cy="900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lpaca free icon">
            <a:extLst>
              <a:ext uri="{FF2B5EF4-FFF2-40B4-BE49-F238E27FC236}">
                <a16:creationId xmlns:a16="http://schemas.microsoft.com/office/drawing/2014/main" id="{67419962-346B-FF5E-2B90-84273A7C0D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163" y="2462261"/>
            <a:ext cx="806648" cy="80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ézard Icône gratuit">
            <a:extLst>
              <a:ext uri="{FF2B5EF4-FFF2-40B4-BE49-F238E27FC236}">
                <a16:creationId xmlns:a16="http://schemas.microsoft.com/office/drawing/2014/main" id="{85574AE4-8E02-3674-FC30-9F22236BD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15550" y="3444560"/>
            <a:ext cx="900674" cy="900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libellule Icône gratuit">
            <a:extLst>
              <a:ext uri="{FF2B5EF4-FFF2-40B4-BE49-F238E27FC236}">
                <a16:creationId xmlns:a16="http://schemas.microsoft.com/office/drawing/2014/main" id="{6AD5378C-3F16-BC85-DF66-79C06F0CD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326" y="4414886"/>
            <a:ext cx="953328" cy="95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licorne Icône gratuit">
            <a:extLst>
              <a:ext uri="{FF2B5EF4-FFF2-40B4-BE49-F238E27FC236}">
                <a16:creationId xmlns:a16="http://schemas.microsoft.com/office/drawing/2014/main" id="{B599C661-25D5-DB1C-FC27-D8D0EC89D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163" y="5518465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Toy train free icon">
            <a:extLst>
              <a:ext uri="{FF2B5EF4-FFF2-40B4-BE49-F238E27FC236}">
                <a16:creationId xmlns:a16="http://schemas.microsoft.com/office/drawing/2014/main" id="{E07BC6F5-6CA5-0586-249E-34F0D18ED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163" y="6493683"/>
            <a:ext cx="836346" cy="836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bassin Icône gratuit">
            <a:extLst>
              <a:ext uri="{FF2B5EF4-FFF2-40B4-BE49-F238E27FC236}">
                <a16:creationId xmlns:a16="http://schemas.microsoft.com/office/drawing/2014/main" id="{C7976046-AB4A-F20F-8ABA-89593244D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063" y="7506193"/>
            <a:ext cx="836346" cy="836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des lunettes Icône gratuit">
            <a:extLst>
              <a:ext uri="{FF2B5EF4-FFF2-40B4-BE49-F238E27FC236}">
                <a16:creationId xmlns:a16="http://schemas.microsoft.com/office/drawing/2014/main" id="{EDD0CFDC-E6F8-0583-F744-A760DD4CDF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361" y="8554278"/>
            <a:ext cx="806648" cy="80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511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5764C49A-5527-16DB-79EF-9BD890EE8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7727404"/>
              </p:ext>
            </p:extLst>
          </p:nvPr>
        </p:nvGraphicFramePr>
        <p:xfrm>
          <a:off x="457200" y="1351722"/>
          <a:ext cx="5943600" cy="811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4097454796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84577512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224870112"/>
                    </a:ext>
                  </a:extLst>
                </a:gridCol>
              </a:tblGrid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mé</a:t>
                      </a:r>
                      <a:r>
                        <a:rPr lang="fr-FR" sz="3600" b="0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endParaRPr lang="fr-FR" sz="3600" b="0" dirty="0">
                        <a:solidFill>
                          <a:schemeClr val="bg1">
                            <a:lumMod val="6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388211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0216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nêtre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23508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rê</a:t>
                      </a:r>
                      <a:r>
                        <a:rPr lang="fr-FR" sz="3600" b="0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lang="fr-FR" sz="3600" b="0" dirty="0">
                        <a:solidFill>
                          <a:schemeClr val="bg1">
                            <a:lumMod val="6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6920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lle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17425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sé</a:t>
                      </a:r>
                      <a:r>
                        <a:rPr lang="fr-FR" sz="3600" b="0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endParaRPr lang="fr-FR" sz="3600" b="0" dirty="0">
                        <a:solidFill>
                          <a:schemeClr val="bg1">
                            <a:lumMod val="6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285584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199170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  <a:r>
                        <a:rPr lang="fr-FR" sz="36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11850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CAE81641-0386-84DB-006B-44A74EB720C4}"/>
              </a:ext>
            </a:extLst>
          </p:cNvPr>
          <p:cNvSpPr txBox="1"/>
          <p:nvPr/>
        </p:nvSpPr>
        <p:spPr>
          <a:xfrm>
            <a:off x="457200" y="545074"/>
            <a:ext cx="5943600" cy="806648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chemeClr val="bg1"/>
                </a:solidFill>
                <a:latin typeface="KG Second Chances Sketch" panose="02000000000000000000" pitchFamily="2" charset="0"/>
              </a:rPr>
              <a:t>Syllamots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6BCBE2F-9357-D930-6D7B-69A96FE0F02D}"/>
              </a:ext>
            </a:extLst>
          </p:cNvPr>
          <p:cNvSpPr/>
          <p:nvPr/>
        </p:nvSpPr>
        <p:spPr>
          <a:xfrm>
            <a:off x="781050" y="672587"/>
            <a:ext cx="533400" cy="551622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latin typeface="Wolf Sans" panose="020F0704030504030204" pitchFamily="34" charset="0"/>
              </a:rPr>
              <a:t>3</a:t>
            </a:r>
          </a:p>
        </p:txBody>
      </p:sp>
      <p:sp>
        <p:nvSpPr>
          <p:cNvPr id="7" name="Larme 6">
            <a:extLst>
              <a:ext uri="{FF2B5EF4-FFF2-40B4-BE49-F238E27FC236}">
                <a16:creationId xmlns:a16="http://schemas.microsoft.com/office/drawing/2014/main" id="{7E05F9E7-5371-85B8-C604-FC3F8DACE784}"/>
              </a:ext>
            </a:extLst>
          </p:cNvPr>
          <p:cNvSpPr/>
          <p:nvPr/>
        </p:nvSpPr>
        <p:spPr>
          <a:xfrm>
            <a:off x="5186363" y="287071"/>
            <a:ext cx="890587" cy="914400"/>
          </a:xfrm>
          <a:prstGeom prst="teardrop">
            <a:avLst/>
          </a:prstGeom>
          <a:solidFill>
            <a:srgbClr val="C00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800" dirty="0">
                <a:solidFill>
                  <a:schemeClr val="bg1"/>
                </a:solidFill>
                <a:latin typeface="Print Bold" panose="02000000000000000000" pitchFamily="2" charset="0"/>
              </a:rPr>
              <a:t>f</a:t>
            </a:r>
          </a:p>
        </p:txBody>
      </p:sp>
      <p:pic>
        <p:nvPicPr>
          <p:cNvPr id="3074" name="Picture 2" descr="voiture Icône gratuit">
            <a:extLst>
              <a:ext uri="{FF2B5EF4-FFF2-40B4-BE49-F238E27FC236}">
                <a16:creationId xmlns:a16="http://schemas.microsoft.com/office/drawing/2014/main" id="{F49EAA2F-AF35-94A3-7EF7-C66DF76B19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39" r="23698" b="13803"/>
          <a:stretch/>
        </p:blipFill>
        <p:spPr bwMode="auto">
          <a:xfrm>
            <a:off x="5245100" y="1456006"/>
            <a:ext cx="831850" cy="806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arine de blé Icône gratuit">
            <a:extLst>
              <a:ext uri="{FF2B5EF4-FFF2-40B4-BE49-F238E27FC236}">
                <a16:creationId xmlns:a16="http://schemas.microsoft.com/office/drawing/2014/main" id="{03685046-7A34-7579-9E71-4E4188AC9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400" y="2463355"/>
            <a:ext cx="806648" cy="80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la fenêtre Icône gratuit">
            <a:extLst>
              <a:ext uri="{FF2B5EF4-FFF2-40B4-BE49-F238E27FC236}">
                <a16:creationId xmlns:a16="http://schemas.microsoft.com/office/drawing/2014/main" id="{705B198E-0803-886C-F0DE-7FB3A99EB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300" y="3521854"/>
            <a:ext cx="705048" cy="70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forêt Icône gratuit">
            <a:extLst>
              <a:ext uri="{FF2B5EF4-FFF2-40B4-BE49-F238E27FC236}">
                <a16:creationId xmlns:a16="http://schemas.microsoft.com/office/drawing/2014/main" id="{EEFC7A29-49F9-ABCF-2E5A-16BABAD64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400" y="4549676"/>
            <a:ext cx="806648" cy="80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fille Icône gratuit">
            <a:extLst>
              <a:ext uri="{FF2B5EF4-FFF2-40B4-BE49-F238E27FC236}">
                <a16:creationId xmlns:a16="http://schemas.microsoft.com/office/drawing/2014/main" id="{C3061FEE-01FA-700E-9887-A0FDD6E73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400" y="5506575"/>
            <a:ext cx="755403" cy="755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fusée Icône gratuit">
            <a:extLst>
              <a:ext uri="{FF2B5EF4-FFF2-40B4-BE49-F238E27FC236}">
                <a16:creationId xmlns:a16="http://schemas.microsoft.com/office/drawing/2014/main" id="{7BB4081D-8E1A-A362-8156-38065A851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399" y="6559352"/>
            <a:ext cx="755404" cy="755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String free icon">
            <a:extLst>
              <a:ext uri="{FF2B5EF4-FFF2-40B4-BE49-F238E27FC236}">
                <a16:creationId xmlns:a16="http://schemas.microsoft.com/office/drawing/2014/main" id="{B9B88186-7107-B4F0-7155-A1DA0CD197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644" y="7581757"/>
            <a:ext cx="755404" cy="755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fusil de sniper Icône gratuit">
            <a:extLst>
              <a:ext uri="{FF2B5EF4-FFF2-40B4-BE49-F238E27FC236}">
                <a16:creationId xmlns:a16="http://schemas.microsoft.com/office/drawing/2014/main" id="{890B1FC9-FC14-BD5B-39C8-9CA06540F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766" y="8372070"/>
            <a:ext cx="1179257" cy="117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9553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5764C49A-5527-16DB-79EF-9BD890EE8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522230"/>
              </p:ext>
            </p:extLst>
          </p:nvPr>
        </p:nvGraphicFramePr>
        <p:xfrm>
          <a:off x="457200" y="1351722"/>
          <a:ext cx="5943600" cy="811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4097454796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84577512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224870112"/>
                    </a:ext>
                  </a:extLst>
                </a:gridCol>
              </a:tblGrid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388211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meau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0216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nille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23508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6920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miné</a:t>
                      </a:r>
                      <a:r>
                        <a:rPr lang="fr-FR" sz="36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17425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peau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285584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cola</a:t>
                      </a:r>
                      <a:r>
                        <a:rPr lang="fr-FR" sz="3600" b="0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lang="fr-FR" sz="3600" b="0" dirty="0">
                        <a:solidFill>
                          <a:schemeClr val="bg1">
                            <a:lumMod val="6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199170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11850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CAE81641-0386-84DB-006B-44A74EB720C4}"/>
              </a:ext>
            </a:extLst>
          </p:cNvPr>
          <p:cNvSpPr txBox="1"/>
          <p:nvPr/>
        </p:nvSpPr>
        <p:spPr>
          <a:xfrm>
            <a:off x="457200" y="545074"/>
            <a:ext cx="5943600" cy="806648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chemeClr val="bg1"/>
                </a:solidFill>
                <a:latin typeface="KG Second Chances Sketch" panose="02000000000000000000" pitchFamily="2" charset="0"/>
              </a:rPr>
              <a:t>Syllamots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6BCBE2F-9357-D930-6D7B-69A96FE0F02D}"/>
              </a:ext>
            </a:extLst>
          </p:cNvPr>
          <p:cNvSpPr/>
          <p:nvPr/>
        </p:nvSpPr>
        <p:spPr>
          <a:xfrm>
            <a:off x="781050" y="672587"/>
            <a:ext cx="533400" cy="551622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latin typeface="Wolf Sans" panose="020F0704030504030204" pitchFamily="34" charset="0"/>
              </a:rPr>
              <a:t>4</a:t>
            </a:r>
          </a:p>
        </p:txBody>
      </p:sp>
      <p:sp>
        <p:nvSpPr>
          <p:cNvPr id="7" name="Larme 6">
            <a:extLst>
              <a:ext uri="{FF2B5EF4-FFF2-40B4-BE49-F238E27FC236}">
                <a16:creationId xmlns:a16="http://schemas.microsoft.com/office/drawing/2014/main" id="{7E05F9E7-5371-85B8-C604-FC3F8DACE784}"/>
              </a:ext>
            </a:extLst>
          </p:cNvPr>
          <p:cNvSpPr/>
          <p:nvPr/>
        </p:nvSpPr>
        <p:spPr>
          <a:xfrm>
            <a:off x="5186363" y="287071"/>
            <a:ext cx="890587" cy="914400"/>
          </a:xfrm>
          <a:prstGeom prst="teardrop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800" dirty="0" err="1">
                <a:solidFill>
                  <a:schemeClr val="tx1"/>
                </a:solidFill>
                <a:latin typeface="Print Bold" panose="02000000000000000000" pitchFamily="2" charset="0"/>
              </a:rPr>
              <a:t>ch</a:t>
            </a:r>
            <a:endParaRPr lang="fr-FR" sz="2800" dirty="0">
              <a:solidFill>
                <a:schemeClr val="tx1"/>
              </a:solidFill>
              <a:latin typeface="Print Bold" panose="02000000000000000000" pitchFamily="2" charset="0"/>
            </a:endParaRPr>
          </a:p>
        </p:txBody>
      </p:sp>
      <p:pic>
        <p:nvPicPr>
          <p:cNvPr id="4098" name="Picture 2" descr="chameau Icône gratuit">
            <a:extLst>
              <a:ext uri="{FF2B5EF4-FFF2-40B4-BE49-F238E27FC236}">
                <a16:creationId xmlns:a16="http://schemas.microsoft.com/office/drawing/2014/main" id="{CA0906AE-7BB2-DB6F-0BBD-0C105C862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387" y="2446336"/>
            <a:ext cx="817563" cy="81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orse free icon">
            <a:extLst>
              <a:ext uri="{FF2B5EF4-FFF2-40B4-BE49-F238E27FC236}">
                <a16:creationId xmlns:a16="http://schemas.microsoft.com/office/drawing/2014/main" id="{356359AE-78F4-4A08-C412-6764BACFA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74" y="1459474"/>
            <a:ext cx="817563" cy="81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henille Icône gratuit">
            <a:extLst>
              <a:ext uri="{FF2B5EF4-FFF2-40B4-BE49-F238E27FC236}">
                <a16:creationId xmlns:a16="http://schemas.microsoft.com/office/drawing/2014/main" id="{DC4036F4-BD96-733F-9ADD-0818867F0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363" y="3486976"/>
            <a:ext cx="844550" cy="84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onfidentiel Icône gratuit">
            <a:extLst>
              <a:ext uri="{FF2B5EF4-FFF2-40B4-BE49-F238E27FC236}">
                <a16:creationId xmlns:a16="http://schemas.microsoft.com/office/drawing/2014/main" id="{916DD515-3088-2729-F3FF-AC6338840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0" y="4473838"/>
            <a:ext cx="817564" cy="81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cheminée Icône gratuit">
            <a:extLst>
              <a:ext uri="{FF2B5EF4-FFF2-40B4-BE49-F238E27FC236}">
                <a16:creationId xmlns:a16="http://schemas.microsoft.com/office/drawing/2014/main" id="{136A99DE-045D-1AD3-1826-4CB851D52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887" y="5503365"/>
            <a:ext cx="844550" cy="84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chapeau Icône gratuit">
            <a:extLst>
              <a:ext uri="{FF2B5EF4-FFF2-40B4-BE49-F238E27FC236}">
                <a16:creationId xmlns:a16="http://schemas.microsoft.com/office/drawing/2014/main" id="{7F221B95-2C22-31D3-7F99-35D8B4939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265" y="6498166"/>
            <a:ext cx="806648" cy="80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barre de chocolat Icône gratuit">
            <a:extLst>
              <a:ext uri="{FF2B5EF4-FFF2-40B4-BE49-F238E27FC236}">
                <a16:creationId xmlns:a16="http://schemas.microsoft.com/office/drawing/2014/main" id="{CADA6000-B931-94E8-F23D-860FDE4D3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387" y="7538884"/>
            <a:ext cx="806649" cy="80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chips de pommes de terre Icône gratuit">
            <a:extLst>
              <a:ext uri="{FF2B5EF4-FFF2-40B4-BE49-F238E27FC236}">
                <a16:creationId xmlns:a16="http://schemas.microsoft.com/office/drawing/2014/main" id="{40DD288D-AAC1-E10C-262B-E95A0117F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3" y="8595397"/>
            <a:ext cx="661426" cy="66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8504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5764C49A-5527-16DB-79EF-9BD890EE8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118158"/>
              </p:ext>
            </p:extLst>
          </p:nvPr>
        </p:nvGraphicFramePr>
        <p:xfrm>
          <a:off x="457200" y="1351722"/>
          <a:ext cx="5943600" cy="811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4097454796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84577512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224870112"/>
                    </a:ext>
                  </a:extLst>
                </a:gridCol>
              </a:tblGrid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388211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0216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fflet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23508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leil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6920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tico</a:t>
                      </a:r>
                      <a:r>
                        <a:rPr lang="fr-FR" sz="3600" b="0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lang="fr-FR" sz="3600" b="0" dirty="0">
                        <a:solidFill>
                          <a:schemeClr val="bg1">
                            <a:lumMod val="6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17425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lopette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285584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199170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11850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CAE81641-0386-84DB-006B-44A74EB720C4}"/>
              </a:ext>
            </a:extLst>
          </p:cNvPr>
          <p:cNvSpPr txBox="1"/>
          <p:nvPr/>
        </p:nvSpPr>
        <p:spPr>
          <a:xfrm>
            <a:off x="457200" y="545074"/>
            <a:ext cx="5943600" cy="806648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chemeClr val="bg1"/>
                </a:solidFill>
                <a:latin typeface="KG Second Chances Sketch" panose="02000000000000000000" pitchFamily="2" charset="0"/>
              </a:rPr>
              <a:t>Syllamots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6BCBE2F-9357-D930-6D7B-69A96FE0F02D}"/>
              </a:ext>
            </a:extLst>
          </p:cNvPr>
          <p:cNvSpPr/>
          <p:nvPr/>
        </p:nvSpPr>
        <p:spPr>
          <a:xfrm>
            <a:off x="781050" y="672587"/>
            <a:ext cx="533400" cy="551622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latin typeface="Wolf Sans" panose="020F0704030504030204" pitchFamily="34" charset="0"/>
              </a:rPr>
              <a:t>5</a:t>
            </a:r>
          </a:p>
        </p:txBody>
      </p:sp>
      <p:sp>
        <p:nvSpPr>
          <p:cNvPr id="7" name="Larme 6">
            <a:extLst>
              <a:ext uri="{FF2B5EF4-FFF2-40B4-BE49-F238E27FC236}">
                <a16:creationId xmlns:a16="http://schemas.microsoft.com/office/drawing/2014/main" id="{7E05F9E7-5371-85B8-C604-FC3F8DACE784}"/>
              </a:ext>
            </a:extLst>
          </p:cNvPr>
          <p:cNvSpPr/>
          <p:nvPr/>
        </p:nvSpPr>
        <p:spPr>
          <a:xfrm>
            <a:off x="5186363" y="287071"/>
            <a:ext cx="890587" cy="914400"/>
          </a:xfrm>
          <a:prstGeom prst="teardrop">
            <a:avLst/>
          </a:prstGeom>
          <a:solidFill>
            <a:srgbClr val="92D05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800" dirty="0">
                <a:solidFill>
                  <a:schemeClr val="tx1"/>
                </a:solidFill>
                <a:latin typeface="Print Bold" panose="02000000000000000000" pitchFamily="2" charset="0"/>
              </a:rPr>
              <a:t>s</a:t>
            </a:r>
          </a:p>
        </p:txBody>
      </p:sp>
      <p:pic>
        <p:nvPicPr>
          <p:cNvPr id="1026" name="Picture 2" descr="sale Icône gratuit">
            <a:extLst>
              <a:ext uri="{FF2B5EF4-FFF2-40B4-BE49-F238E27FC236}">
                <a16:creationId xmlns:a16="http://schemas.microsoft.com/office/drawing/2014/main" id="{4DFE86BE-3DE7-9284-102B-E84BA272C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252" y="1441135"/>
            <a:ext cx="806648" cy="80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anapé Icône gratuit">
            <a:extLst>
              <a:ext uri="{FF2B5EF4-FFF2-40B4-BE49-F238E27FC236}">
                <a16:creationId xmlns:a16="http://schemas.microsoft.com/office/drawing/2014/main" id="{BAA3C0EC-F368-E7D4-DAC2-E5A6C67FE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213" y="2375296"/>
            <a:ext cx="1087999" cy="108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ifflet Icône gratuit">
            <a:extLst>
              <a:ext uri="{FF2B5EF4-FFF2-40B4-BE49-F238E27FC236}">
                <a16:creationId xmlns:a16="http://schemas.microsoft.com/office/drawing/2014/main" id="{862C6B96-0FDB-1639-7723-4ACA5EEDD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363" y="3463295"/>
            <a:ext cx="806648" cy="80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oleil Icône gratuit">
            <a:extLst>
              <a:ext uri="{FF2B5EF4-FFF2-40B4-BE49-F238E27FC236}">
                <a16:creationId xmlns:a16="http://schemas.microsoft.com/office/drawing/2014/main" id="{4599A455-684B-5FB5-B8BD-7EBC7AE32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252" y="4551294"/>
            <a:ext cx="681037" cy="68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sticot Icône gratuit">
            <a:extLst>
              <a:ext uri="{FF2B5EF4-FFF2-40B4-BE49-F238E27FC236}">
                <a16:creationId xmlns:a16="http://schemas.microsoft.com/office/drawing/2014/main" id="{FC6D5D02-600C-B92B-028A-AE08BA7CF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09206" y="5452235"/>
            <a:ext cx="948694" cy="948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os Icône gratuit">
            <a:extLst>
              <a:ext uri="{FF2B5EF4-FFF2-40B4-BE49-F238E27FC236}">
                <a16:creationId xmlns:a16="http://schemas.microsoft.com/office/drawing/2014/main" id="{22DF6166-4C9B-5D41-AEAE-CCCE4A5C2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444" y="8554278"/>
            <a:ext cx="770567" cy="770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salopette Icône gratuit">
            <a:extLst>
              <a:ext uri="{FF2B5EF4-FFF2-40B4-BE49-F238E27FC236}">
                <a16:creationId xmlns:a16="http://schemas.microsoft.com/office/drawing/2014/main" id="{C085E1E1-D5C9-B013-FFD4-DB1ECE15E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334" y="6528442"/>
            <a:ext cx="770566" cy="770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un carré de sucre Icône gratuit">
            <a:extLst>
              <a:ext uri="{FF2B5EF4-FFF2-40B4-BE49-F238E27FC236}">
                <a16:creationId xmlns:a16="http://schemas.microsoft.com/office/drawing/2014/main" id="{B8E09E6C-0E6F-AF97-E726-A817DB493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292" y="7530704"/>
            <a:ext cx="770568" cy="77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6119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5764C49A-5527-16DB-79EF-9BD890EE8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069298"/>
              </p:ext>
            </p:extLst>
          </p:nvPr>
        </p:nvGraphicFramePr>
        <p:xfrm>
          <a:off x="457200" y="1351722"/>
          <a:ext cx="5943600" cy="811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4097454796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84577512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224870112"/>
                    </a:ext>
                  </a:extLst>
                </a:gridCol>
              </a:tblGrid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388211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0216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23508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</a:t>
                      </a:r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-onde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6920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rié</a:t>
                      </a:r>
                      <a:r>
                        <a:rPr lang="fr-FR" sz="3600" b="0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lang="fr-FR" sz="3600" b="0" dirty="0">
                        <a:solidFill>
                          <a:schemeClr val="bg1">
                            <a:lumMod val="6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17425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duse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285584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</a:t>
                      </a:r>
                      <a:r>
                        <a:rPr lang="fr-FR" sz="3600" b="0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lang="fr-FR" sz="3600" b="0" dirty="0">
                        <a:solidFill>
                          <a:schemeClr val="bg1">
                            <a:lumMod val="6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199170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11850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CAE81641-0386-84DB-006B-44A74EB720C4}"/>
              </a:ext>
            </a:extLst>
          </p:cNvPr>
          <p:cNvSpPr txBox="1"/>
          <p:nvPr/>
        </p:nvSpPr>
        <p:spPr>
          <a:xfrm>
            <a:off x="457200" y="545074"/>
            <a:ext cx="5943600" cy="806648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chemeClr val="bg1"/>
                </a:solidFill>
                <a:latin typeface="KG Second Chances Sketch" panose="02000000000000000000" pitchFamily="2" charset="0"/>
              </a:rPr>
              <a:t>Syllamots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6BCBE2F-9357-D930-6D7B-69A96FE0F02D}"/>
              </a:ext>
            </a:extLst>
          </p:cNvPr>
          <p:cNvSpPr/>
          <p:nvPr/>
        </p:nvSpPr>
        <p:spPr>
          <a:xfrm>
            <a:off x="781050" y="672587"/>
            <a:ext cx="533400" cy="551622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latin typeface="Wolf Sans" panose="020F0704030504030204" pitchFamily="34" charset="0"/>
              </a:rPr>
              <a:t>6</a:t>
            </a:r>
          </a:p>
        </p:txBody>
      </p:sp>
      <p:sp>
        <p:nvSpPr>
          <p:cNvPr id="7" name="Larme 6">
            <a:extLst>
              <a:ext uri="{FF2B5EF4-FFF2-40B4-BE49-F238E27FC236}">
                <a16:creationId xmlns:a16="http://schemas.microsoft.com/office/drawing/2014/main" id="{7E05F9E7-5371-85B8-C604-FC3F8DACE784}"/>
              </a:ext>
            </a:extLst>
          </p:cNvPr>
          <p:cNvSpPr/>
          <p:nvPr/>
        </p:nvSpPr>
        <p:spPr>
          <a:xfrm>
            <a:off x="5186363" y="287071"/>
            <a:ext cx="890587" cy="914400"/>
          </a:xfrm>
          <a:prstGeom prst="teardrop">
            <a:avLst/>
          </a:prstGeom>
          <a:solidFill>
            <a:srgbClr val="DCB9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800" dirty="0">
                <a:solidFill>
                  <a:schemeClr val="tx1"/>
                </a:solidFill>
                <a:latin typeface="Print Bold" panose="02000000000000000000" pitchFamily="2" charset="0"/>
              </a:rPr>
              <a:t>m</a:t>
            </a:r>
          </a:p>
        </p:txBody>
      </p:sp>
      <p:pic>
        <p:nvPicPr>
          <p:cNvPr id="2050" name="Picture 2" descr="pot de miel Icône gratuit">
            <a:extLst>
              <a:ext uri="{FF2B5EF4-FFF2-40B4-BE49-F238E27FC236}">
                <a16:creationId xmlns:a16="http://schemas.microsoft.com/office/drawing/2014/main" id="{F53A94B9-2CFD-2488-8A14-2D2BCF153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5881" y="1351722"/>
            <a:ext cx="9715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our micro onde Icône gratuit">
            <a:extLst>
              <a:ext uri="{FF2B5EF4-FFF2-40B4-BE49-F238E27FC236}">
                <a16:creationId xmlns:a16="http://schemas.microsoft.com/office/drawing/2014/main" id="{6097ECD4-44C3-05BB-B7B7-486A63559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5881" y="4400216"/>
            <a:ext cx="9715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mur Icône gratuit">
            <a:extLst>
              <a:ext uri="{FF2B5EF4-FFF2-40B4-BE49-F238E27FC236}">
                <a16:creationId xmlns:a16="http://schemas.microsoft.com/office/drawing/2014/main" id="{2007F38D-537A-23CB-5A63-D7DB16276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563" y="2472114"/>
            <a:ext cx="781050" cy="7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moto Icône gratuit">
            <a:extLst>
              <a:ext uri="{FF2B5EF4-FFF2-40B4-BE49-F238E27FC236}">
                <a16:creationId xmlns:a16="http://schemas.microsoft.com/office/drawing/2014/main" id="{543C1B93-6D75-7EB3-23BB-C68974A27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5881" y="3404168"/>
            <a:ext cx="9715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ouple Icône gratuit">
            <a:extLst>
              <a:ext uri="{FF2B5EF4-FFF2-40B4-BE49-F238E27FC236}">
                <a16:creationId xmlns:a16="http://schemas.microsoft.com/office/drawing/2014/main" id="{F562C9BB-2ADF-C223-69E4-30348429B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346" y="5522017"/>
            <a:ext cx="775267" cy="775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Pond free icon">
            <a:extLst>
              <a:ext uri="{FF2B5EF4-FFF2-40B4-BE49-F238E27FC236}">
                <a16:creationId xmlns:a16="http://schemas.microsoft.com/office/drawing/2014/main" id="{DFF7A26C-3147-7289-3B1C-3C2530DC26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132" y="8417061"/>
            <a:ext cx="943865" cy="943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arrêter de fumer Icône gratuit">
            <a:extLst>
              <a:ext uri="{FF2B5EF4-FFF2-40B4-BE49-F238E27FC236}">
                <a16:creationId xmlns:a16="http://schemas.microsoft.com/office/drawing/2014/main" id="{95E1D94B-44FB-287C-5871-481149B71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965" y="7535288"/>
            <a:ext cx="806648" cy="80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méduse Icône gratuit">
            <a:extLst>
              <a:ext uri="{FF2B5EF4-FFF2-40B4-BE49-F238E27FC236}">
                <a16:creationId xmlns:a16="http://schemas.microsoft.com/office/drawing/2014/main" id="{743310A1-1C42-6822-A93E-97F7374B3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236965" y="6530024"/>
            <a:ext cx="781050" cy="7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093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5764C49A-5527-16DB-79EF-9BD890EE8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651811"/>
              </p:ext>
            </p:extLst>
          </p:nvPr>
        </p:nvGraphicFramePr>
        <p:xfrm>
          <a:off x="457200" y="1351722"/>
          <a:ext cx="5943600" cy="811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4097454796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84577512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224870112"/>
                    </a:ext>
                  </a:extLst>
                </a:gridCol>
              </a:tblGrid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</a:t>
                      </a:r>
                      <a:r>
                        <a:rPr lang="fr-FR" sz="36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388211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0216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binet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23508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veil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6920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</a:t>
                      </a:r>
                      <a:endParaRPr lang="fr-FR" sz="3600" b="0" dirty="0">
                        <a:solidFill>
                          <a:schemeClr val="bg1">
                            <a:lumMod val="6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17425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nar</a:t>
                      </a:r>
                      <a:r>
                        <a:rPr lang="fr-FR" sz="36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285584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tichau</a:t>
                      </a:r>
                      <a:r>
                        <a:rPr lang="fr-FR" sz="3600" b="0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lang="fr-FR" sz="3600" b="0" dirty="0">
                        <a:solidFill>
                          <a:schemeClr val="bg1">
                            <a:lumMod val="6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199170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</a:t>
                      </a:r>
                      <a:r>
                        <a:rPr lang="fr-FR" sz="36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11850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CAE81641-0386-84DB-006B-44A74EB720C4}"/>
              </a:ext>
            </a:extLst>
          </p:cNvPr>
          <p:cNvSpPr txBox="1"/>
          <p:nvPr/>
        </p:nvSpPr>
        <p:spPr>
          <a:xfrm>
            <a:off x="457200" y="545074"/>
            <a:ext cx="5943600" cy="806648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chemeClr val="bg1"/>
                </a:solidFill>
                <a:latin typeface="KG Second Chances Sketch" panose="02000000000000000000" pitchFamily="2" charset="0"/>
              </a:rPr>
              <a:t>Syllamots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6BCBE2F-9357-D930-6D7B-69A96FE0F02D}"/>
              </a:ext>
            </a:extLst>
          </p:cNvPr>
          <p:cNvSpPr/>
          <p:nvPr/>
        </p:nvSpPr>
        <p:spPr>
          <a:xfrm>
            <a:off x="781050" y="672587"/>
            <a:ext cx="533400" cy="551622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latin typeface="Wolf Sans" panose="020F0704030504030204" pitchFamily="34" charset="0"/>
              </a:rPr>
              <a:t>7</a:t>
            </a:r>
          </a:p>
        </p:txBody>
      </p:sp>
      <p:sp>
        <p:nvSpPr>
          <p:cNvPr id="7" name="Larme 6">
            <a:extLst>
              <a:ext uri="{FF2B5EF4-FFF2-40B4-BE49-F238E27FC236}">
                <a16:creationId xmlns:a16="http://schemas.microsoft.com/office/drawing/2014/main" id="{7E05F9E7-5371-85B8-C604-FC3F8DACE784}"/>
              </a:ext>
            </a:extLst>
          </p:cNvPr>
          <p:cNvSpPr/>
          <p:nvPr/>
        </p:nvSpPr>
        <p:spPr>
          <a:xfrm>
            <a:off x="5186363" y="287071"/>
            <a:ext cx="890587" cy="914400"/>
          </a:xfrm>
          <a:prstGeom prst="teardrop">
            <a:avLst/>
          </a:prstGeom>
          <a:solidFill>
            <a:srgbClr val="FF66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800" dirty="0">
                <a:solidFill>
                  <a:schemeClr val="tx1"/>
                </a:solidFill>
                <a:latin typeface="Print Bold" panose="02000000000000000000" pitchFamily="2" charset="0"/>
              </a:rPr>
              <a:t>r</a:t>
            </a:r>
          </a:p>
        </p:txBody>
      </p:sp>
      <p:pic>
        <p:nvPicPr>
          <p:cNvPr id="3074" name="Picture 2" descr="riches Icône gratuit">
            <a:extLst>
              <a:ext uri="{FF2B5EF4-FFF2-40B4-BE49-F238E27FC236}">
                <a16:creationId xmlns:a16="http://schemas.microsoft.com/office/drawing/2014/main" id="{5F2DDD69-81AE-4194-F526-EC754DFBF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302" y="5502139"/>
            <a:ext cx="806648" cy="80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uche Icône gratuit">
            <a:extLst>
              <a:ext uri="{FF2B5EF4-FFF2-40B4-BE49-F238E27FC236}">
                <a16:creationId xmlns:a16="http://schemas.microsoft.com/office/drawing/2014/main" id="{78DFBF7A-F074-7D8C-AD75-AFDE4E48E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137" y="2523572"/>
            <a:ext cx="681037" cy="68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renard Icône gratuit">
            <a:extLst>
              <a:ext uri="{FF2B5EF4-FFF2-40B4-BE49-F238E27FC236}">
                <a16:creationId xmlns:a16="http://schemas.microsoft.com/office/drawing/2014/main" id="{1A51CFF8-0F89-85CB-00A5-A8C93B341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055" y="6308787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robot spatial Icône gratuit">
            <a:extLst>
              <a:ext uri="{FF2B5EF4-FFF2-40B4-BE49-F238E27FC236}">
                <a16:creationId xmlns:a16="http://schemas.microsoft.com/office/drawing/2014/main" id="{0C081FFD-508A-4F6B-7D88-D2C2445DE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302" y="8606317"/>
            <a:ext cx="778668" cy="77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eau du robinet Icône gratuit">
            <a:extLst>
              <a:ext uri="{FF2B5EF4-FFF2-40B4-BE49-F238E27FC236}">
                <a16:creationId xmlns:a16="http://schemas.microsoft.com/office/drawing/2014/main" id="{8CF02DE4-603B-BB8A-C68C-A7EA46844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526" y="3476291"/>
            <a:ext cx="806648" cy="80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8D7B647-9125-1BF7-8EAF-EAC2250850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4996570">
            <a:off x="5369123" y="1379226"/>
            <a:ext cx="581025" cy="978717"/>
          </a:xfrm>
          <a:prstGeom prst="rect">
            <a:avLst/>
          </a:prstGeom>
        </p:spPr>
      </p:pic>
      <p:pic>
        <p:nvPicPr>
          <p:cNvPr id="3084" name="Picture 12" descr="réveil Icône gratuit">
            <a:extLst>
              <a:ext uri="{FF2B5EF4-FFF2-40B4-BE49-F238E27FC236}">
                <a16:creationId xmlns:a16="http://schemas.microsoft.com/office/drawing/2014/main" id="{0B94DF53-F8FA-4CFE-DF74-292CA9F2D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363" y="4489215"/>
            <a:ext cx="845345" cy="84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artichaut Icône gratuit">
            <a:extLst>
              <a:ext uri="{FF2B5EF4-FFF2-40B4-BE49-F238E27FC236}">
                <a16:creationId xmlns:a16="http://schemas.microsoft.com/office/drawing/2014/main" id="{332B7D4E-75CE-9E83-B565-A12D4C74B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538" y="7527987"/>
            <a:ext cx="849344" cy="849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616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5764C49A-5527-16DB-79EF-9BD890EE8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8464889"/>
              </p:ext>
            </p:extLst>
          </p:nvPr>
        </p:nvGraphicFramePr>
        <p:xfrm>
          <a:off x="457200" y="1351722"/>
          <a:ext cx="5943600" cy="811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4097454796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84577512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224870112"/>
                    </a:ext>
                  </a:extLst>
                </a:gridCol>
              </a:tblGrid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388211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0216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23508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6920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ger</a:t>
                      </a:r>
                      <a:endParaRPr lang="fr-FR" sz="3600" b="0" dirty="0">
                        <a:solidFill>
                          <a:schemeClr val="bg1">
                            <a:lumMod val="6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17425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fr-FR" sz="3600" b="0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lang="fr-FR" sz="3600" b="0" dirty="0">
                        <a:solidFill>
                          <a:schemeClr val="bg1">
                            <a:lumMod val="6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285584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ël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199170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méro</a:t>
                      </a:r>
                      <a:r>
                        <a:rPr lang="fr-FR" sz="3600" b="0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lang="fr-FR" sz="3600" b="0" dirty="0">
                        <a:solidFill>
                          <a:schemeClr val="bg1">
                            <a:lumMod val="6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11850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CAE81641-0386-84DB-006B-44A74EB720C4}"/>
              </a:ext>
            </a:extLst>
          </p:cNvPr>
          <p:cNvSpPr txBox="1"/>
          <p:nvPr/>
        </p:nvSpPr>
        <p:spPr>
          <a:xfrm>
            <a:off x="457200" y="545074"/>
            <a:ext cx="5943600" cy="806648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chemeClr val="bg1"/>
                </a:solidFill>
                <a:latin typeface="KG Second Chances Sketch" panose="02000000000000000000" pitchFamily="2" charset="0"/>
              </a:rPr>
              <a:t>Syllamots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6BCBE2F-9357-D930-6D7B-69A96FE0F02D}"/>
              </a:ext>
            </a:extLst>
          </p:cNvPr>
          <p:cNvSpPr/>
          <p:nvPr/>
        </p:nvSpPr>
        <p:spPr>
          <a:xfrm>
            <a:off x="781050" y="672587"/>
            <a:ext cx="533400" cy="551622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latin typeface="Wolf Sans" panose="020F0704030504030204" pitchFamily="34" charset="0"/>
              </a:rPr>
              <a:t>8</a:t>
            </a:r>
          </a:p>
        </p:txBody>
      </p:sp>
      <p:sp>
        <p:nvSpPr>
          <p:cNvPr id="7" name="Larme 6">
            <a:extLst>
              <a:ext uri="{FF2B5EF4-FFF2-40B4-BE49-F238E27FC236}">
                <a16:creationId xmlns:a16="http://schemas.microsoft.com/office/drawing/2014/main" id="{7E05F9E7-5371-85B8-C604-FC3F8DACE784}"/>
              </a:ext>
            </a:extLst>
          </p:cNvPr>
          <p:cNvSpPr/>
          <p:nvPr/>
        </p:nvSpPr>
        <p:spPr>
          <a:xfrm>
            <a:off x="5186363" y="287071"/>
            <a:ext cx="890587" cy="914400"/>
          </a:xfrm>
          <a:prstGeom prst="teardrop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800" dirty="0">
                <a:solidFill>
                  <a:schemeClr val="tx1"/>
                </a:solidFill>
                <a:latin typeface="Print Bold" panose="02000000000000000000" pitchFamily="2" charset="0"/>
              </a:rPr>
              <a:t>n</a:t>
            </a:r>
          </a:p>
        </p:txBody>
      </p:sp>
      <p:pic>
        <p:nvPicPr>
          <p:cNvPr id="4098" name="Picture 2" descr="niche à chien Icône gratuit">
            <a:extLst>
              <a:ext uri="{FF2B5EF4-FFF2-40B4-BE49-F238E27FC236}">
                <a16:creationId xmlns:a16="http://schemas.microsoft.com/office/drawing/2014/main" id="{0F18AFE8-2887-0C9D-33EB-0C42DF1EC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363" y="1459474"/>
            <a:ext cx="806648" cy="80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nez Icône gratuit">
            <a:extLst>
              <a:ext uri="{FF2B5EF4-FFF2-40B4-BE49-F238E27FC236}">
                <a16:creationId xmlns:a16="http://schemas.microsoft.com/office/drawing/2014/main" id="{5EC4B894-F519-6901-FB89-7AA09C355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363" y="2416373"/>
            <a:ext cx="806648" cy="80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2EACF776-BBB9-D2BE-C3C2-D65BE28D977E}"/>
              </a:ext>
            </a:extLst>
          </p:cNvPr>
          <p:cNvCxnSpPr>
            <a:cxnSpLocks/>
          </p:cNvCxnSpPr>
          <p:nvPr/>
        </p:nvCxnSpPr>
        <p:spPr>
          <a:xfrm flipV="1">
            <a:off x="5302250" y="2985018"/>
            <a:ext cx="261243" cy="22630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2" name="Picture 6" descr="nager Icône gratuit">
            <a:extLst>
              <a:ext uri="{FF2B5EF4-FFF2-40B4-BE49-F238E27FC236}">
                <a16:creationId xmlns:a16="http://schemas.microsoft.com/office/drawing/2014/main" id="{1F49C4F0-AA59-69FC-94B5-8320F1406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257" y="5549219"/>
            <a:ext cx="681037" cy="68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nuage Icône gratuit">
            <a:extLst>
              <a:ext uri="{FF2B5EF4-FFF2-40B4-BE49-F238E27FC236}">
                <a16:creationId xmlns:a16="http://schemas.microsoft.com/office/drawing/2014/main" id="{593E75FD-D2D3-555A-D7EA-E802A4562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209" y="3375226"/>
            <a:ext cx="1010893" cy="1010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la nuit Icône gratuit">
            <a:extLst>
              <a:ext uri="{FF2B5EF4-FFF2-40B4-BE49-F238E27FC236}">
                <a16:creationId xmlns:a16="http://schemas.microsoft.com/office/drawing/2014/main" id="{C6C589EE-CA73-8234-1D10-02400C1CB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256" y="6606237"/>
            <a:ext cx="681038" cy="68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sapin de noël Icône gratuit">
            <a:extLst>
              <a:ext uri="{FF2B5EF4-FFF2-40B4-BE49-F238E27FC236}">
                <a16:creationId xmlns:a16="http://schemas.microsoft.com/office/drawing/2014/main" id="{A9744C79-E436-2432-6F7D-3FCE42EA2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555" y="7497320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nid Icône gratuit">
            <a:extLst>
              <a:ext uri="{FF2B5EF4-FFF2-40B4-BE49-F238E27FC236}">
                <a16:creationId xmlns:a16="http://schemas.microsoft.com/office/drawing/2014/main" id="{2605A359-1C19-9B4A-4A75-B7F8DAF55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895" y="4491989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numéro un Icône gratuit">
            <a:extLst>
              <a:ext uri="{FF2B5EF4-FFF2-40B4-BE49-F238E27FC236}">
                <a16:creationId xmlns:a16="http://schemas.microsoft.com/office/drawing/2014/main" id="{F0755368-A68B-17D4-4B4B-472C16D73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745" y="8585539"/>
            <a:ext cx="370320" cy="37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numéro 3 Icône gratuit">
            <a:extLst>
              <a:ext uri="{FF2B5EF4-FFF2-40B4-BE49-F238E27FC236}">
                <a16:creationId xmlns:a16="http://schemas.microsoft.com/office/drawing/2014/main" id="{F1A0110E-B2A8-EE5F-8AF6-107503491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916" y="8699274"/>
            <a:ext cx="366335" cy="366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numéro 2 Icône gratuit">
            <a:extLst>
              <a:ext uri="{FF2B5EF4-FFF2-40B4-BE49-F238E27FC236}">
                <a16:creationId xmlns:a16="http://schemas.microsoft.com/office/drawing/2014/main" id="{40560A26-3EB4-CEBF-09C9-932005DA4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155" y="8964920"/>
            <a:ext cx="354496" cy="35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902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5764C49A-5527-16DB-79EF-9BD890EE8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223062"/>
              </p:ext>
            </p:extLst>
          </p:nvPr>
        </p:nvGraphicFramePr>
        <p:xfrm>
          <a:off x="457200" y="1351722"/>
          <a:ext cx="5943600" cy="811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4097454796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84577512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224870112"/>
                    </a:ext>
                  </a:extLst>
                </a:gridCol>
              </a:tblGrid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olet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388211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0216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23508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6920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lle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17425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père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285584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199170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lan</a:t>
                      </a:r>
                      <a:r>
                        <a:rPr lang="fr-FR" sz="3600" b="0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lang="fr-FR" sz="3600" b="0" dirty="0">
                        <a:solidFill>
                          <a:schemeClr val="bg1">
                            <a:lumMod val="6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11850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CAE81641-0386-84DB-006B-44A74EB720C4}"/>
              </a:ext>
            </a:extLst>
          </p:cNvPr>
          <p:cNvSpPr txBox="1"/>
          <p:nvPr/>
        </p:nvSpPr>
        <p:spPr>
          <a:xfrm>
            <a:off x="457200" y="545074"/>
            <a:ext cx="5943600" cy="806648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chemeClr val="bg1"/>
                </a:solidFill>
                <a:latin typeface="KG Second Chances Sketch" panose="02000000000000000000" pitchFamily="2" charset="0"/>
              </a:rPr>
              <a:t>Syllamots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6BCBE2F-9357-D930-6D7B-69A96FE0F02D}"/>
              </a:ext>
            </a:extLst>
          </p:cNvPr>
          <p:cNvSpPr/>
          <p:nvPr/>
        </p:nvSpPr>
        <p:spPr>
          <a:xfrm>
            <a:off x="781050" y="672587"/>
            <a:ext cx="533400" cy="551622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latin typeface="Wolf Sans" panose="020F0704030504030204" pitchFamily="34" charset="0"/>
              </a:rPr>
              <a:t>9</a:t>
            </a:r>
          </a:p>
        </p:txBody>
      </p:sp>
      <p:sp>
        <p:nvSpPr>
          <p:cNvPr id="7" name="Larme 6">
            <a:extLst>
              <a:ext uri="{FF2B5EF4-FFF2-40B4-BE49-F238E27FC236}">
                <a16:creationId xmlns:a16="http://schemas.microsoft.com/office/drawing/2014/main" id="{7E05F9E7-5371-85B8-C604-FC3F8DACE784}"/>
              </a:ext>
            </a:extLst>
          </p:cNvPr>
          <p:cNvSpPr/>
          <p:nvPr/>
        </p:nvSpPr>
        <p:spPr>
          <a:xfrm>
            <a:off x="5186363" y="287071"/>
            <a:ext cx="890587" cy="914400"/>
          </a:xfrm>
          <a:prstGeom prst="teardrop">
            <a:avLst/>
          </a:prstGeom>
          <a:solidFill>
            <a:srgbClr val="401B5B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800" dirty="0">
                <a:solidFill>
                  <a:schemeClr val="bg1"/>
                </a:solidFill>
                <a:latin typeface="Print Bold" panose="02000000000000000000" pitchFamily="2" charset="0"/>
              </a:rPr>
              <a:t>v</a:t>
            </a:r>
          </a:p>
        </p:txBody>
      </p:sp>
      <p:pic>
        <p:nvPicPr>
          <p:cNvPr id="1026" name="Picture 2" descr="bicyclette Icône gratuit">
            <a:extLst>
              <a:ext uri="{FF2B5EF4-FFF2-40B4-BE49-F238E27FC236}">
                <a16:creationId xmlns:a16="http://schemas.microsoft.com/office/drawing/2014/main" id="{70149C63-C9E6-37F0-6ACA-64E37D7A5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859" y="2364478"/>
            <a:ext cx="1071563" cy="107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E6DDDDF-92D5-7A79-5959-B2C4AD06E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10155">
            <a:off x="5509392" y="1479903"/>
            <a:ext cx="290497" cy="806648"/>
          </a:xfrm>
          <a:prstGeom prst="rect">
            <a:avLst/>
          </a:prstGeom>
        </p:spPr>
      </p:pic>
      <p:pic>
        <p:nvPicPr>
          <p:cNvPr id="1028" name="Picture 4" descr="vache Icône gratuit">
            <a:extLst>
              <a:ext uri="{FF2B5EF4-FFF2-40B4-BE49-F238E27FC236}">
                <a16:creationId xmlns:a16="http://schemas.microsoft.com/office/drawing/2014/main" id="{5DBBE129-165D-344D-F8B5-B60B69F21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165" y="3397111"/>
            <a:ext cx="955257" cy="955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Œil Icône gratuit">
            <a:extLst>
              <a:ext uri="{FF2B5EF4-FFF2-40B4-BE49-F238E27FC236}">
                <a16:creationId xmlns:a16="http://schemas.microsoft.com/office/drawing/2014/main" id="{9DF03A35-54F3-92E7-735A-1FCB5A723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019" y="4555344"/>
            <a:ext cx="693731" cy="693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ville Icône gratuit">
            <a:extLst>
              <a:ext uri="{FF2B5EF4-FFF2-40B4-BE49-F238E27FC236}">
                <a16:creationId xmlns:a16="http://schemas.microsoft.com/office/drawing/2014/main" id="{B93B17B0-D12F-B7D6-C1FC-8C4F03234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907" y="5452051"/>
            <a:ext cx="955258" cy="955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nake free icon">
            <a:extLst>
              <a:ext uri="{FF2B5EF4-FFF2-40B4-BE49-F238E27FC236}">
                <a16:creationId xmlns:a16="http://schemas.microsoft.com/office/drawing/2014/main" id="{3768A926-825C-3EC6-7B57-E0183B79E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932" y="6510504"/>
            <a:ext cx="781115" cy="781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vague Icône gratuit">
            <a:extLst>
              <a:ext uri="{FF2B5EF4-FFF2-40B4-BE49-F238E27FC236}">
                <a16:creationId xmlns:a16="http://schemas.microsoft.com/office/drawing/2014/main" id="{8162F6B4-BCE8-ABF7-DE87-3F5C7934A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363" y="7506992"/>
            <a:ext cx="833840" cy="833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volant Icône gratuit">
            <a:extLst>
              <a:ext uri="{FF2B5EF4-FFF2-40B4-BE49-F238E27FC236}">
                <a16:creationId xmlns:a16="http://schemas.microsoft.com/office/drawing/2014/main" id="{54B8E9DB-3F3C-3992-6C8F-00DB15505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257" y="8552197"/>
            <a:ext cx="698493" cy="698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3357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5764C49A-5527-16DB-79EF-9BD890EE8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42726"/>
              </p:ext>
            </p:extLst>
          </p:nvPr>
        </p:nvGraphicFramePr>
        <p:xfrm>
          <a:off x="457200" y="1351722"/>
          <a:ext cx="5943600" cy="811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4097454796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84577512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224870112"/>
                    </a:ext>
                  </a:extLst>
                </a:gridCol>
              </a:tblGrid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 </a:t>
                      </a:r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d’orange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388211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velo</a:t>
                      </a:r>
                      <a:r>
                        <a:rPr lang="fr-FR" sz="36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0216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23508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melle</a:t>
                      </a:r>
                      <a:r>
                        <a:rPr lang="fr-FR" sz="3600" b="0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lang="fr-FR" sz="3600" b="0" dirty="0">
                        <a:solidFill>
                          <a:schemeClr val="bg1">
                            <a:lumMod val="6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6920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ker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17425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vel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285584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199170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guar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11850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CAE81641-0386-84DB-006B-44A74EB720C4}"/>
              </a:ext>
            </a:extLst>
          </p:cNvPr>
          <p:cNvSpPr txBox="1"/>
          <p:nvPr/>
        </p:nvSpPr>
        <p:spPr>
          <a:xfrm>
            <a:off x="457200" y="545074"/>
            <a:ext cx="5943600" cy="806648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chemeClr val="bg1"/>
                </a:solidFill>
                <a:latin typeface="KG Second Chances Sketch" panose="02000000000000000000" pitchFamily="2" charset="0"/>
              </a:rPr>
              <a:t>Syllamots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6BCBE2F-9357-D930-6D7B-69A96FE0F02D}"/>
              </a:ext>
            </a:extLst>
          </p:cNvPr>
          <p:cNvSpPr/>
          <p:nvPr/>
        </p:nvSpPr>
        <p:spPr>
          <a:xfrm>
            <a:off x="781050" y="672587"/>
            <a:ext cx="533400" cy="551622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latin typeface="Wolf Sans" panose="020F0704030504030204" pitchFamily="34" charset="0"/>
              </a:rPr>
              <a:t>10</a:t>
            </a:r>
          </a:p>
        </p:txBody>
      </p:sp>
      <p:sp>
        <p:nvSpPr>
          <p:cNvPr id="7" name="Larme 6">
            <a:extLst>
              <a:ext uri="{FF2B5EF4-FFF2-40B4-BE49-F238E27FC236}">
                <a16:creationId xmlns:a16="http://schemas.microsoft.com/office/drawing/2014/main" id="{7E05F9E7-5371-85B8-C604-FC3F8DACE784}"/>
              </a:ext>
            </a:extLst>
          </p:cNvPr>
          <p:cNvSpPr/>
          <p:nvPr/>
        </p:nvSpPr>
        <p:spPr>
          <a:xfrm>
            <a:off x="5186363" y="287071"/>
            <a:ext cx="890587" cy="914400"/>
          </a:xfrm>
          <a:prstGeom prst="teardrop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800" dirty="0">
                <a:solidFill>
                  <a:schemeClr val="tx1"/>
                </a:solidFill>
                <a:latin typeface="Print Bold" panose="02000000000000000000" pitchFamily="2" charset="0"/>
              </a:rPr>
              <a:t>j</a:t>
            </a:r>
          </a:p>
        </p:txBody>
      </p:sp>
      <p:pic>
        <p:nvPicPr>
          <p:cNvPr id="2050" name="Picture 2" descr="jus de fruit Icône gratuit">
            <a:extLst>
              <a:ext uri="{FF2B5EF4-FFF2-40B4-BE49-F238E27FC236}">
                <a16:creationId xmlns:a16="http://schemas.microsoft.com/office/drawing/2014/main" id="{5CDD4AA2-6182-CA0C-250E-5D52637DF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1501973"/>
            <a:ext cx="7239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ancé de javelot Icône gratuit">
            <a:extLst>
              <a:ext uri="{FF2B5EF4-FFF2-40B4-BE49-F238E27FC236}">
                <a16:creationId xmlns:a16="http://schemas.microsoft.com/office/drawing/2014/main" id="{2B33B47B-7A38-E04D-4D3F-12859BA73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202" y="2476797"/>
            <a:ext cx="806648" cy="80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judo Icône gratuit">
            <a:extLst>
              <a:ext uri="{FF2B5EF4-FFF2-40B4-BE49-F238E27FC236}">
                <a16:creationId xmlns:a16="http://schemas.microsoft.com/office/drawing/2014/main" id="{225BD09B-2A18-A3B4-19E9-50BB91E20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676" y="3531095"/>
            <a:ext cx="727174" cy="72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jumelles Icône gratuit">
            <a:extLst>
              <a:ext uri="{FF2B5EF4-FFF2-40B4-BE49-F238E27FC236}">
                <a16:creationId xmlns:a16="http://schemas.microsoft.com/office/drawing/2014/main" id="{BF10F3E6-E036-8B85-D92A-C45F52B31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302" y="4549676"/>
            <a:ext cx="806648" cy="80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joker Icône gratuit">
            <a:extLst>
              <a:ext uri="{FF2B5EF4-FFF2-40B4-BE49-F238E27FC236}">
                <a16:creationId xmlns:a16="http://schemas.microsoft.com/office/drawing/2014/main" id="{9EA83A07-D6E3-567D-9F8F-D97529ED1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826" y="558819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eau de javel Icône gratuit">
            <a:extLst>
              <a:ext uri="{FF2B5EF4-FFF2-40B4-BE49-F238E27FC236}">
                <a16:creationId xmlns:a16="http://schemas.microsoft.com/office/drawing/2014/main" id="{EAC4BE77-4D74-76BC-5AA4-EB0E56728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085" y="6516288"/>
            <a:ext cx="809328" cy="809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jupe Icône gratuit">
            <a:extLst>
              <a:ext uri="{FF2B5EF4-FFF2-40B4-BE49-F238E27FC236}">
                <a16:creationId xmlns:a16="http://schemas.microsoft.com/office/drawing/2014/main" id="{364BCE79-9FFF-6733-9C8A-BF87FFA65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302" y="7584393"/>
            <a:ext cx="759921" cy="75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jaguar Icône gratuit">
            <a:extLst>
              <a:ext uri="{FF2B5EF4-FFF2-40B4-BE49-F238E27FC236}">
                <a16:creationId xmlns:a16="http://schemas.microsoft.com/office/drawing/2014/main" id="{A97F1907-2C91-5644-0707-469DBEE96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107" y="8576003"/>
            <a:ext cx="759920" cy="75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401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5764C49A-5527-16DB-79EF-9BD890EE8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965427"/>
              </p:ext>
            </p:extLst>
          </p:nvPr>
        </p:nvGraphicFramePr>
        <p:xfrm>
          <a:off x="457200" y="1351722"/>
          <a:ext cx="5943600" cy="811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4097454796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84577512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224870112"/>
                    </a:ext>
                  </a:extLst>
                </a:gridCol>
              </a:tblGrid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388211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0216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23508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gzag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6920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rro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17425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285584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199170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11850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CAE81641-0386-84DB-006B-44A74EB720C4}"/>
              </a:ext>
            </a:extLst>
          </p:cNvPr>
          <p:cNvSpPr txBox="1"/>
          <p:nvPr/>
        </p:nvSpPr>
        <p:spPr>
          <a:xfrm>
            <a:off x="457200" y="545074"/>
            <a:ext cx="5943600" cy="806648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chemeClr val="bg1"/>
                </a:solidFill>
                <a:latin typeface="KG Second Chances Sketch" panose="02000000000000000000" pitchFamily="2" charset="0"/>
              </a:rPr>
              <a:t>Syllamots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6BCBE2F-9357-D930-6D7B-69A96FE0F02D}"/>
              </a:ext>
            </a:extLst>
          </p:cNvPr>
          <p:cNvSpPr/>
          <p:nvPr/>
        </p:nvSpPr>
        <p:spPr>
          <a:xfrm>
            <a:off x="781050" y="672587"/>
            <a:ext cx="533400" cy="551622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latin typeface="Wolf Sans" panose="020F0704030504030204" pitchFamily="34" charset="0"/>
              </a:rPr>
              <a:t>11</a:t>
            </a:r>
          </a:p>
        </p:txBody>
      </p:sp>
      <p:sp>
        <p:nvSpPr>
          <p:cNvPr id="7" name="Larme 6">
            <a:extLst>
              <a:ext uri="{FF2B5EF4-FFF2-40B4-BE49-F238E27FC236}">
                <a16:creationId xmlns:a16="http://schemas.microsoft.com/office/drawing/2014/main" id="{7E05F9E7-5371-85B8-C604-FC3F8DACE784}"/>
              </a:ext>
            </a:extLst>
          </p:cNvPr>
          <p:cNvSpPr/>
          <p:nvPr/>
        </p:nvSpPr>
        <p:spPr>
          <a:xfrm>
            <a:off x="5186363" y="287071"/>
            <a:ext cx="890587" cy="914400"/>
          </a:xfrm>
          <a:prstGeom prst="teardrop">
            <a:avLst/>
          </a:prstGeom>
          <a:solidFill>
            <a:srgbClr val="6633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800" dirty="0">
                <a:solidFill>
                  <a:schemeClr val="bg1"/>
                </a:solidFill>
                <a:latin typeface="Print Bold" panose="02000000000000000000" pitchFamily="2" charset="0"/>
              </a:rPr>
              <a:t>z</a:t>
            </a:r>
          </a:p>
        </p:txBody>
      </p:sp>
      <p:pic>
        <p:nvPicPr>
          <p:cNvPr id="3074" name="Picture 2" descr="sélection Icône gratuit">
            <a:extLst>
              <a:ext uri="{FF2B5EF4-FFF2-40B4-BE49-F238E27FC236}">
                <a16:creationId xmlns:a16="http://schemas.microsoft.com/office/drawing/2014/main" id="{9DFBF324-C043-A96D-BE25-5C66323D8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363" y="7410450"/>
            <a:ext cx="100965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zébu Icône gratuit">
            <a:extLst>
              <a:ext uri="{FF2B5EF4-FFF2-40B4-BE49-F238E27FC236}">
                <a16:creationId xmlns:a16="http://schemas.microsoft.com/office/drawing/2014/main" id="{F0BD9941-C4C3-A866-B790-6C1F205F1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201" y="6510700"/>
            <a:ext cx="806649" cy="80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zèbre Icône gratuit">
            <a:extLst>
              <a:ext uri="{FF2B5EF4-FFF2-40B4-BE49-F238E27FC236}">
                <a16:creationId xmlns:a16="http://schemas.microsoft.com/office/drawing/2014/main" id="{0C4A946A-FEB1-31DD-BB41-5BC9DCBE8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363" y="3451686"/>
            <a:ext cx="806650" cy="80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0 Icône gratuit">
            <a:extLst>
              <a:ext uri="{FF2B5EF4-FFF2-40B4-BE49-F238E27FC236}">
                <a16:creationId xmlns:a16="http://schemas.microsoft.com/office/drawing/2014/main" id="{C79CE4D9-0EE7-DBE9-AA2F-4D99EE46C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401" y="1562673"/>
            <a:ext cx="585787" cy="58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44CE02-B91C-2EA1-CAA8-8E79E5A53B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9225" y="2467994"/>
            <a:ext cx="783926" cy="806648"/>
          </a:xfrm>
          <a:prstGeom prst="rect">
            <a:avLst/>
          </a:prstGeom>
        </p:spPr>
      </p:pic>
      <p:pic>
        <p:nvPicPr>
          <p:cNvPr id="3082" name="Picture 10" descr="zorro Icône gratuit">
            <a:extLst>
              <a:ext uri="{FF2B5EF4-FFF2-40B4-BE49-F238E27FC236}">
                <a16:creationId xmlns:a16="http://schemas.microsoft.com/office/drawing/2014/main" id="{D733CECC-A73D-B3C0-FF8D-6875939BB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225" y="5636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petite flèche en zigzag vers le haut Icône gratuit">
            <a:extLst>
              <a:ext uri="{FF2B5EF4-FFF2-40B4-BE49-F238E27FC236}">
                <a16:creationId xmlns:a16="http://schemas.microsoft.com/office/drawing/2014/main" id="{51008C25-C950-AABA-C530-780B8E18C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25" y="4408587"/>
            <a:ext cx="1036688" cy="1036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2902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5764C49A-5527-16DB-79EF-9BD890EE8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997636"/>
              </p:ext>
            </p:extLst>
          </p:nvPr>
        </p:nvGraphicFramePr>
        <p:xfrm>
          <a:off x="457200" y="1351722"/>
          <a:ext cx="5943600" cy="811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4097454796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84577512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224870112"/>
                    </a:ext>
                  </a:extLst>
                </a:gridCol>
              </a:tblGrid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zza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388211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mme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0216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lai</a:t>
                      </a:r>
                      <a:r>
                        <a:rPr lang="fr-FR" sz="3600" b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23508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rate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6920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tiron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17425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lmier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285584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ll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199170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nier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11850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CAE81641-0386-84DB-006B-44A74EB720C4}"/>
              </a:ext>
            </a:extLst>
          </p:cNvPr>
          <p:cNvSpPr txBox="1"/>
          <p:nvPr/>
        </p:nvSpPr>
        <p:spPr>
          <a:xfrm>
            <a:off x="457200" y="545074"/>
            <a:ext cx="5943600" cy="806648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chemeClr val="bg1"/>
                </a:solidFill>
                <a:latin typeface="KG Second Chances Sketch" panose="02000000000000000000" pitchFamily="2" charset="0"/>
              </a:rPr>
              <a:t>Syllamots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6BCBE2F-9357-D930-6D7B-69A96FE0F02D}"/>
              </a:ext>
            </a:extLst>
          </p:cNvPr>
          <p:cNvSpPr/>
          <p:nvPr/>
        </p:nvSpPr>
        <p:spPr>
          <a:xfrm>
            <a:off x="781050" y="672587"/>
            <a:ext cx="533400" cy="551622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latin typeface="Wolf Sans" panose="020F0704030504030204" pitchFamily="34" charset="0"/>
              </a:rPr>
              <a:t>12</a:t>
            </a:r>
          </a:p>
        </p:txBody>
      </p:sp>
      <p:sp>
        <p:nvSpPr>
          <p:cNvPr id="7" name="Larme 6">
            <a:extLst>
              <a:ext uri="{FF2B5EF4-FFF2-40B4-BE49-F238E27FC236}">
                <a16:creationId xmlns:a16="http://schemas.microsoft.com/office/drawing/2014/main" id="{7E05F9E7-5371-85B8-C604-FC3F8DACE784}"/>
              </a:ext>
            </a:extLst>
          </p:cNvPr>
          <p:cNvSpPr/>
          <p:nvPr/>
        </p:nvSpPr>
        <p:spPr>
          <a:xfrm>
            <a:off x="5186363" y="287071"/>
            <a:ext cx="890587" cy="914400"/>
          </a:xfrm>
          <a:prstGeom prst="teardrop">
            <a:avLst/>
          </a:prstGeom>
          <a:solidFill>
            <a:srgbClr val="00CC99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800" dirty="0">
                <a:solidFill>
                  <a:schemeClr val="tx1"/>
                </a:solidFill>
                <a:latin typeface="Print Bold" panose="02000000000000000000" pitchFamily="2" charset="0"/>
              </a:rPr>
              <a:t>p</a:t>
            </a:r>
          </a:p>
        </p:txBody>
      </p:sp>
      <p:pic>
        <p:nvPicPr>
          <p:cNvPr id="4098" name="Picture 2" descr="château Icône gratuit">
            <a:extLst>
              <a:ext uri="{FF2B5EF4-FFF2-40B4-BE49-F238E27FC236}">
                <a16:creationId xmlns:a16="http://schemas.microsoft.com/office/drawing/2014/main" id="{D12A82AC-5F50-13EE-F16C-933C33492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331" y="3517701"/>
            <a:ext cx="721519" cy="72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anier Icône gratuit">
            <a:extLst>
              <a:ext uri="{FF2B5EF4-FFF2-40B4-BE49-F238E27FC236}">
                <a16:creationId xmlns:a16="http://schemas.microsoft.com/office/drawing/2014/main" id="{5EA5070A-1D0B-6A4B-ED78-D5EE07E13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251" y="8535227"/>
            <a:ext cx="806649" cy="80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pizza Icône gratuit">
            <a:extLst>
              <a:ext uri="{FF2B5EF4-FFF2-40B4-BE49-F238E27FC236}">
                <a16:creationId xmlns:a16="http://schemas.microsoft.com/office/drawing/2014/main" id="{C44F1383-37FC-1F2A-3E32-364F6704E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301" y="1490792"/>
            <a:ext cx="721519" cy="72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pomme Icône gratuit">
            <a:extLst>
              <a:ext uri="{FF2B5EF4-FFF2-40B4-BE49-F238E27FC236}">
                <a16:creationId xmlns:a16="http://schemas.microsoft.com/office/drawing/2014/main" id="{5D947A24-4715-4A91-E836-4D81D94D9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301" y="2461681"/>
            <a:ext cx="806649" cy="80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pull de noël Icône gratuit">
            <a:extLst>
              <a:ext uri="{FF2B5EF4-FFF2-40B4-BE49-F238E27FC236}">
                <a16:creationId xmlns:a16="http://schemas.microsoft.com/office/drawing/2014/main" id="{5CB67DC0-61E8-0BCD-1D6C-76270E4BF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331" y="7609517"/>
            <a:ext cx="721519" cy="72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pirate Icône gratuit">
            <a:extLst>
              <a:ext uri="{FF2B5EF4-FFF2-40B4-BE49-F238E27FC236}">
                <a16:creationId xmlns:a16="http://schemas.microsoft.com/office/drawing/2014/main" id="{EFF5A8B2-0BD7-B1D1-77BC-76B8DB274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5170" y="4488591"/>
            <a:ext cx="806650" cy="80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potiron Icône gratuit">
            <a:extLst>
              <a:ext uri="{FF2B5EF4-FFF2-40B4-BE49-F238E27FC236}">
                <a16:creationId xmlns:a16="http://schemas.microsoft.com/office/drawing/2014/main" id="{DFBBF895-3D17-ECA4-03CB-F83BB7343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307" y="5481532"/>
            <a:ext cx="822593" cy="822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cocotier Icône gratuit">
            <a:extLst>
              <a:ext uri="{FF2B5EF4-FFF2-40B4-BE49-F238E27FC236}">
                <a16:creationId xmlns:a16="http://schemas.microsoft.com/office/drawing/2014/main" id="{EC2E9667-C0E5-216C-09EB-203F6C054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414" y="6568806"/>
            <a:ext cx="790767" cy="790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9643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5764C49A-5527-16DB-79EF-9BD890EE8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162488"/>
              </p:ext>
            </p:extLst>
          </p:nvPr>
        </p:nvGraphicFramePr>
        <p:xfrm>
          <a:off x="457200" y="1351722"/>
          <a:ext cx="5943600" cy="811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4097454796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84577512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224870112"/>
                    </a:ext>
                  </a:extLst>
                </a:gridCol>
              </a:tblGrid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</a:t>
                      </a:r>
                      <a:r>
                        <a:rPr lang="fr-FR" sz="36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388211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</a:t>
                      </a:r>
                      <a:r>
                        <a:rPr lang="fr-FR" sz="36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0216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23508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lipe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6920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17425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tine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285584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 de mor</a:t>
                      </a:r>
                      <a:r>
                        <a:rPr lang="fr-FR" sz="36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199170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sse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11850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CAE81641-0386-84DB-006B-44A74EB720C4}"/>
              </a:ext>
            </a:extLst>
          </p:cNvPr>
          <p:cNvSpPr txBox="1"/>
          <p:nvPr/>
        </p:nvSpPr>
        <p:spPr>
          <a:xfrm>
            <a:off x="457200" y="545074"/>
            <a:ext cx="5943600" cy="806648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chemeClr val="bg1"/>
                </a:solidFill>
                <a:latin typeface="KG Second Chances Sketch" panose="02000000000000000000" pitchFamily="2" charset="0"/>
              </a:rPr>
              <a:t>Syllamots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6BCBE2F-9357-D930-6D7B-69A96FE0F02D}"/>
              </a:ext>
            </a:extLst>
          </p:cNvPr>
          <p:cNvSpPr/>
          <p:nvPr/>
        </p:nvSpPr>
        <p:spPr>
          <a:xfrm>
            <a:off x="781050" y="672587"/>
            <a:ext cx="533400" cy="551622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latin typeface="Wolf Sans" panose="020F0704030504030204" pitchFamily="34" charset="0"/>
              </a:rPr>
              <a:t>13</a:t>
            </a:r>
          </a:p>
        </p:txBody>
      </p:sp>
      <p:sp>
        <p:nvSpPr>
          <p:cNvPr id="7" name="Larme 6">
            <a:extLst>
              <a:ext uri="{FF2B5EF4-FFF2-40B4-BE49-F238E27FC236}">
                <a16:creationId xmlns:a16="http://schemas.microsoft.com/office/drawing/2014/main" id="{7E05F9E7-5371-85B8-C604-FC3F8DACE784}"/>
              </a:ext>
            </a:extLst>
          </p:cNvPr>
          <p:cNvSpPr/>
          <p:nvPr/>
        </p:nvSpPr>
        <p:spPr>
          <a:xfrm>
            <a:off x="5186363" y="287071"/>
            <a:ext cx="890587" cy="914400"/>
          </a:xfrm>
          <a:prstGeom prst="teardrop">
            <a:avLst/>
          </a:prstGeom>
          <a:solidFill>
            <a:srgbClr val="009999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800" dirty="0">
                <a:solidFill>
                  <a:schemeClr val="bg1"/>
                </a:solidFill>
                <a:latin typeface="Print Bold" panose="02000000000000000000" pitchFamily="2" charset="0"/>
              </a:rPr>
              <a:t>t</a:t>
            </a:r>
          </a:p>
        </p:txBody>
      </p:sp>
      <p:pic>
        <p:nvPicPr>
          <p:cNvPr id="1026" name="Picture 2" descr="tapis Icône gratuit">
            <a:extLst>
              <a:ext uri="{FF2B5EF4-FFF2-40B4-BE49-F238E27FC236}">
                <a16:creationId xmlns:a16="http://schemas.microsoft.com/office/drawing/2014/main" id="{E22E9485-923F-BEFF-4877-03A9B7724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363" y="1461183"/>
            <a:ext cx="697602" cy="697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ulipe Icône gratuit">
            <a:extLst>
              <a:ext uri="{FF2B5EF4-FFF2-40B4-BE49-F238E27FC236}">
                <a16:creationId xmlns:a16="http://schemas.microsoft.com/office/drawing/2014/main" id="{815E4398-10A4-36C3-FBF7-022DDAD0D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279" y="4552847"/>
            <a:ext cx="681037" cy="68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ortue de mer Icône gratuit">
            <a:extLst>
              <a:ext uri="{FF2B5EF4-FFF2-40B4-BE49-F238E27FC236}">
                <a16:creationId xmlns:a16="http://schemas.microsoft.com/office/drawing/2014/main" id="{0F0F9B85-2845-1E81-0396-E495890A6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7590">
            <a:off x="5311411" y="2517170"/>
            <a:ext cx="697602" cy="697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tipi Icône gratuit">
            <a:extLst>
              <a:ext uri="{FF2B5EF4-FFF2-40B4-BE49-F238E27FC236}">
                <a16:creationId xmlns:a16="http://schemas.microsoft.com/office/drawing/2014/main" id="{C8C14747-238C-0F93-F795-F6DE92C4C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627" y="3529983"/>
            <a:ext cx="679174" cy="679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le crâne Icône gratuit">
            <a:extLst>
              <a:ext uri="{FF2B5EF4-FFF2-40B4-BE49-F238E27FC236}">
                <a16:creationId xmlns:a16="http://schemas.microsoft.com/office/drawing/2014/main" id="{4BBEB269-B49B-1D80-A80C-CD4E7BD0A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279" y="7577038"/>
            <a:ext cx="681037" cy="68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Pacifier free icon">
            <a:extLst>
              <a:ext uri="{FF2B5EF4-FFF2-40B4-BE49-F238E27FC236}">
                <a16:creationId xmlns:a16="http://schemas.microsoft.com/office/drawing/2014/main" id="{77046867-22A1-D7A1-D331-BB77E138A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279" y="6584751"/>
            <a:ext cx="681037" cy="68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tomate Icône gratuit">
            <a:extLst>
              <a:ext uri="{FF2B5EF4-FFF2-40B4-BE49-F238E27FC236}">
                <a16:creationId xmlns:a16="http://schemas.microsoft.com/office/drawing/2014/main" id="{CAD0469A-2E49-E752-DEF3-F01020D6C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279" y="5500390"/>
            <a:ext cx="681037" cy="68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tasse à café Icône gratuit">
            <a:extLst>
              <a:ext uri="{FF2B5EF4-FFF2-40B4-BE49-F238E27FC236}">
                <a16:creationId xmlns:a16="http://schemas.microsoft.com/office/drawing/2014/main" id="{8FBC6EFC-2507-3358-DBAA-B9247B093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458" y="8505449"/>
            <a:ext cx="866677" cy="866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5578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5764C49A-5527-16DB-79EF-9BD890EE8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652353"/>
              </p:ext>
            </p:extLst>
          </p:nvPr>
        </p:nvGraphicFramePr>
        <p:xfrm>
          <a:off x="457200" y="1351722"/>
          <a:ext cx="5943600" cy="811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4097454796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84577512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224870112"/>
                    </a:ext>
                  </a:extLst>
                </a:gridCol>
              </a:tblGrid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fé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388211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ller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0216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23508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lotte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6920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napé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17425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285584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199170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méra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11850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CAE81641-0386-84DB-006B-44A74EB720C4}"/>
              </a:ext>
            </a:extLst>
          </p:cNvPr>
          <p:cNvSpPr txBox="1"/>
          <p:nvPr/>
        </p:nvSpPr>
        <p:spPr>
          <a:xfrm>
            <a:off x="457200" y="545074"/>
            <a:ext cx="5943600" cy="806648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chemeClr val="bg1"/>
                </a:solidFill>
                <a:latin typeface="KG Second Chances Sketch" panose="02000000000000000000" pitchFamily="2" charset="0"/>
              </a:rPr>
              <a:t>Syllamots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6BCBE2F-9357-D930-6D7B-69A96FE0F02D}"/>
              </a:ext>
            </a:extLst>
          </p:cNvPr>
          <p:cNvSpPr/>
          <p:nvPr/>
        </p:nvSpPr>
        <p:spPr>
          <a:xfrm>
            <a:off x="781050" y="672587"/>
            <a:ext cx="533400" cy="551622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latin typeface="Wolf Sans" panose="020F0704030504030204" pitchFamily="34" charset="0"/>
              </a:rPr>
              <a:t>14</a:t>
            </a:r>
          </a:p>
        </p:txBody>
      </p:sp>
      <p:sp>
        <p:nvSpPr>
          <p:cNvPr id="7" name="Larme 6">
            <a:extLst>
              <a:ext uri="{FF2B5EF4-FFF2-40B4-BE49-F238E27FC236}">
                <a16:creationId xmlns:a16="http://schemas.microsoft.com/office/drawing/2014/main" id="{7E05F9E7-5371-85B8-C604-FC3F8DACE784}"/>
              </a:ext>
            </a:extLst>
          </p:cNvPr>
          <p:cNvSpPr/>
          <p:nvPr/>
        </p:nvSpPr>
        <p:spPr>
          <a:xfrm>
            <a:off x="5186363" y="287071"/>
            <a:ext cx="890587" cy="914400"/>
          </a:xfrm>
          <a:prstGeom prst="teardrop">
            <a:avLst/>
          </a:prstGeom>
          <a:solidFill>
            <a:srgbClr val="FF66CC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800" dirty="0">
                <a:solidFill>
                  <a:schemeClr val="tx1"/>
                </a:solidFill>
                <a:latin typeface="Print Bold" panose="02000000000000000000" pitchFamily="2" charset="0"/>
              </a:rPr>
              <a:t>c</a:t>
            </a:r>
          </a:p>
        </p:txBody>
      </p:sp>
      <p:pic>
        <p:nvPicPr>
          <p:cNvPr id="2050" name="Picture 2" descr="cuve à mazout Icône gratuit">
            <a:extLst>
              <a:ext uri="{FF2B5EF4-FFF2-40B4-BE49-F238E27FC236}">
                <a16:creationId xmlns:a16="http://schemas.microsoft.com/office/drawing/2014/main" id="{89153C12-D4E5-5370-93E9-09208FCE8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419" y="6553576"/>
            <a:ext cx="735466" cy="735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afé chaud Icône gratuit">
            <a:extLst>
              <a:ext uri="{FF2B5EF4-FFF2-40B4-BE49-F238E27FC236}">
                <a16:creationId xmlns:a16="http://schemas.microsoft.com/office/drawing/2014/main" id="{3BDC5293-66D1-82A6-427E-F3A152785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8828" y="1459357"/>
            <a:ext cx="806648" cy="80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ube Icône gratuit">
            <a:extLst>
              <a:ext uri="{FF2B5EF4-FFF2-40B4-BE49-F238E27FC236}">
                <a16:creationId xmlns:a16="http://schemas.microsoft.com/office/drawing/2014/main" id="{81AE9D1F-47AA-E662-0397-48A118FE27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010" y="3511746"/>
            <a:ext cx="735466" cy="735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ulotte Icône gratuit">
            <a:extLst>
              <a:ext uri="{FF2B5EF4-FFF2-40B4-BE49-F238E27FC236}">
                <a16:creationId xmlns:a16="http://schemas.microsoft.com/office/drawing/2014/main" id="{6D1C0CBA-545F-BEB0-2260-E5D7ED491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332" y="4527071"/>
            <a:ext cx="806648" cy="80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anapé Icône gratuit">
            <a:extLst>
              <a:ext uri="{FF2B5EF4-FFF2-40B4-BE49-F238E27FC236}">
                <a16:creationId xmlns:a16="http://schemas.microsoft.com/office/drawing/2014/main" id="{BE023AC0-076F-F3BD-03F6-B54072705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363" y="5483970"/>
            <a:ext cx="953180" cy="95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améra de vidéosurveillance Icône gratuit">
            <a:extLst>
              <a:ext uri="{FF2B5EF4-FFF2-40B4-BE49-F238E27FC236}">
                <a16:creationId xmlns:a16="http://schemas.microsoft.com/office/drawing/2014/main" id="{926FA120-6A39-ECF5-FA53-E4CFFC96E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010" y="8656097"/>
            <a:ext cx="587390" cy="587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B409060-9F84-C473-F26B-4C8E3CD0AD56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132" y="7594785"/>
            <a:ext cx="583324" cy="5873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96EB8D8-F713-ACE6-0B63-E3EB31EB28D5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181" y="2575490"/>
            <a:ext cx="641275" cy="62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187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5764C49A-5527-16DB-79EF-9BD890EE8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054427"/>
              </p:ext>
            </p:extLst>
          </p:nvPr>
        </p:nvGraphicFramePr>
        <p:xfrm>
          <a:off x="457200" y="1351722"/>
          <a:ext cx="5943600" cy="811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4097454796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84577512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224870112"/>
                    </a:ext>
                  </a:extLst>
                </a:gridCol>
              </a:tblGrid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bé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388211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leine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0216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tte</a:t>
                      </a:r>
                      <a:r>
                        <a:rPr lang="fr-FR" sz="36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23508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lle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6920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nane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17425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jou</a:t>
                      </a:r>
                      <a:r>
                        <a:rPr lang="fr-FR" sz="36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285584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199170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lle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11850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CAE81641-0386-84DB-006B-44A74EB720C4}"/>
              </a:ext>
            </a:extLst>
          </p:cNvPr>
          <p:cNvSpPr txBox="1"/>
          <p:nvPr/>
        </p:nvSpPr>
        <p:spPr>
          <a:xfrm>
            <a:off x="457200" y="545074"/>
            <a:ext cx="5943600" cy="806648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chemeClr val="bg1"/>
                </a:solidFill>
                <a:latin typeface="KG Second Chances Sketch" panose="02000000000000000000" pitchFamily="2" charset="0"/>
              </a:rPr>
              <a:t>Syllamots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6BCBE2F-9357-D930-6D7B-69A96FE0F02D}"/>
              </a:ext>
            </a:extLst>
          </p:cNvPr>
          <p:cNvSpPr/>
          <p:nvPr/>
        </p:nvSpPr>
        <p:spPr>
          <a:xfrm>
            <a:off x="781050" y="672587"/>
            <a:ext cx="533400" cy="551622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latin typeface="Wolf Sans" panose="020F0704030504030204" pitchFamily="34" charset="0"/>
              </a:rPr>
              <a:t>15</a:t>
            </a:r>
          </a:p>
        </p:txBody>
      </p:sp>
      <p:sp>
        <p:nvSpPr>
          <p:cNvPr id="7" name="Larme 6">
            <a:extLst>
              <a:ext uri="{FF2B5EF4-FFF2-40B4-BE49-F238E27FC236}">
                <a16:creationId xmlns:a16="http://schemas.microsoft.com/office/drawing/2014/main" id="{7E05F9E7-5371-85B8-C604-FC3F8DACE784}"/>
              </a:ext>
            </a:extLst>
          </p:cNvPr>
          <p:cNvSpPr/>
          <p:nvPr/>
        </p:nvSpPr>
        <p:spPr>
          <a:xfrm>
            <a:off x="5186363" y="287071"/>
            <a:ext cx="890587" cy="914400"/>
          </a:xfrm>
          <a:prstGeom prst="teardrop">
            <a:avLst/>
          </a:prstGeom>
          <a:solidFill>
            <a:srgbClr val="6666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800" dirty="0">
                <a:solidFill>
                  <a:schemeClr val="tx1"/>
                </a:solidFill>
                <a:latin typeface="Print Bold" panose="02000000000000000000" pitchFamily="2" charset="0"/>
              </a:rPr>
              <a:t>b</a:t>
            </a:r>
          </a:p>
        </p:txBody>
      </p:sp>
      <p:pic>
        <p:nvPicPr>
          <p:cNvPr id="1026" name="Picture 2" descr="balle de tennis Icône gratuit">
            <a:extLst>
              <a:ext uri="{FF2B5EF4-FFF2-40B4-BE49-F238E27FC236}">
                <a16:creationId xmlns:a16="http://schemas.microsoft.com/office/drawing/2014/main" id="{E8710715-4CE0-82E7-46DE-5306377FA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35138" y="8653668"/>
            <a:ext cx="593035" cy="593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ulles Icône gratuit">
            <a:extLst>
              <a:ext uri="{FF2B5EF4-FFF2-40B4-BE49-F238E27FC236}">
                <a16:creationId xmlns:a16="http://schemas.microsoft.com/office/drawing/2014/main" id="{ED5C452B-0F1F-2D90-65E9-CFCAF2F26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138" y="4509920"/>
            <a:ext cx="741812" cy="74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ijoux Icône gratuit">
            <a:extLst>
              <a:ext uri="{FF2B5EF4-FFF2-40B4-BE49-F238E27FC236}">
                <a16:creationId xmlns:a16="http://schemas.microsoft.com/office/drawing/2014/main" id="{F525165C-2A89-42AF-8738-70C48AC08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819" y="6584751"/>
            <a:ext cx="741813" cy="74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e bébé Icône gratuit">
            <a:extLst>
              <a:ext uri="{FF2B5EF4-FFF2-40B4-BE49-F238E27FC236}">
                <a16:creationId xmlns:a16="http://schemas.microsoft.com/office/drawing/2014/main" id="{3A920BA5-28F7-5221-2AE3-5568EBC8C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940" y="1479352"/>
            <a:ext cx="741813" cy="74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aleine Icône gratuit">
            <a:extLst>
              <a:ext uri="{FF2B5EF4-FFF2-40B4-BE49-F238E27FC236}">
                <a16:creationId xmlns:a16="http://schemas.microsoft.com/office/drawing/2014/main" id="{87198E74-1782-52CF-AB00-87FFCD633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060" y="2528575"/>
            <a:ext cx="761692" cy="76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bottes Icône gratuit">
            <a:extLst>
              <a:ext uri="{FF2B5EF4-FFF2-40B4-BE49-F238E27FC236}">
                <a16:creationId xmlns:a16="http://schemas.microsoft.com/office/drawing/2014/main" id="{EB641D1B-CE34-0318-3137-CCA90B42B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564" y="3476889"/>
            <a:ext cx="812564" cy="812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bus Icône gratuit">
            <a:extLst>
              <a:ext uri="{FF2B5EF4-FFF2-40B4-BE49-F238E27FC236}">
                <a16:creationId xmlns:a16="http://schemas.microsoft.com/office/drawing/2014/main" id="{14C10E8C-AAD9-EE62-E423-AB147D68F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563" y="7504319"/>
            <a:ext cx="812565" cy="81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banane Icône gratuit">
            <a:extLst>
              <a:ext uri="{FF2B5EF4-FFF2-40B4-BE49-F238E27FC236}">
                <a16:creationId xmlns:a16="http://schemas.microsoft.com/office/drawing/2014/main" id="{85CC13CF-CEF9-D980-CFFB-45B1F6BB6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9715" y="5577723"/>
            <a:ext cx="681037" cy="68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1172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5764C49A-5527-16DB-79EF-9BD890EE8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365692"/>
              </p:ext>
            </p:extLst>
          </p:nvPr>
        </p:nvGraphicFramePr>
        <p:xfrm>
          <a:off x="457200" y="1351722"/>
          <a:ext cx="5943600" cy="811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4097454796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84577512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224870112"/>
                    </a:ext>
                  </a:extLst>
                </a:gridCol>
              </a:tblGrid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388211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0216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mino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23508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ner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6920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aman</a:t>
                      </a:r>
                      <a:r>
                        <a:rPr lang="fr-FR" sz="36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17425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fr-FR" sz="36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285584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199170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ssier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11850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CAE81641-0386-84DB-006B-44A74EB720C4}"/>
              </a:ext>
            </a:extLst>
          </p:cNvPr>
          <p:cNvSpPr txBox="1"/>
          <p:nvPr/>
        </p:nvSpPr>
        <p:spPr>
          <a:xfrm>
            <a:off x="457200" y="545074"/>
            <a:ext cx="5943600" cy="806648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chemeClr val="bg1"/>
                </a:solidFill>
                <a:latin typeface="KG Second Chances Sketch" panose="02000000000000000000" pitchFamily="2" charset="0"/>
              </a:rPr>
              <a:t>Syllamots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6BCBE2F-9357-D930-6D7B-69A96FE0F02D}"/>
              </a:ext>
            </a:extLst>
          </p:cNvPr>
          <p:cNvSpPr/>
          <p:nvPr/>
        </p:nvSpPr>
        <p:spPr>
          <a:xfrm>
            <a:off x="781050" y="672587"/>
            <a:ext cx="533400" cy="551622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latin typeface="Wolf Sans" panose="020F0704030504030204" pitchFamily="34" charset="0"/>
              </a:rPr>
              <a:t>16</a:t>
            </a:r>
          </a:p>
        </p:txBody>
      </p:sp>
      <p:sp>
        <p:nvSpPr>
          <p:cNvPr id="7" name="Larme 6">
            <a:extLst>
              <a:ext uri="{FF2B5EF4-FFF2-40B4-BE49-F238E27FC236}">
                <a16:creationId xmlns:a16="http://schemas.microsoft.com/office/drawing/2014/main" id="{7E05F9E7-5371-85B8-C604-FC3F8DACE784}"/>
              </a:ext>
            </a:extLst>
          </p:cNvPr>
          <p:cNvSpPr/>
          <p:nvPr/>
        </p:nvSpPr>
        <p:spPr>
          <a:xfrm>
            <a:off x="5186363" y="287071"/>
            <a:ext cx="890587" cy="914400"/>
          </a:xfrm>
          <a:prstGeom prst="teardrop">
            <a:avLst/>
          </a:prstGeom>
          <a:solidFill>
            <a:srgbClr val="FF505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800" dirty="0">
                <a:solidFill>
                  <a:schemeClr val="tx1"/>
                </a:solidFill>
                <a:latin typeface="Print Bold" panose="02000000000000000000" pitchFamily="2" charset="0"/>
              </a:rPr>
              <a:t>d</a:t>
            </a:r>
          </a:p>
        </p:txBody>
      </p:sp>
      <p:pic>
        <p:nvPicPr>
          <p:cNvPr id="2050" name="Picture 2" descr="Woman free icon">
            <a:extLst>
              <a:ext uri="{FF2B5EF4-FFF2-40B4-BE49-F238E27FC236}">
                <a16:creationId xmlns:a16="http://schemas.microsoft.com/office/drawing/2014/main" id="{6B4DACCC-4F17-6516-4C4D-0FD1C3E38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331" y="2469950"/>
            <a:ext cx="806649" cy="80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omino Icône gratuit">
            <a:extLst>
              <a:ext uri="{FF2B5EF4-FFF2-40B4-BE49-F238E27FC236}">
                <a16:creationId xmlns:a16="http://schemas.microsoft.com/office/drawing/2014/main" id="{51B3C5D5-60E6-5618-6B96-BF0EFE764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69757" y="3404112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mal au dos Icône gratuit">
            <a:extLst>
              <a:ext uri="{FF2B5EF4-FFF2-40B4-BE49-F238E27FC236}">
                <a16:creationId xmlns:a16="http://schemas.microsoft.com/office/drawing/2014/main" id="{1FCA5D5A-93C9-FD95-B92D-36E0AB933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363" y="1479235"/>
            <a:ext cx="806649" cy="80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inner free icon">
            <a:extLst>
              <a:ext uri="{FF2B5EF4-FFF2-40B4-BE49-F238E27FC236}">
                <a16:creationId xmlns:a16="http://schemas.microsoft.com/office/drawing/2014/main" id="{EA232E5E-1346-D577-1913-31AF08E16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642" y="4661069"/>
            <a:ext cx="652670" cy="652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oir Icône gratuit">
            <a:extLst>
              <a:ext uri="{FF2B5EF4-FFF2-40B4-BE49-F238E27FC236}">
                <a16:creationId xmlns:a16="http://schemas.microsoft.com/office/drawing/2014/main" id="{1DE7CF7A-A8E7-13A2-9DCA-CC0598FB3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979" y="4394881"/>
            <a:ext cx="532714" cy="532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diamants Icône gratuit">
            <a:extLst>
              <a:ext uri="{FF2B5EF4-FFF2-40B4-BE49-F238E27FC236}">
                <a16:creationId xmlns:a16="http://schemas.microsoft.com/office/drawing/2014/main" id="{27FF1ABF-2083-2F89-EF71-41A8C9E1C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036" y="5518504"/>
            <a:ext cx="814976" cy="81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Bee free icon">
            <a:extLst>
              <a:ext uri="{FF2B5EF4-FFF2-40B4-BE49-F238E27FC236}">
                <a16:creationId xmlns:a16="http://schemas.microsoft.com/office/drawing/2014/main" id="{6C48E648-421C-D99A-407C-59C80FC98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095" y="6518523"/>
            <a:ext cx="806649" cy="80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Dice free icon">
            <a:extLst>
              <a:ext uri="{FF2B5EF4-FFF2-40B4-BE49-F238E27FC236}">
                <a16:creationId xmlns:a16="http://schemas.microsoft.com/office/drawing/2014/main" id="{E08E5DD9-92E5-E50F-E038-FAB2C5CAA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722" y="7618048"/>
            <a:ext cx="652670" cy="652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fichier et dossier Icône gratuit">
            <a:extLst>
              <a:ext uri="{FF2B5EF4-FFF2-40B4-BE49-F238E27FC236}">
                <a16:creationId xmlns:a16="http://schemas.microsoft.com/office/drawing/2014/main" id="{9DB9EA5C-8989-BE92-C879-AE79CC0F5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095" y="8623086"/>
            <a:ext cx="652671" cy="652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845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5764C49A-5527-16DB-79EF-9BD890EE8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545602"/>
              </p:ext>
            </p:extLst>
          </p:nvPr>
        </p:nvGraphicFramePr>
        <p:xfrm>
          <a:off x="457200" y="1351722"/>
          <a:ext cx="5943600" cy="811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4097454796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84577512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224870112"/>
                    </a:ext>
                  </a:extLst>
                </a:gridCol>
              </a:tblGrid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388211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mme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0216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nadine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23508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rille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6920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lette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17425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teau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285584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belet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199170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rage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11850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CAE81641-0386-84DB-006B-44A74EB720C4}"/>
              </a:ext>
            </a:extLst>
          </p:cNvPr>
          <p:cNvSpPr txBox="1"/>
          <p:nvPr/>
        </p:nvSpPr>
        <p:spPr>
          <a:xfrm>
            <a:off x="457200" y="545074"/>
            <a:ext cx="5943600" cy="806648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chemeClr val="bg1"/>
                </a:solidFill>
                <a:latin typeface="KG Second Chances Sketch" panose="02000000000000000000" pitchFamily="2" charset="0"/>
              </a:rPr>
              <a:t>Syllamots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6BCBE2F-9357-D930-6D7B-69A96FE0F02D}"/>
              </a:ext>
            </a:extLst>
          </p:cNvPr>
          <p:cNvSpPr/>
          <p:nvPr/>
        </p:nvSpPr>
        <p:spPr>
          <a:xfrm>
            <a:off x="781050" y="672587"/>
            <a:ext cx="533400" cy="551622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latin typeface="Wolf Sans" panose="020F0704030504030204" pitchFamily="34" charset="0"/>
              </a:rPr>
              <a:t>17</a:t>
            </a:r>
          </a:p>
        </p:txBody>
      </p:sp>
      <p:sp>
        <p:nvSpPr>
          <p:cNvPr id="7" name="Larme 6">
            <a:extLst>
              <a:ext uri="{FF2B5EF4-FFF2-40B4-BE49-F238E27FC236}">
                <a16:creationId xmlns:a16="http://schemas.microsoft.com/office/drawing/2014/main" id="{7E05F9E7-5371-85B8-C604-FC3F8DACE784}"/>
              </a:ext>
            </a:extLst>
          </p:cNvPr>
          <p:cNvSpPr/>
          <p:nvPr/>
        </p:nvSpPr>
        <p:spPr>
          <a:xfrm>
            <a:off x="5186363" y="287071"/>
            <a:ext cx="890587" cy="914400"/>
          </a:xfrm>
          <a:prstGeom prst="teardrop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800" dirty="0">
                <a:solidFill>
                  <a:schemeClr val="tx1"/>
                </a:solidFill>
                <a:latin typeface="Print Bold" panose="02000000000000000000" pitchFamily="2" charset="0"/>
              </a:rPr>
              <a:t>g</a:t>
            </a:r>
          </a:p>
        </p:txBody>
      </p:sp>
      <p:pic>
        <p:nvPicPr>
          <p:cNvPr id="3074" name="Picture 2" descr="gare Icône gratuit">
            <a:extLst>
              <a:ext uri="{FF2B5EF4-FFF2-40B4-BE49-F238E27FC236}">
                <a16:creationId xmlns:a16="http://schemas.microsoft.com/office/drawing/2014/main" id="{84683324-4B30-DBD4-7561-32ECD33A4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363" y="1479235"/>
            <a:ext cx="750208" cy="75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obelet en carton Icône gratuit">
            <a:extLst>
              <a:ext uri="{FF2B5EF4-FFF2-40B4-BE49-F238E27FC236}">
                <a16:creationId xmlns:a16="http://schemas.microsoft.com/office/drawing/2014/main" id="{D5A7DABD-4DEE-C54A-F2C5-D816A2F83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551" y="7574956"/>
            <a:ext cx="750209" cy="750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gorille Icône gratuit">
            <a:extLst>
              <a:ext uri="{FF2B5EF4-FFF2-40B4-BE49-F238E27FC236}">
                <a16:creationId xmlns:a16="http://schemas.microsoft.com/office/drawing/2014/main" id="{A6A26A18-0663-F153-FC33-05B9038AA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363" y="4475785"/>
            <a:ext cx="820399" cy="82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la gomme Icône gratuit">
            <a:extLst>
              <a:ext uri="{FF2B5EF4-FFF2-40B4-BE49-F238E27FC236}">
                <a16:creationId xmlns:a16="http://schemas.microsoft.com/office/drawing/2014/main" id="{7C9F0109-05E3-DDAD-7BDC-AC4DDB031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361" y="2534197"/>
            <a:ext cx="750210" cy="75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garage Icône gratuit">
            <a:extLst>
              <a:ext uri="{FF2B5EF4-FFF2-40B4-BE49-F238E27FC236}">
                <a16:creationId xmlns:a16="http://schemas.microsoft.com/office/drawing/2014/main" id="{B97F0DD5-AFB7-7ACD-F649-FAE44AB98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217" y="8614944"/>
            <a:ext cx="689543" cy="689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gâteau d'anniversaire Icône gratuit">
            <a:extLst>
              <a:ext uri="{FF2B5EF4-FFF2-40B4-BE49-F238E27FC236}">
                <a16:creationId xmlns:a16="http://schemas.microsoft.com/office/drawing/2014/main" id="{36DD30C5-8FB4-AC0E-EADE-C392E99F3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361" y="6509076"/>
            <a:ext cx="750211" cy="75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Épiphanie en 2021 : à quelle date exactement convient-il de manger la  galette des Rois ?">
            <a:extLst>
              <a:ext uri="{FF2B5EF4-FFF2-40B4-BE49-F238E27FC236}">
                <a16:creationId xmlns:a16="http://schemas.microsoft.com/office/drawing/2014/main" id="{41F14868-B1D7-CB05-83EB-589ACD2C3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551" y="5563179"/>
            <a:ext cx="888245" cy="67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grenade Icône gratuit">
            <a:extLst>
              <a:ext uri="{FF2B5EF4-FFF2-40B4-BE49-F238E27FC236}">
                <a16:creationId xmlns:a16="http://schemas.microsoft.com/office/drawing/2014/main" id="{9939445D-5280-31A8-CB7F-065B3B910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137" y="3558259"/>
            <a:ext cx="610849" cy="61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43137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5764C49A-5527-16DB-79EF-9BD890EE8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365071"/>
              </p:ext>
            </p:extLst>
          </p:nvPr>
        </p:nvGraphicFramePr>
        <p:xfrm>
          <a:off x="457200" y="1351722"/>
          <a:ext cx="5943600" cy="811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4097454796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84577512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224870112"/>
                    </a:ext>
                  </a:extLst>
                </a:gridCol>
              </a:tblGrid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licoptère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388211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ppopotame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0216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23508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tte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6920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17425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285584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ricot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199170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pital</a:t>
                      </a:r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11850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CAE81641-0386-84DB-006B-44A74EB720C4}"/>
              </a:ext>
            </a:extLst>
          </p:cNvPr>
          <p:cNvSpPr txBox="1"/>
          <p:nvPr/>
        </p:nvSpPr>
        <p:spPr>
          <a:xfrm>
            <a:off x="457200" y="545074"/>
            <a:ext cx="5943600" cy="806648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chemeClr val="bg1"/>
                </a:solidFill>
                <a:latin typeface="KG Second Chances Sketch" panose="02000000000000000000" pitchFamily="2" charset="0"/>
              </a:rPr>
              <a:t>Syllamots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6BCBE2F-9357-D930-6D7B-69A96FE0F02D}"/>
              </a:ext>
            </a:extLst>
          </p:cNvPr>
          <p:cNvSpPr/>
          <p:nvPr/>
        </p:nvSpPr>
        <p:spPr>
          <a:xfrm>
            <a:off x="781050" y="672587"/>
            <a:ext cx="533400" cy="551622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latin typeface="Wolf Sans" panose="020F0704030504030204" pitchFamily="34" charset="0"/>
              </a:rPr>
              <a:t>18</a:t>
            </a:r>
          </a:p>
        </p:txBody>
      </p:sp>
      <p:sp>
        <p:nvSpPr>
          <p:cNvPr id="7" name="Larme 6">
            <a:extLst>
              <a:ext uri="{FF2B5EF4-FFF2-40B4-BE49-F238E27FC236}">
                <a16:creationId xmlns:a16="http://schemas.microsoft.com/office/drawing/2014/main" id="{7E05F9E7-5371-85B8-C604-FC3F8DACE784}"/>
              </a:ext>
            </a:extLst>
          </p:cNvPr>
          <p:cNvSpPr/>
          <p:nvPr/>
        </p:nvSpPr>
        <p:spPr>
          <a:xfrm>
            <a:off x="5186363" y="287071"/>
            <a:ext cx="890587" cy="914400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800" dirty="0">
                <a:solidFill>
                  <a:schemeClr val="tx1"/>
                </a:solidFill>
                <a:latin typeface="Print Bold" panose="02000000000000000000" pitchFamily="2" charset="0"/>
              </a:rPr>
              <a:t>h</a:t>
            </a:r>
          </a:p>
        </p:txBody>
      </p:sp>
      <p:pic>
        <p:nvPicPr>
          <p:cNvPr id="1026" name="Picture 2" descr="hôpital Icône gratuit">
            <a:extLst>
              <a:ext uri="{FF2B5EF4-FFF2-40B4-BE49-F238E27FC236}">
                <a16:creationId xmlns:a16="http://schemas.microsoft.com/office/drawing/2014/main" id="{4840C271-AC5C-DEE4-C2D8-F0349C409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332" y="8554278"/>
            <a:ext cx="806648" cy="80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aricots verts Icône gratuit">
            <a:extLst>
              <a:ext uri="{FF2B5EF4-FFF2-40B4-BE49-F238E27FC236}">
                <a16:creationId xmlns:a16="http://schemas.microsoft.com/office/drawing/2014/main" id="{07111426-DAE0-6355-5A9D-925673952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331" y="7604697"/>
            <a:ext cx="628650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uperhero free icon">
            <a:extLst>
              <a:ext uri="{FF2B5EF4-FFF2-40B4-BE49-F238E27FC236}">
                <a16:creationId xmlns:a16="http://schemas.microsoft.com/office/drawing/2014/main" id="{83877464-94FC-0A05-4AED-1FFDF22B2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331" y="6572723"/>
            <a:ext cx="660499" cy="660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ale clothes free icon">
            <a:extLst>
              <a:ext uri="{FF2B5EF4-FFF2-40B4-BE49-F238E27FC236}">
                <a16:creationId xmlns:a16="http://schemas.microsoft.com/office/drawing/2014/main" id="{A250CB5A-7361-D011-1BA3-B06F9DC89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378" y="5553193"/>
            <a:ext cx="755452" cy="755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abane Icône gratuit">
            <a:extLst>
              <a:ext uri="{FF2B5EF4-FFF2-40B4-BE49-F238E27FC236}">
                <a16:creationId xmlns:a16="http://schemas.microsoft.com/office/drawing/2014/main" id="{838E5A14-8FA2-4ED1-E693-ED8A8188D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378" y="4518004"/>
            <a:ext cx="755453" cy="75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ache Icône gratuit">
            <a:extLst>
              <a:ext uri="{FF2B5EF4-FFF2-40B4-BE49-F238E27FC236}">
                <a16:creationId xmlns:a16="http://schemas.microsoft.com/office/drawing/2014/main" id="{CB9FB8FC-EB91-3870-4D60-F13779FD3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19046">
            <a:off x="5175091" y="3471607"/>
            <a:ext cx="850027" cy="850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ippopotame Icône gratuit">
            <a:extLst>
              <a:ext uri="{FF2B5EF4-FFF2-40B4-BE49-F238E27FC236}">
                <a16:creationId xmlns:a16="http://schemas.microsoft.com/office/drawing/2014/main" id="{C0F184F8-F62A-8043-B874-A5B9A9C68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854" y="2536307"/>
            <a:ext cx="765126" cy="765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élicoptère Icône gratuit">
            <a:extLst>
              <a:ext uri="{FF2B5EF4-FFF2-40B4-BE49-F238E27FC236}">
                <a16:creationId xmlns:a16="http://schemas.microsoft.com/office/drawing/2014/main" id="{31C5B8FF-D149-7FEE-3EB7-FC28CC9D8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406" y="1531749"/>
            <a:ext cx="660500" cy="66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34038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5764C49A-5527-16DB-79EF-9BD890EE8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759802"/>
              </p:ext>
            </p:extLst>
          </p:nvPr>
        </p:nvGraphicFramePr>
        <p:xfrm>
          <a:off x="457200" y="390937"/>
          <a:ext cx="5943600" cy="811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409745479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184577512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87880748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224870112"/>
                    </a:ext>
                  </a:extLst>
                </a:gridCol>
              </a:tblGrid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4">
                            <a:lumMod val="60000"/>
                            <a:lumOff val="40000"/>
                          </a:schemeClr>
                        </a:gs>
                        <a:gs pos="53000">
                          <a:srgbClr val="C9D55B"/>
                        </a:gs>
                        <a:gs pos="100000">
                          <a:srgbClr val="92D05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4">
                            <a:lumMod val="60000"/>
                            <a:lumOff val="40000"/>
                          </a:schemeClr>
                        </a:gs>
                        <a:gs pos="53000">
                          <a:srgbClr val="C9D55B"/>
                        </a:gs>
                        <a:gs pos="100000">
                          <a:srgbClr val="92D05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4">
                            <a:lumMod val="60000"/>
                            <a:lumOff val="40000"/>
                          </a:schemeClr>
                        </a:gs>
                        <a:gs pos="53000">
                          <a:srgbClr val="C9D55B"/>
                        </a:gs>
                        <a:gs pos="100000">
                          <a:srgbClr val="92D05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4">
                            <a:lumMod val="60000"/>
                            <a:lumOff val="40000"/>
                          </a:schemeClr>
                        </a:gs>
                        <a:gs pos="53000">
                          <a:srgbClr val="C9D55B"/>
                        </a:gs>
                        <a:gs pos="100000">
                          <a:srgbClr val="92D050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967019860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4">
                            <a:lumMod val="60000"/>
                            <a:lumOff val="40000"/>
                          </a:schemeClr>
                        </a:gs>
                        <a:gs pos="53000">
                          <a:srgbClr val="C9D55B"/>
                        </a:gs>
                        <a:gs pos="100000">
                          <a:srgbClr val="92D05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4">
                            <a:lumMod val="60000"/>
                            <a:lumOff val="40000"/>
                          </a:schemeClr>
                        </a:gs>
                        <a:gs pos="53000">
                          <a:srgbClr val="C9D55B"/>
                        </a:gs>
                        <a:gs pos="100000">
                          <a:srgbClr val="92D05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4">
                            <a:lumMod val="60000"/>
                            <a:lumOff val="40000"/>
                          </a:schemeClr>
                        </a:gs>
                        <a:gs pos="53000">
                          <a:srgbClr val="C9D55B"/>
                        </a:gs>
                        <a:gs pos="100000">
                          <a:srgbClr val="92D05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4">
                            <a:lumMod val="60000"/>
                            <a:lumOff val="40000"/>
                          </a:schemeClr>
                        </a:gs>
                        <a:gs pos="53000">
                          <a:srgbClr val="C9D55B"/>
                        </a:gs>
                        <a:gs pos="100000">
                          <a:srgbClr val="92D050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48388211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3BC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3BC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3BC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3B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0216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3BC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3BC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3BC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3B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23508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6920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17425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285584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199170"/>
                  </a:ext>
                </a:extLst>
              </a:tr>
            </a:tbl>
          </a:graphicData>
        </a:graphic>
      </p:graphicFrame>
      <p:grpSp>
        <p:nvGrpSpPr>
          <p:cNvPr id="32" name="Groupe 31">
            <a:extLst>
              <a:ext uri="{FF2B5EF4-FFF2-40B4-BE49-F238E27FC236}">
                <a16:creationId xmlns:a16="http://schemas.microsoft.com/office/drawing/2014/main" id="{D385865D-E97D-4FCA-4A6F-E08963F856E9}"/>
              </a:ext>
            </a:extLst>
          </p:cNvPr>
          <p:cNvGrpSpPr/>
          <p:nvPr/>
        </p:nvGrpSpPr>
        <p:grpSpPr>
          <a:xfrm>
            <a:off x="523873" y="470308"/>
            <a:ext cx="5810254" cy="1870303"/>
            <a:chOff x="523873" y="470308"/>
            <a:chExt cx="5810254" cy="1870303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1FD9768D-CF32-4C1A-2802-798FF3D68B09}"/>
                </a:ext>
              </a:extLst>
            </p:cNvPr>
            <p:cNvGrpSpPr/>
            <p:nvPr/>
          </p:nvGrpSpPr>
          <p:grpSpPr>
            <a:xfrm>
              <a:off x="523873" y="470308"/>
              <a:ext cx="5810254" cy="856843"/>
              <a:chOff x="523873" y="470308"/>
              <a:chExt cx="5810254" cy="856843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079E8EB-9C4C-20B9-E574-4BFDA22681FB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926A3AD3-C8D7-EA4C-B160-674F5F4A8AFD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</a:p>
            </p:txBody>
          </p:sp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25BCA99-2040-E6A5-869E-DF5FDC28E4B5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é</a:t>
                </a: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7CFE9D8F-9709-939A-CB1B-0E33A5542C9D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CA91046F-7B00-321A-863D-3418017BF7FB}"/>
                </a:ext>
              </a:extLst>
            </p:cNvPr>
            <p:cNvGrpSpPr/>
            <p:nvPr/>
          </p:nvGrpSpPr>
          <p:grpSpPr>
            <a:xfrm>
              <a:off x="523873" y="1483768"/>
              <a:ext cx="5810254" cy="856843"/>
              <a:chOff x="523873" y="470308"/>
              <a:chExt cx="5810254" cy="856843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066BF53E-18A0-6E8D-1E9C-0FA1DDF46D3A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AD1B4108-8D3E-3F89-1026-AEB934B2F545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107B05BC-0F8B-BBD3-6E8A-A969E59B1BDA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2C4E047-0C81-7484-D3A5-A0C8D0FB09E0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</a:t>
                </a:r>
              </a:p>
            </p:txBody>
          </p:sp>
        </p:grp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94497A10-59B0-CD41-9BE5-4459970AEC1C}"/>
              </a:ext>
            </a:extLst>
          </p:cNvPr>
          <p:cNvGrpSpPr/>
          <p:nvPr/>
        </p:nvGrpSpPr>
        <p:grpSpPr>
          <a:xfrm>
            <a:off x="523873" y="2497228"/>
            <a:ext cx="5810254" cy="1870303"/>
            <a:chOff x="523873" y="470308"/>
            <a:chExt cx="5810254" cy="1870303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A04891FB-064B-2D39-1AC7-A7EE6834E899}"/>
                </a:ext>
              </a:extLst>
            </p:cNvPr>
            <p:cNvGrpSpPr/>
            <p:nvPr/>
          </p:nvGrpSpPr>
          <p:grpSpPr>
            <a:xfrm>
              <a:off x="523873" y="470308"/>
              <a:ext cx="5810254" cy="856843"/>
              <a:chOff x="523873" y="470308"/>
              <a:chExt cx="5810254" cy="856843"/>
            </a:xfrm>
          </p:grpSpPr>
          <p:sp>
            <p:nvSpPr>
              <p:cNvPr id="40" name="Rectangle : coins arrondis 39">
                <a:extLst>
                  <a:ext uri="{FF2B5EF4-FFF2-40B4-BE49-F238E27FC236}">
                    <a16:creationId xmlns:a16="http://schemas.microsoft.com/office/drawing/2014/main" id="{E6BB7F02-F306-8655-0F84-F7E6312E3D89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</a:t>
                </a:r>
              </a:p>
            </p:txBody>
          </p:sp>
          <p:sp>
            <p:nvSpPr>
              <p:cNvPr id="41" name="Rectangle : coins arrondis 40">
                <a:extLst>
                  <a:ext uri="{FF2B5EF4-FFF2-40B4-BE49-F238E27FC236}">
                    <a16:creationId xmlns:a16="http://schemas.microsoft.com/office/drawing/2014/main" id="{27BFE52D-EFE1-23B2-5ECB-A44BE7628147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</a:t>
                </a:r>
              </a:p>
            </p:txBody>
          </p:sp>
          <p:sp>
            <p:nvSpPr>
              <p:cNvPr id="42" name="Rectangle : coins arrondis 41">
                <a:extLst>
                  <a:ext uri="{FF2B5EF4-FFF2-40B4-BE49-F238E27FC236}">
                    <a16:creationId xmlns:a16="http://schemas.microsoft.com/office/drawing/2014/main" id="{FBC3E88B-7010-A187-987C-A3003D942DA3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lé</a:t>
                </a:r>
              </a:p>
            </p:txBody>
          </p:sp>
          <p:sp>
            <p:nvSpPr>
              <p:cNvPr id="43" name="Rectangle : coins arrondis 42">
                <a:extLst>
                  <a:ext uri="{FF2B5EF4-FFF2-40B4-BE49-F238E27FC236}">
                    <a16:creationId xmlns:a16="http://schemas.microsoft.com/office/drawing/2014/main" id="{78706110-04A9-416D-AAEA-6418D3504FC4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879E06E8-0EB6-B29F-2065-4074F415188D}"/>
                </a:ext>
              </a:extLst>
            </p:cNvPr>
            <p:cNvGrpSpPr/>
            <p:nvPr/>
          </p:nvGrpSpPr>
          <p:grpSpPr>
            <a:xfrm>
              <a:off x="523873" y="1483768"/>
              <a:ext cx="5810254" cy="856843"/>
              <a:chOff x="523873" y="470308"/>
              <a:chExt cx="5810254" cy="856843"/>
            </a:xfrm>
          </p:grpSpPr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B819B915-9D0B-C8F0-E3F4-CA45C34D15F9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</a:t>
                </a: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1E1A33D7-A025-3A7A-D247-61CC42BDC939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lo</a:t>
                </a:r>
              </a:p>
            </p:txBody>
          </p: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63AE15A1-068E-357D-6160-D5E0E25BFCF7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</a:t>
                </a:r>
              </a:p>
            </p:txBody>
          </p:sp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AA9963EE-6FFA-2C5F-BAB6-E49DA1751192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lu</a:t>
                </a:r>
              </a:p>
            </p:txBody>
          </p:sp>
        </p:grp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BC8187C8-8F1B-2C52-EB34-1FA806AEB7CE}"/>
              </a:ext>
            </a:extLst>
          </p:cNvPr>
          <p:cNvGrpSpPr/>
          <p:nvPr/>
        </p:nvGrpSpPr>
        <p:grpSpPr>
          <a:xfrm>
            <a:off x="523873" y="4524148"/>
            <a:ext cx="5810254" cy="1870303"/>
            <a:chOff x="523873" y="470308"/>
            <a:chExt cx="5810254" cy="1870303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40747039-73B8-9BA4-9436-5E7684D9BDDF}"/>
                </a:ext>
              </a:extLst>
            </p:cNvPr>
            <p:cNvGrpSpPr/>
            <p:nvPr/>
          </p:nvGrpSpPr>
          <p:grpSpPr>
            <a:xfrm>
              <a:off x="523873" y="470308"/>
              <a:ext cx="5810254" cy="856843"/>
              <a:chOff x="523873" y="470308"/>
              <a:chExt cx="5810254" cy="856843"/>
            </a:xfrm>
          </p:grpSpPr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CCA66446-4430-5910-E87C-AEDD644438A0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fu</a:t>
                </a:r>
              </a:p>
            </p:txBody>
          </p:sp>
          <p:sp>
            <p:nvSpPr>
              <p:cNvPr id="52" name="Rectangle : coins arrondis 51">
                <a:extLst>
                  <a:ext uri="{FF2B5EF4-FFF2-40B4-BE49-F238E27FC236}">
                    <a16:creationId xmlns:a16="http://schemas.microsoft.com/office/drawing/2014/main" id="{C24FECC3-93E8-AA2A-D71E-8CC0CB6B3C7A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fa</a:t>
                </a:r>
              </a:p>
            </p:txBody>
          </p:sp>
          <p:sp>
            <p:nvSpPr>
              <p:cNvPr id="53" name="Rectangle : coins arrondis 52">
                <a:extLst>
                  <a:ext uri="{FF2B5EF4-FFF2-40B4-BE49-F238E27FC236}">
                    <a16:creationId xmlns:a16="http://schemas.microsoft.com/office/drawing/2014/main" id="{BDA3B6AB-2FF4-D588-35F6-2F784F62BD07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fe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Rectangle : coins arrondis 53">
                <a:extLst>
                  <a:ext uri="{FF2B5EF4-FFF2-40B4-BE49-F238E27FC236}">
                    <a16:creationId xmlns:a16="http://schemas.microsoft.com/office/drawing/2014/main" id="{F0D6A2AE-3AF1-23B8-68D2-84EE3D415AF9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fo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F01958F5-4815-49EE-C023-0B3A19B02975}"/>
                </a:ext>
              </a:extLst>
            </p:cNvPr>
            <p:cNvGrpSpPr/>
            <p:nvPr/>
          </p:nvGrpSpPr>
          <p:grpSpPr>
            <a:xfrm>
              <a:off x="523873" y="1483768"/>
              <a:ext cx="5810254" cy="856843"/>
              <a:chOff x="523873" y="470308"/>
              <a:chExt cx="5810254" cy="856843"/>
            </a:xfrm>
          </p:grpSpPr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35DDDB5A-679B-BD04-4670-6B35E207246F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fi</a:t>
                </a: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DBC1A421-6F36-DE6D-9579-3EC47E7230C9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fu</a:t>
                </a: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9EE26845-86D1-D629-A5FE-70398EC0190E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fi</a:t>
                </a: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BE176902-C725-AE5C-BDC1-F451CDDB35A9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fu</a:t>
                </a:r>
              </a:p>
            </p:txBody>
          </p:sp>
        </p:grp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CF7EE47C-7020-0C9E-EFCD-FBCD58D73061}"/>
              </a:ext>
            </a:extLst>
          </p:cNvPr>
          <p:cNvGrpSpPr/>
          <p:nvPr/>
        </p:nvGrpSpPr>
        <p:grpSpPr>
          <a:xfrm>
            <a:off x="523873" y="6551068"/>
            <a:ext cx="5810254" cy="1870303"/>
            <a:chOff x="523873" y="470308"/>
            <a:chExt cx="5810254" cy="1870303"/>
          </a:xfrm>
        </p:grpSpPr>
        <p:grpSp>
          <p:nvGrpSpPr>
            <p:cNvPr id="56" name="Groupe 55">
              <a:extLst>
                <a:ext uri="{FF2B5EF4-FFF2-40B4-BE49-F238E27FC236}">
                  <a16:creationId xmlns:a16="http://schemas.microsoft.com/office/drawing/2014/main" id="{27DED737-CA5D-A120-68D3-97A6CDCCA58B}"/>
                </a:ext>
              </a:extLst>
            </p:cNvPr>
            <p:cNvGrpSpPr/>
            <p:nvPr/>
          </p:nvGrpSpPr>
          <p:grpSpPr>
            <a:xfrm>
              <a:off x="523873" y="470308"/>
              <a:ext cx="5810254" cy="856843"/>
              <a:chOff x="523873" y="470308"/>
              <a:chExt cx="5810254" cy="856843"/>
            </a:xfrm>
          </p:grpSpPr>
          <p:sp>
            <p:nvSpPr>
              <p:cNvPr id="62" name="Rectangle : coins arrondis 61">
                <a:extLst>
                  <a:ext uri="{FF2B5EF4-FFF2-40B4-BE49-F238E27FC236}">
                    <a16:creationId xmlns:a16="http://schemas.microsoft.com/office/drawing/2014/main" id="{C3BA35AF-9FE6-2408-AD36-C95A604FB7A6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che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" name="Rectangle : coins arrondis 62">
                <a:extLst>
                  <a:ext uri="{FF2B5EF4-FFF2-40B4-BE49-F238E27FC236}">
                    <a16:creationId xmlns:a16="http://schemas.microsoft.com/office/drawing/2014/main" id="{FF0A74B2-14CF-272B-2AFD-1BF055AF4D10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che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4" name="Rectangle : coins arrondis 63">
                <a:extLst>
                  <a:ext uri="{FF2B5EF4-FFF2-40B4-BE49-F238E27FC236}">
                    <a16:creationId xmlns:a16="http://schemas.microsoft.com/office/drawing/2014/main" id="{F3E068D4-F20F-D9B1-056B-F6C1D702FB9F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che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" name="Rectangle : coins arrondis 64">
                <a:extLst>
                  <a:ext uri="{FF2B5EF4-FFF2-40B4-BE49-F238E27FC236}">
                    <a16:creationId xmlns:a16="http://schemas.microsoft.com/office/drawing/2014/main" id="{CA090D5A-522A-EC26-4A19-81DE6E66860A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chu</a:t>
                </a:r>
              </a:p>
            </p:txBody>
          </p:sp>
        </p:grpSp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3B013362-7C47-7032-2098-90D29428E220}"/>
                </a:ext>
              </a:extLst>
            </p:cNvPr>
            <p:cNvGrpSpPr/>
            <p:nvPr/>
          </p:nvGrpSpPr>
          <p:grpSpPr>
            <a:xfrm>
              <a:off x="523873" y="1483768"/>
              <a:ext cx="5810254" cy="856843"/>
              <a:chOff x="523873" y="470308"/>
              <a:chExt cx="5810254" cy="856843"/>
            </a:xfrm>
          </p:grpSpPr>
          <p:sp>
            <p:nvSpPr>
              <p:cNvPr id="58" name="Rectangle : coins arrondis 57">
                <a:extLst>
                  <a:ext uri="{FF2B5EF4-FFF2-40B4-BE49-F238E27FC236}">
                    <a16:creationId xmlns:a16="http://schemas.microsoft.com/office/drawing/2014/main" id="{10D56B06-01C6-F8DE-0BBC-90621A3B4519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che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" name="Rectangle : coins arrondis 58">
                <a:extLst>
                  <a:ext uri="{FF2B5EF4-FFF2-40B4-BE49-F238E27FC236}">
                    <a16:creationId xmlns:a16="http://schemas.microsoft.com/office/drawing/2014/main" id="{11EB9705-B30D-41AD-72EF-305F35A04535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cha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Rectangle : coins arrondis 59">
                <a:extLst>
                  <a:ext uri="{FF2B5EF4-FFF2-40B4-BE49-F238E27FC236}">
                    <a16:creationId xmlns:a16="http://schemas.microsoft.com/office/drawing/2014/main" id="{15EEC5C6-2BFD-C153-B67A-FD9F521A7DC2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cho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Rectangle : coins arrondis 60">
                <a:extLst>
                  <a:ext uri="{FF2B5EF4-FFF2-40B4-BE49-F238E27FC236}">
                    <a16:creationId xmlns:a16="http://schemas.microsoft.com/office/drawing/2014/main" id="{82D7DA15-2427-B98F-73D1-CAA5251466AA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chi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314675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5764C49A-5527-16DB-79EF-9BD890EE8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093303"/>
              </p:ext>
            </p:extLst>
          </p:nvPr>
        </p:nvGraphicFramePr>
        <p:xfrm>
          <a:off x="457200" y="390937"/>
          <a:ext cx="5943600" cy="811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409745479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184577512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87880748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224870112"/>
                    </a:ext>
                  </a:extLst>
                </a:gridCol>
              </a:tblGrid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019860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388211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B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B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B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B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0216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B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B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B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B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23508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6920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17425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285584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199170"/>
                  </a:ext>
                </a:extLst>
              </a:tr>
            </a:tbl>
          </a:graphicData>
        </a:graphic>
      </p:graphicFrame>
      <p:grpSp>
        <p:nvGrpSpPr>
          <p:cNvPr id="32" name="Groupe 31">
            <a:extLst>
              <a:ext uri="{FF2B5EF4-FFF2-40B4-BE49-F238E27FC236}">
                <a16:creationId xmlns:a16="http://schemas.microsoft.com/office/drawing/2014/main" id="{D385865D-E97D-4FCA-4A6F-E08963F856E9}"/>
              </a:ext>
            </a:extLst>
          </p:cNvPr>
          <p:cNvGrpSpPr/>
          <p:nvPr/>
        </p:nvGrpSpPr>
        <p:grpSpPr>
          <a:xfrm>
            <a:off x="523873" y="470308"/>
            <a:ext cx="5810254" cy="1870303"/>
            <a:chOff x="523873" y="470308"/>
            <a:chExt cx="5810254" cy="1870303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1FD9768D-CF32-4C1A-2802-798FF3D68B09}"/>
                </a:ext>
              </a:extLst>
            </p:cNvPr>
            <p:cNvGrpSpPr/>
            <p:nvPr/>
          </p:nvGrpSpPr>
          <p:grpSpPr>
            <a:xfrm>
              <a:off x="523873" y="470308"/>
              <a:ext cx="5810254" cy="856843"/>
              <a:chOff x="523873" y="470308"/>
              <a:chExt cx="5810254" cy="856843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079E8EB-9C4C-20B9-E574-4BFDA22681FB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sa</a:t>
                </a:r>
              </a:p>
            </p:txBody>
          </p:sp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926A3AD3-C8D7-EA4C-B160-674F5F4A8AFD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so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25BCA99-2040-E6A5-869E-DF5FDC28E4B5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si</a:t>
                </a: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7CFE9D8F-9709-939A-CB1B-0E33A5542C9D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so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CA91046F-7B00-321A-863D-3418017BF7FB}"/>
                </a:ext>
              </a:extLst>
            </p:cNvPr>
            <p:cNvGrpSpPr/>
            <p:nvPr/>
          </p:nvGrpSpPr>
          <p:grpSpPr>
            <a:xfrm>
              <a:off x="523873" y="1483768"/>
              <a:ext cx="5810254" cy="856843"/>
              <a:chOff x="523873" y="470308"/>
              <a:chExt cx="5810254" cy="856843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066BF53E-18A0-6E8D-1E9C-0FA1DDF46D3A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as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AD1B4108-8D3E-3F89-1026-AEB934B2F545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sa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107B05BC-0F8B-BBD3-6E8A-A969E59B1BDA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su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2C4E047-0C81-7484-D3A5-A0C8D0FB09E0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os</a:t>
                </a:r>
              </a:p>
            </p:txBody>
          </p:sp>
        </p:grp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94497A10-59B0-CD41-9BE5-4459970AEC1C}"/>
              </a:ext>
            </a:extLst>
          </p:cNvPr>
          <p:cNvGrpSpPr/>
          <p:nvPr/>
        </p:nvGrpSpPr>
        <p:grpSpPr>
          <a:xfrm>
            <a:off x="523873" y="2497228"/>
            <a:ext cx="5810254" cy="1870303"/>
            <a:chOff x="523873" y="470308"/>
            <a:chExt cx="5810254" cy="1870303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A04891FB-064B-2D39-1AC7-A7EE6834E899}"/>
                </a:ext>
              </a:extLst>
            </p:cNvPr>
            <p:cNvGrpSpPr/>
            <p:nvPr/>
          </p:nvGrpSpPr>
          <p:grpSpPr>
            <a:xfrm>
              <a:off x="523873" y="470308"/>
              <a:ext cx="5810254" cy="856843"/>
              <a:chOff x="523873" y="470308"/>
              <a:chExt cx="5810254" cy="856843"/>
            </a:xfrm>
          </p:grpSpPr>
          <p:sp>
            <p:nvSpPr>
              <p:cNvPr id="40" name="Rectangle : coins arrondis 39">
                <a:extLst>
                  <a:ext uri="{FF2B5EF4-FFF2-40B4-BE49-F238E27FC236}">
                    <a16:creationId xmlns:a16="http://schemas.microsoft.com/office/drawing/2014/main" id="{E6BB7F02-F306-8655-0F84-F7E6312E3D89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mi</a:t>
                </a:r>
              </a:p>
            </p:txBody>
          </p:sp>
          <p:sp>
            <p:nvSpPr>
              <p:cNvPr id="41" name="Rectangle : coins arrondis 40">
                <a:extLst>
                  <a:ext uri="{FF2B5EF4-FFF2-40B4-BE49-F238E27FC236}">
                    <a16:creationId xmlns:a16="http://schemas.microsoft.com/office/drawing/2014/main" id="{27BFE52D-EFE1-23B2-5ECB-A44BE7628147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mu</a:t>
                </a:r>
              </a:p>
            </p:txBody>
          </p:sp>
          <p:sp>
            <p:nvSpPr>
              <p:cNvPr id="42" name="Rectangle : coins arrondis 41">
                <a:extLst>
                  <a:ext uri="{FF2B5EF4-FFF2-40B4-BE49-F238E27FC236}">
                    <a16:creationId xmlns:a16="http://schemas.microsoft.com/office/drawing/2014/main" id="{FBC3E88B-7010-A187-987C-A3003D942DA3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mo</a:t>
                </a:r>
              </a:p>
            </p:txBody>
          </p:sp>
          <p:sp>
            <p:nvSpPr>
              <p:cNvPr id="43" name="Rectangle : coins arrondis 42">
                <a:extLst>
                  <a:ext uri="{FF2B5EF4-FFF2-40B4-BE49-F238E27FC236}">
                    <a16:creationId xmlns:a16="http://schemas.microsoft.com/office/drawing/2014/main" id="{78706110-04A9-416D-AAEA-6418D3504FC4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mi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879E06E8-0EB6-B29F-2065-4074F415188D}"/>
                </a:ext>
              </a:extLst>
            </p:cNvPr>
            <p:cNvGrpSpPr/>
            <p:nvPr/>
          </p:nvGrpSpPr>
          <p:grpSpPr>
            <a:xfrm>
              <a:off x="523873" y="1483768"/>
              <a:ext cx="5810254" cy="856843"/>
              <a:chOff x="523873" y="470308"/>
              <a:chExt cx="5810254" cy="856843"/>
            </a:xfrm>
          </p:grpSpPr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B819B915-9D0B-C8F0-E3F4-CA45C34D15F9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</a:t>
                </a: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1E1A33D7-A025-3A7A-D247-61CC42BDC939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mé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63AE15A1-068E-357D-6160-D5E0E25BFCF7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mé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AA9963EE-6FFA-2C5F-BAB6-E49DA1751192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</a:t>
                </a:r>
              </a:p>
            </p:txBody>
          </p:sp>
        </p:grp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BC8187C8-8F1B-2C52-EB34-1FA806AEB7CE}"/>
              </a:ext>
            </a:extLst>
          </p:cNvPr>
          <p:cNvGrpSpPr/>
          <p:nvPr/>
        </p:nvGrpSpPr>
        <p:grpSpPr>
          <a:xfrm>
            <a:off x="523873" y="4524148"/>
            <a:ext cx="5810254" cy="1870303"/>
            <a:chOff x="523873" y="470308"/>
            <a:chExt cx="5810254" cy="1870303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40747039-73B8-9BA4-9436-5E7684D9BDDF}"/>
                </a:ext>
              </a:extLst>
            </p:cNvPr>
            <p:cNvGrpSpPr/>
            <p:nvPr/>
          </p:nvGrpSpPr>
          <p:grpSpPr>
            <a:xfrm>
              <a:off x="523873" y="470308"/>
              <a:ext cx="5810254" cy="856843"/>
              <a:chOff x="523873" y="470308"/>
              <a:chExt cx="5810254" cy="856843"/>
            </a:xfrm>
          </p:grpSpPr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CCA66446-4430-5910-E87C-AEDD644438A0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ra</a:t>
                </a:r>
              </a:p>
            </p:txBody>
          </p:sp>
          <p:sp>
            <p:nvSpPr>
              <p:cNvPr id="52" name="Rectangle : coins arrondis 51">
                <a:extLst>
                  <a:ext uri="{FF2B5EF4-FFF2-40B4-BE49-F238E27FC236}">
                    <a16:creationId xmlns:a16="http://schemas.microsoft.com/office/drawing/2014/main" id="{C24FECC3-93E8-AA2A-D71E-8CC0CB6B3C7A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ru</a:t>
                </a:r>
              </a:p>
            </p:txBody>
          </p:sp>
          <p:sp>
            <p:nvSpPr>
              <p:cNvPr id="53" name="Rectangle : coins arrondis 52">
                <a:extLst>
                  <a:ext uri="{FF2B5EF4-FFF2-40B4-BE49-F238E27FC236}">
                    <a16:creationId xmlns:a16="http://schemas.microsoft.com/office/drawing/2014/main" id="{BDA3B6AB-2FF4-D588-35F6-2F784F62BD07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ro</a:t>
                </a:r>
              </a:p>
            </p:txBody>
          </p:sp>
          <p:sp>
            <p:nvSpPr>
              <p:cNvPr id="54" name="Rectangle : coins arrondis 53">
                <a:extLst>
                  <a:ext uri="{FF2B5EF4-FFF2-40B4-BE49-F238E27FC236}">
                    <a16:creationId xmlns:a16="http://schemas.microsoft.com/office/drawing/2014/main" id="{F0D6A2AE-3AF1-23B8-68D2-84EE3D415AF9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ré</a:t>
                </a:r>
              </a:p>
            </p:txBody>
          </p:sp>
        </p:grp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F01958F5-4815-49EE-C023-0B3A19B02975}"/>
                </a:ext>
              </a:extLst>
            </p:cNvPr>
            <p:cNvGrpSpPr/>
            <p:nvPr/>
          </p:nvGrpSpPr>
          <p:grpSpPr>
            <a:xfrm>
              <a:off x="523873" y="1483768"/>
              <a:ext cx="5810254" cy="856843"/>
              <a:chOff x="523873" y="470308"/>
              <a:chExt cx="5810254" cy="856843"/>
            </a:xfrm>
          </p:grpSpPr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35DDDB5A-679B-BD04-4670-6B35E207246F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ri</a:t>
                </a: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DBC1A421-6F36-DE6D-9579-3EC47E7230C9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</a:t>
                </a: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9EE26845-86D1-D629-A5FE-70398EC0190E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ar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BE176902-C725-AE5C-BDC1-F451CDDB35A9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ro</a:t>
                </a:r>
              </a:p>
            </p:txBody>
          </p:sp>
        </p:grp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CF7EE47C-7020-0C9E-EFCD-FBCD58D73061}"/>
              </a:ext>
            </a:extLst>
          </p:cNvPr>
          <p:cNvGrpSpPr/>
          <p:nvPr/>
        </p:nvGrpSpPr>
        <p:grpSpPr>
          <a:xfrm>
            <a:off x="523873" y="6551068"/>
            <a:ext cx="5810254" cy="1870303"/>
            <a:chOff x="523873" y="470308"/>
            <a:chExt cx="5810254" cy="1870303"/>
          </a:xfrm>
        </p:grpSpPr>
        <p:grpSp>
          <p:nvGrpSpPr>
            <p:cNvPr id="56" name="Groupe 55">
              <a:extLst>
                <a:ext uri="{FF2B5EF4-FFF2-40B4-BE49-F238E27FC236}">
                  <a16:creationId xmlns:a16="http://schemas.microsoft.com/office/drawing/2014/main" id="{27DED737-CA5D-A120-68D3-97A6CDCCA58B}"/>
                </a:ext>
              </a:extLst>
            </p:cNvPr>
            <p:cNvGrpSpPr/>
            <p:nvPr/>
          </p:nvGrpSpPr>
          <p:grpSpPr>
            <a:xfrm>
              <a:off x="523873" y="470308"/>
              <a:ext cx="5810254" cy="856843"/>
              <a:chOff x="523873" y="470308"/>
              <a:chExt cx="5810254" cy="856843"/>
            </a:xfrm>
          </p:grpSpPr>
          <p:sp>
            <p:nvSpPr>
              <p:cNvPr id="62" name="Rectangle : coins arrondis 61">
                <a:extLst>
                  <a:ext uri="{FF2B5EF4-FFF2-40B4-BE49-F238E27FC236}">
                    <a16:creationId xmlns:a16="http://schemas.microsoft.com/office/drawing/2014/main" id="{C3BA35AF-9FE6-2408-AD36-C95A604FB7A6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ni</a:t>
                </a:r>
              </a:p>
            </p:txBody>
          </p:sp>
          <p:sp>
            <p:nvSpPr>
              <p:cNvPr id="63" name="Rectangle : coins arrondis 62">
                <a:extLst>
                  <a:ext uri="{FF2B5EF4-FFF2-40B4-BE49-F238E27FC236}">
                    <a16:creationId xmlns:a16="http://schemas.microsoft.com/office/drawing/2014/main" id="{FF0A74B2-14CF-272B-2AFD-1BF055AF4D10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na</a:t>
                </a:r>
              </a:p>
            </p:txBody>
          </p:sp>
          <p:sp>
            <p:nvSpPr>
              <p:cNvPr id="64" name="Rectangle : coins arrondis 63">
                <a:extLst>
                  <a:ext uri="{FF2B5EF4-FFF2-40B4-BE49-F238E27FC236}">
                    <a16:creationId xmlns:a16="http://schemas.microsoft.com/office/drawing/2014/main" id="{F3E068D4-F20F-D9B1-056B-F6C1D702FB9F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nu</a:t>
                </a:r>
              </a:p>
            </p:txBody>
          </p:sp>
          <p:sp>
            <p:nvSpPr>
              <p:cNvPr id="65" name="Rectangle : coins arrondis 64">
                <a:extLst>
                  <a:ext uri="{FF2B5EF4-FFF2-40B4-BE49-F238E27FC236}">
                    <a16:creationId xmlns:a16="http://schemas.microsoft.com/office/drawing/2014/main" id="{CA090D5A-522A-EC26-4A19-81DE6E66860A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ni</a:t>
                </a:r>
              </a:p>
            </p:txBody>
          </p:sp>
        </p:grpSp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3B013362-7C47-7032-2098-90D29428E220}"/>
                </a:ext>
              </a:extLst>
            </p:cNvPr>
            <p:cNvGrpSpPr/>
            <p:nvPr/>
          </p:nvGrpSpPr>
          <p:grpSpPr>
            <a:xfrm>
              <a:off x="523873" y="1483768"/>
              <a:ext cx="5810254" cy="856843"/>
              <a:chOff x="523873" y="470308"/>
              <a:chExt cx="5810254" cy="856843"/>
            </a:xfrm>
          </p:grpSpPr>
          <p:sp>
            <p:nvSpPr>
              <p:cNvPr id="58" name="Rectangle : coins arrondis 57">
                <a:extLst>
                  <a:ext uri="{FF2B5EF4-FFF2-40B4-BE49-F238E27FC236}">
                    <a16:creationId xmlns:a16="http://schemas.microsoft.com/office/drawing/2014/main" id="{10D56B06-01C6-F8DE-0BBC-90621A3B4519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na</a:t>
                </a:r>
              </a:p>
            </p:txBody>
          </p:sp>
          <p:sp>
            <p:nvSpPr>
              <p:cNvPr id="59" name="Rectangle : coins arrondis 58">
                <a:extLst>
                  <a:ext uri="{FF2B5EF4-FFF2-40B4-BE49-F238E27FC236}">
                    <a16:creationId xmlns:a16="http://schemas.microsoft.com/office/drawing/2014/main" id="{11EB9705-B30D-41AD-72EF-305F35A04535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nu</a:t>
                </a:r>
              </a:p>
            </p:txBody>
          </p:sp>
          <p:sp>
            <p:nvSpPr>
              <p:cNvPr id="60" name="Rectangle : coins arrondis 59">
                <a:extLst>
                  <a:ext uri="{FF2B5EF4-FFF2-40B4-BE49-F238E27FC236}">
                    <a16:creationId xmlns:a16="http://schemas.microsoft.com/office/drawing/2014/main" id="{15EEC5C6-2BFD-C153-B67A-FD9F521A7DC2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</a:t>
                </a:r>
              </a:p>
            </p:txBody>
          </p:sp>
          <p:sp>
            <p:nvSpPr>
              <p:cNvPr id="61" name="Rectangle : coins arrondis 60">
                <a:extLst>
                  <a:ext uri="{FF2B5EF4-FFF2-40B4-BE49-F238E27FC236}">
                    <a16:creationId xmlns:a16="http://schemas.microsoft.com/office/drawing/2014/main" id="{82D7DA15-2427-B98F-73D1-CAA5251466AA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nu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939252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5764C49A-5527-16DB-79EF-9BD890EE8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878467"/>
              </p:ext>
            </p:extLst>
          </p:nvPr>
        </p:nvGraphicFramePr>
        <p:xfrm>
          <a:off x="457200" y="390937"/>
          <a:ext cx="5943600" cy="811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409745479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184577512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87880748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224870112"/>
                    </a:ext>
                  </a:extLst>
                </a:gridCol>
              </a:tblGrid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1B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1B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1B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1B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019860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1B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1B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1B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1B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388211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0216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23508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6920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17425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285584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199170"/>
                  </a:ext>
                </a:extLst>
              </a:tr>
            </a:tbl>
          </a:graphicData>
        </a:graphic>
      </p:graphicFrame>
      <p:grpSp>
        <p:nvGrpSpPr>
          <p:cNvPr id="32" name="Groupe 31">
            <a:extLst>
              <a:ext uri="{FF2B5EF4-FFF2-40B4-BE49-F238E27FC236}">
                <a16:creationId xmlns:a16="http://schemas.microsoft.com/office/drawing/2014/main" id="{D385865D-E97D-4FCA-4A6F-E08963F856E9}"/>
              </a:ext>
            </a:extLst>
          </p:cNvPr>
          <p:cNvGrpSpPr/>
          <p:nvPr/>
        </p:nvGrpSpPr>
        <p:grpSpPr>
          <a:xfrm>
            <a:off x="523873" y="470308"/>
            <a:ext cx="5810254" cy="1870303"/>
            <a:chOff x="523873" y="470308"/>
            <a:chExt cx="5810254" cy="1870303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1FD9768D-CF32-4C1A-2802-798FF3D68B09}"/>
                </a:ext>
              </a:extLst>
            </p:cNvPr>
            <p:cNvGrpSpPr/>
            <p:nvPr/>
          </p:nvGrpSpPr>
          <p:grpSpPr>
            <a:xfrm>
              <a:off x="523873" y="470308"/>
              <a:ext cx="5810254" cy="856843"/>
              <a:chOff x="523873" y="470308"/>
              <a:chExt cx="5810254" cy="856843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079E8EB-9C4C-20B9-E574-4BFDA22681FB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vi</a:t>
                </a:r>
              </a:p>
            </p:txBody>
          </p:sp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926A3AD3-C8D7-EA4C-B160-674F5F4A8AFD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vé</a:t>
                </a:r>
              </a:p>
            </p:txBody>
          </p:sp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25BCA99-2040-E6A5-869E-DF5FDC28E4B5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va</a:t>
                </a: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7CFE9D8F-9709-939A-CB1B-0E33A5542C9D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vu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CA91046F-7B00-321A-863D-3418017BF7FB}"/>
                </a:ext>
              </a:extLst>
            </p:cNvPr>
            <p:cNvGrpSpPr/>
            <p:nvPr/>
          </p:nvGrpSpPr>
          <p:grpSpPr>
            <a:xfrm>
              <a:off x="523873" y="1483768"/>
              <a:ext cx="5810254" cy="856843"/>
              <a:chOff x="523873" y="470308"/>
              <a:chExt cx="5810254" cy="856843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066BF53E-18A0-6E8D-1E9C-0FA1DDF46D3A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vi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AD1B4108-8D3E-3F89-1026-AEB934B2F545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vi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107B05BC-0F8B-BBD3-6E8A-A969E59B1BDA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va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2C4E047-0C81-7484-D3A5-A0C8D0FB09E0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vo</a:t>
                </a:r>
              </a:p>
            </p:txBody>
          </p:sp>
        </p:grp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94497A10-59B0-CD41-9BE5-4459970AEC1C}"/>
              </a:ext>
            </a:extLst>
          </p:cNvPr>
          <p:cNvGrpSpPr/>
          <p:nvPr/>
        </p:nvGrpSpPr>
        <p:grpSpPr>
          <a:xfrm>
            <a:off x="523873" y="2497228"/>
            <a:ext cx="5810254" cy="1870303"/>
            <a:chOff x="523873" y="470308"/>
            <a:chExt cx="5810254" cy="1870303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A04891FB-064B-2D39-1AC7-A7EE6834E899}"/>
                </a:ext>
              </a:extLst>
            </p:cNvPr>
            <p:cNvGrpSpPr/>
            <p:nvPr/>
          </p:nvGrpSpPr>
          <p:grpSpPr>
            <a:xfrm>
              <a:off x="523873" y="470308"/>
              <a:ext cx="5810254" cy="856843"/>
              <a:chOff x="523873" y="470308"/>
              <a:chExt cx="5810254" cy="856843"/>
            </a:xfrm>
          </p:grpSpPr>
          <p:sp>
            <p:nvSpPr>
              <p:cNvPr id="40" name="Rectangle : coins arrondis 39">
                <a:extLst>
                  <a:ext uri="{FF2B5EF4-FFF2-40B4-BE49-F238E27FC236}">
                    <a16:creationId xmlns:a16="http://schemas.microsoft.com/office/drawing/2014/main" id="{E6BB7F02-F306-8655-0F84-F7E6312E3D89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ju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Rectangle : coins arrondis 40">
                <a:extLst>
                  <a:ext uri="{FF2B5EF4-FFF2-40B4-BE49-F238E27FC236}">
                    <a16:creationId xmlns:a16="http://schemas.microsoft.com/office/drawing/2014/main" id="{27BFE52D-EFE1-23B2-5ECB-A44BE7628147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ja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Rectangle : coins arrondis 41">
                <a:extLst>
                  <a:ext uri="{FF2B5EF4-FFF2-40B4-BE49-F238E27FC236}">
                    <a16:creationId xmlns:a16="http://schemas.microsoft.com/office/drawing/2014/main" id="{FBC3E88B-7010-A187-987C-A3003D942DA3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ju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Rectangle : coins arrondis 42">
                <a:extLst>
                  <a:ext uri="{FF2B5EF4-FFF2-40B4-BE49-F238E27FC236}">
                    <a16:creationId xmlns:a16="http://schemas.microsoft.com/office/drawing/2014/main" id="{78706110-04A9-416D-AAEA-6418D3504FC4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ju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879E06E8-0EB6-B29F-2065-4074F415188D}"/>
                </a:ext>
              </a:extLst>
            </p:cNvPr>
            <p:cNvGrpSpPr/>
            <p:nvPr/>
          </p:nvGrpSpPr>
          <p:grpSpPr>
            <a:xfrm>
              <a:off x="523873" y="1483768"/>
              <a:ext cx="5810254" cy="856843"/>
              <a:chOff x="523873" y="470308"/>
              <a:chExt cx="5810254" cy="856843"/>
            </a:xfrm>
          </p:grpSpPr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B819B915-9D0B-C8F0-E3F4-CA45C34D15F9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jo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1E1A33D7-A025-3A7A-D247-61CC42BDC939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ja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63AE15A1-068E-357D-6160-D5E0E25BFCF7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ju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AA9963EE-6FFA-2C5F-BAB6-E49DA1751192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ja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BC8187C8-8F1B-2C52-EB34-1FA806AEB7CE}"/>
              </a:ext>
            </a:extLst>
          </p:cNvPr>
          <p:cNvGrpSpPr/>
          <p:nvPr/>
        </p:nvGrpSpPr>
        <p:grpSpPr>
          <a:xfrm>
            <a:off x="523873" y="4524148"/>
            <a:ext cx="5810254" cy="1870303"/>
            <a:chOff x="523873" y="470308"/>
            <a:chExt cx="5810254" cy="1870303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40747039-73B8-9BA4-9436-5E7684D9BDDF}"/>
                </a:ext>
              </a:extLst>
            </p:cNvPr>
            <p:cNvGrpSpPr/>
            <p:nvPr/>
          </p:nvGrpSpPr>
          <p:grpSpPr>
            <a:xfrm>
              <a:off x="523873" y="470308"/>
              <a:ext cx="5810254" cy="856843"/>
              <a:chOff x="523873" y="470308"/>
              <a:chExt cx="5810254" cy="856843"/>
            </a:xfrm>
          </p:grpSpPr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CCA66446-4430-5910-E87C-AEDD644438A0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zo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Rectangle : coins arrondis 51">
                <a:extLst>
                  <a:ext uri="{FF2B5EF4-FFF2-40B4-BE49-F238E27FC236}">
                    <a16:creationId xmlns:a16="http://schemas.microsoft.com/office/drawing/2014/main" id="{C24FECC3-93E8-AA2A-D71E-8CC0CB6B3C7A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zo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Rectangle : coins arrondis 52">
                <a:extLst>
                  <a:ext uri="{FF2B5EF4-FFF2-40B4-BE49-F238E27FC236}">
                    <a16:creationId xmlns:a16="http://schemas.microsoft.com/office/drawing/2014/main" id="{BDA3B6AB-2FF4-D588-35F6-2F784F62BD07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zè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Rectangle : coins arrondis 53">
                <a:extLst>
                  <a:ext uri="{FF2B5EF4-FFF2-40B4-BE49-F238E27FC236}">
                    <a16:creationId xmlns:a16="http://schemas.microsoft.com/office/drawing/2014/main" id="{F0D6A2AE-3AF1-23B8-68D2-84EE3D415AF9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zi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F01958F5-4815-49EE-C023-0B3A19B02975}"/>
                </a:ext>
              </a:extLst>
            </p:cNvPr>
            <p:cNvGrpSpPr/>
            <p:nvPr/>
          </p:nvGrpSpPr>
          <p:grpSpPr>
            <a:xfrm>
              <a:off x="523873" y="1483768"/>
              <a:ext cx="5810254" cy="856843"/>
              <a:chOff x="523873" y="470308"/>
              <a:chExt cx="5810254" cy="856843"/>
            </a:xfrm>
          </p:grpSpPr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35DDDB5A-679B-BD04-4670-6B35E207246F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zo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DBC1A421-6F36-DE6D-9579-3EC47E7230C9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zé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9EE26845-86D1-D629-A5FE-70398EC0190E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zo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BE176902-C725-AE5C-BDC1-F451CDDB35A9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CF7EE47C-7020-0C9E-EFCD-FBCD58D73061}"/>
              </a:ext>
            </a:extLst>
          </p:cNvPr>
          <p:cNvGrpSpPr/>
          <p:nvPr/>
        </p:nvGrpSpPr>
        <p:grpSpPr>
          <a:xfrm>
            <a:off x="523873" y="6551068"/>
            <a:ext cx="5810254" cy="1870303"/>
            <a:chOff x="523873" y="470308"/>
            <a:chExt cx="5810254" cy="1870303"/>
          </a:xfrm>
        </p:grpSpPr>
        <p:grpSp>
          <p:nvGrpSpPr>
            <p:cNvPr id="56" name="Groupe 55">
              <a:extLst>
                <a:ext uri="{FF2B5EF4-FFF2-40B4-BE49-F238E27FC236}">
                  <a16:creationId xmlns:a16="http://schemas.microsoft.com/office/drawing/2014/main" id="{27DED737-CA5D-A120-68D3-97A6CDCCA58B}"/>
                </a:ext>
              </a:extLst>
            </p:cNvPr>
            <p:cNvGrpSpPr/>
            <p:nvPr/>
          </p:nvGrpSpPr>
          <p:grpSpPr>
            <a:xfrm>
              <a:off x="523873" y="470308"/>
              <a:ext cx="5810254" cy="856843"/>
              <a:chOff x="523873" y="470308"/>
              <a:chExt cx="5810254" cy="856843"/>
            </a:xfrm>
          </p:grpSpPr>
          <p:sp>
            <p:nvSpPr>
              <p:cNvPr id="62" name="Rectangle : coins arrondis 61">
                <a:extLst>
                  <a:ext uri="{FF2B5EF4-FFF2-40B4-BE49-F238E27FC236}">
                    <a16:creationId xmlns:a16="http://schemas.microsoft.com/office/drawing/2014/main" id="{C3BA35AF-9FE6-2408-AD36-C95A604FB7A6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pi</a:t>
                </a:r>
              </a:p>
            </p:txBody>
          </p:sp>
          <p:sp>
            <p:nvSpPr>
              <p:cNvPr id="63" name="Rectangle : coins arrondis 62">
                <a:extLst>
                  <a:ext uri="{FF2B5EF4-FFF2-40B4-BE49-F238E27FC236}">
                    <a16:creationId xmlns:a16="http://schemas.microsoft.com/office/drawing/2014/main" id="{FF0A74B2-14CF-272B-2AFD-1BF055AF4D10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</a:t>
                </a:r>
              </a:p>
            </p:txBody>
          </p:sp>
          <p:sp>
            <p:nvSpPr>
              <p:cNvPr id="64" name="Rectangle : coins arrondis 63">
                <a:extLst>
                  <a:ext uri="{FF2B5EF4-FFF2-40B4-BE49-F238E27FC236}">
                    <a16:creationId xmlns:a16="http://schemas.microsoft.com/office/drawing/2014/main" id="{F3E068D4-F20F-D9B1-056B-F6C1D702FB9F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pa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" name="Rectangle : coins arrondis 64">
                <a:extLst>
                  <a:ext uri="{FF2B5EF4-FFF2-40B4-BE49-F238E27FC236}">
                    <a16:creationId xmlns:a16="http://schemas.microsoft.com/office/drawing/2014/main" id="{CA090D5A-522A-EC26-4A19-81DE6E66860A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pi</a:t>
                </a:r>
              </a:p>
            </p:txBody>
          </p:sp>
        </p:grpSp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3B013362-7C47-7032-2098-90D29428E220}"/>
                </a:ext>
              </a:extLst>
            </p:cNvPr>
            <p:cNvGrpSpPr/>
            <p:nvPr/>
          </p:nvGrpSpPr>
          <p:grpSpPr>
            <a:xfrm>
              <a:off x="523873" y="1483768"/>
              <a:ext cx="5810254" cy="856843"/>
              <a:chOff x="523873" y="470308"/>
              <a:chExt cx="5810254" cy="856843"/>
            </a:xfrm>
          </p:grpSpPr>
          <p:sp>
            <p:nvSpPr>
              <p:cNvPr id="58" name="Rectangle : coins arrondis 57">
                <a:extLst>
                  <a:ext uri="{FF2B5EF4-FFF2-40B4-BE49-F238E27FC236}">
                    <a16:creationId xmlns:a16="http://schemas.microsoft.com/office/drawing/2014/main" id="{10D56B06-01C6-F8DE-0BBC-90621A3B4519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</a:t>
                </a:r>
              </a:p>
            </p:txBody>
          </p:sp>
          <p:sp>
            <p:nvSpPr>
              <p:cNvPr id="59" name="Rectangle : coins arrondis 58">
                <a:extLst>
                  <a:ext uri="{FF2B5EF4-FFF2-40B4-BE49-F238E27FC236}">
                    <a16:creationId xmlns:a16="http://schemas.microsoft.com/office/drawing/2014/main" id="{11EB9705-B30D-41AD-72EF-305F35A04535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pa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Rectangle : coins arrondis 59">
                <a:extLst>
                  <a:ext uri="{FF2B5EF4-FFF2-40B4-BE49-F238E27FC236}">
                    <a16:creationId xmlns:a16="http://schemas.microsoft.com/office/drawing/2014/main" id="{15EEC5C6-2BFD-C153-B67A-FD9F521A7DC2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pu</a:t>
                </a:r>
              </a:p>
            </p:txBody>
          </p:sp>
          <p:sp>
            <p:nvSpPr>
              <p:cNvPr id="61" name="Rectangle : coins arrondis 60">
                <a:extLst>
                  <a:ext uri="{FF2B5EF4-FFF2-40B4-BE49-F238E27FC236}">
                    <a16:creationId xmlns:a16="http://schemas.microsoft.com/office/drawing/2014/main" id="{82D7DA15-2427-B98F-73D1-CAA5251466AA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pa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468849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5764C49A-5527-16DB-79EF-9BD890EE8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367391"/>
              </p:ext>
            </p:extLst>
          </p:nvPr>
        </p:nvGraphicFramePr>
        <p:xfrm>
          <a:off x="457200" y="390937"/>
          <a:ext cx="5943600" cy="811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409745479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184577512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87880748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224870112"/>
                    </a:ext>
                  </a:extLst>
                </a:gridCol>
              </a:tblGrid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019860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388211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0216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23508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6920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17425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285584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199170"/>
                  </a:ext>
                </a:extLst>
              </a:tr>
            </a:tbl>
          </a:graphicData>
        </a:graphic>
      </p:graphicFrame>
      <p:grpSp>
        <p:nvGrpSpPr>
          <p:cNvPr id="32" name="Groupe 31">
            <a:extLst>
              <a:ext uri="{FF2B5EF4-FFF2-40B4-BE49-F238E27FC236}">
                <a16:creationId xmlns:a16="http://schemas.microsoft.com/office/drawing/2014/main" id="{D385865D-E97D-4FCA-4A6F-E08963F856E9}"/>
              </a:ext>
            </a:extLst>
          </p:cNvPr>
          <p:cNvGrpSpPr/>
          <p:nvPr/>
        </p:nvGrpSpPr>
        <p:grpSpPr>
          <a:xfrm>
            <a:off x="523873" y="470308"/>
            <a:ext cx="5810254" cy="1870303"/>
            <a:chOff x="523873" y="470308"/>
            <a:chExt cx="5810254" cy="1870303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1FD9768D-CF32-4C1A-2802-798FF3D68B09}"/>
                </a:ext>
              </a:extLst>
            </p:cNvPr>
            <p:cNvGrpSpPr/>
            <p:nvPr/>
          </p:nvGrpSpPr>
          <p:grpSpPr>
            <a:xfrm>
              <a:off x="523873" y="470308"/>
              <a:ext cx="5810254" cy="856843"/>
              <a:chOff x="523873" y="470308"/>
              <a:chExt cx="5810254" cy="856843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079E8EB-9C4C-20B9-E574-4BFDA22681FB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ta</a:t>
                </a:r>
              </a:p>
            </p:txBody>
          </p:sp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926A3AD3-C8D7-EA4C-B160-674F5F4A8AFD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tor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25BCA99-2040-E6A5-869E-DF5FDC28E4B5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ti</a:t>
                </a: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7CFE9D8F-9709-939A-CB1B-0E33A5542C9D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tu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CA91046F-7B00-321A-863D-3418017BF7FB}"/>
                </a:ext>
              </a:extLst>
            </p:cNvPr>
            <p:cNvGrpSpPr/>
            <p:nvPr/>
          </p:nvGrpSpPr>
          <p:grpSpPr>
            <a:xfrm>
              <a:off x="523873" y="1483768"/>
              <a:ext cx="5810254" cy="856843"/>
              <a:chOff x="523873" y="470308"/>
              <a:chExt cx="5810254" cy="856843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066BF53E-18A0-6E8D-1E9C-0FA1DDF46D3A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AD1B4108-8D3E-3F89-1026-AEB934B2F545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té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107B05BC-0F8B-BBD3-6E8A-A969E59B1BDA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tê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2C4E047-0C81-7484-D3A5-A0C8D0FB09E0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ta</a:t>
                </a:r>
              </a:p>
            </p:txBody>
          </p:sp>
        </p:grp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94497A10-59B0-CD41-9BE5-4459970AEC1C}"/>
              </a:ext>
            </a:extLst>
          </p:cNvPr>
          <p:cNvGrpSpPr/>
          <p:nvPr/>
        </p:nvGrpSpPr>
        <p:grpSpPr>
          <a:xfrm>
            <a:off x="523873" y="2497228"/>
            <a:ext cx="5810254" cy="1870303"/>
            <a:chOff x="523873" y="470308"/>
            <a:chExt cx="5810254" cy="1870303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A04891FB-064B-2D39-1AC7-A7EE6834E899}"/>
                </a:ext>
              </a:extLst>
            </p:cNvPr>
            <p:cNvGrpSpPr/>
            <p:nvPr/>
          </p:nvGrpSpPr>
          <p:grpSpPr>
            <a:xfrm>
              <a:off x="523873" y="470308"/>
              <a:ext cx="5810254" cy="856843"/>
              <a:chOff x="523873" y="470308"/>
              <a:chExt cx="5810254" cy="856843"/>
            </a:xfrm>
          </p:grpSpPr>
          <p:sp>
            <p:nvSpPr>
              <p:cNvPr id="40" name="Rectangle : coins arrondis 39">
                <a:extLst>
                  <a:ext uri="{FF2B5EF4-FFF2-40B4-BE49-F238E27FC236}">
                    <a16:creationId xmlns:a16="http://schemas.microsoft.com/office/drawing/2014/main" id="{E6BB7F02-F306-8655-0F84-F7E6312E3D89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</a:t>
                </a:r>
              </a:p>
            </p:txBody>
          </p:sp>
          <p:sp>
            <p:nvSpPr>
              <p:cNvPr id="41" name="Rectangle : coins arrondis 40">
                <a:extLst>
                  <a:ext uri="{FF2B5EF4-FFF2-40B4-BE49-F238E27FC236}">
                    <a16:creationId xmlns:a16="http://schemas.microsoft.com/office/drawing/2014/main" id="{27BFE52D-EFE1-23B2-5ECB-A44BE7628147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Rectangle : coins arrondis 41">
                <a:extLst>
                  <a:ext uri="{FF2B5EF4-FFF2-40B4-BE49-F238E27FC236}">
                    <a16:creationId xmlns:a16="http://schemas.microsoft.com/office/drawing/2014/main" id="{FBC3E88B-7010-A187-987C-A3003D942DA3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cu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Rectangle : coins arrondis 42">
                <a:extLst>
                  <a:ext uri="{FF2B5EF4-FFF2-40B4-BE49-F238E27FC236}">
                    <a16:creationId xmlns:a16="http://schemas.microsoft.com/office/drawing/2014/main" id="{78706110-04A9-416D-AAEA-6418D3504FC4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cu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879E06E8-0EB6-B29F-2065-4074F415188D}"/>
                </a:ext>
              </a:extLst>
            </p:cNvPr>
            <p:cNvGrpSpPr/>
            <p:nvPr/>
          </p:nvGrpSpPr>
          <p:grpSpPr>
            <a:xfrm>
              <a:off x="523873" y="1483768"/>
              <a:ext cx="5810254" cy="856843"/>
              <a:chOff x="523873" y="470308"/>
              <a:chExt cx="5810254" cy="856843"/>
            </a:xfrm>
          </p:grpSpPr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B819B915-9D0B-C8F0-E3F4-CA45C34D15F9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</a:t>
                </a: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1E1A33D7-A025-3A7A-D247-61CC42BDC939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cu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63AE15A1-068E-357D-6160-D5E0E25BFCF7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AA9963EE-6FFA-2C5F-BAB6-E49DA1751192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</a:t>
                </a:r>
              </a:p>
            </p:txBody>
          </p:sp>
        </p:grp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BC8187C8-8F1B-2C52-EB34-1FA806AEB7CE}"/>
              </a:ext>
            </a:extLst>
          </p:cNvPr>
          <p:cNvGrpSpPr/>
          <p:nvPr/>
        </p:nvGrpSpPr>
        <p:grpSpPr>
          <a:xfrm>
            <a:off x="523873" y="4524148"/>
            <a:ext cx="5810254" cy="1870303"/>
            <a:chOff x="523873" y="470308"/>
            <a:chExt cx="5810254" cy="1870303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40747039-73B8-9BA4-9436-5E7684D9BDDF}"/>
                </a:ext>
              </a:extLst>
            </p:cNvPr>
            <p:cNvGrpSpPr/>
            <p:nvPr/>
          </p:nvGrpSpPr>
          <p:grpSpPr>
            <a:xfrm>
              <a:off x="523873" y="470308"/>
              <a:ext cx="5810254" cy="856843"/>
              <a:chOff x="523873" y="470308"/>
              <a:chExt cx="5810254" cy="856843"/>
            </a:xfrm>
          </p:grpSpPr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CCA66446-4430-5910-E87C-AEDD644438A0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bé</a:t>
                </a:r>
              </a:p>
            </p:txBody>
          </p:sp>
          <p:sp>
            <p:nvSpPr>
              <p:cNvPr id="52" name="Rectangle : coins arrondis 51">
                <a:extLst>
                  <a:ext uri="{FF2B5EF4-FFF2-40B4-BE49-F238E27FC236}">
                    <a16:creationId xmlns:a16="http://schemas.microsoft.com/office/drawing/2014/main" id="{C24FECC3-93E8-AA2A-D71E-8CC0CB6B3C7A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ba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Rectangle : coins arrondis 52">
                <a:extLst>
                  <a:ext uri="{FF2B5EF4-FFF2-40B4-BE49-F238E27FC236}">
                    <a16:creationId xmlns:a16="http://schemas.microsoft.com/office/drawing/2014/main" id="{BDA3B6AB-2FF4-D588-35F6-2F784F62BD07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bo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Rectangle : coins arrondis 53">
                <a:extLst>
                  <a:ext uri="{FF2B5EF4-FFF2-40B4-BE49-F238E27FC236}">
                    <a16:creationId xmlns:a16="http://schemas.microsoft.com/office/drawing/2014/main" id="{F0D6A2AE-3AF1-23B8-68D2-84EE3D415AF9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bu</a:t>
                </a:r>
              </a:p>
            </p:txBody>
          </p:sp>
        </p:grp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F01958F5-4815-49EE-C023-0B3A19B02975}"/>
                </a:ext>
              </a:extLst>
            </p:cNvPr>
            <p:cNvGrpSpPr/>
            <p:nvPr/>
          </p:nvGrpSpPr>
          <p:grpSpPr>
            <a:xfrm>
              <a:off x="523873" y="1483768"/>
              <a:ext cx="5810254" cy="856843"/>
              <a:chOff x="523873" y="470308"/>
              <a:chExt cx="5810254" cy="856843"/>
            </a:xfrm>
          </p:grpSpPr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35DDDB5A-679B-BD04-4670-6B35E207246F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ba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DBC1A421-6F36-DE6D-9579-3EC47E7230C9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bi</a:t>
                </a: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9EE26845-86D1-D629-A5FE-70398EC0190E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bu</a:t>
                </a: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BE176902-C725-AE5C-BDC1-F451CDDB35A9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ba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CF7EE47C-7020-0C9E-EFCD-FBCD58D73061}"/>
              </a:ext>
            </a:extLst>
          </p:cNvPr>
          <p:cNvGrpSpPr/>
          <p:nvPr/>
        </p:nvGrpSpPr>
        <p:grpSpPr>
          <a:xfrm>
            <a:off x="523873" y="6551068"/>
            <a:ext cx="5810254" cy="1870303"/>
            <a:chOff x="523873" y="470308"/>
            <a:chExt cx="5810254" cy="1870303"/>
          </a:xfrm>
        </p:grpSpPr>
        <p:grpSp>
          <p:nvGrpSpPr>
            <p:cNvPr id="56" name="Groupe 55">
              <a:extLst>
                <a:ext uri="{FF2B5EF4-FFF2-40B4-BE49-F238E27FC236}">
                  <a16:creationId xmlns:a16="http://schemas.microsoft.com/office/drawing/2014/main" id="{27DED737-CA5D-A120-68D3-97A6CDCCA58B}"/>
                </a:ext>
              </a:extLst>
            </p:cNvPr>
            <p:cNvGrpSpPr/>
            <p:nvPr/>
          </p:nvGrpSpPr>
          <p:grpSpPr>
            <a:xfrm>
              <a:off x="523873" y="470308"/>
              <a:ext cx="5810254" cy="856843"/>
              <a:chOff x="523873" y="470308"/>
              <a:chExt cx="5810254" cy="856843"/>
            </a:xfrm>
          </p:grpSpPr>
          <p:sp>
            <p:nvSpPr>
              <p:cNvPr id="62" name="Rectangle : coins arrondis 61">
                <a:extLst>
                  <a:ext uri="{FF2B5EF4-FFF2-40B4-BE49-F238E27FC236}">
                    <a16:creationId xmlns:a16="http://schemas.microsoft.com/office/drawing/2014/main" id="{C3BA35AF-9FE6-2408-AD36-C95A604FB7A6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do</a:t>
                </a:r>
              </a:p>
            </p:txBody>
          </p:sp>
          <p:sp>
            <p:nvSpPr>
              <p:cNvPr id="63" name="Rectangle : coins arrondis 62">
                <a:extLst>
                  <a:ext uri="{FF2B5EF4-FFF2-40B4-BE49-F238E27FC236}">
                    <a16:creationId xmlns:a16="http://schemas.microsoft.com/office/drawing/2014/main" id="{FF0A74B2-14CF-272B-2AFD-1BF055AF4D10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da</a:t>
                </a:r>
              </a:p>
            </p:txBody>
          </p:sp>
          <p:sp>
            <p:nvSpPr>
              <p:cNvPr id="64" name="Rectangle : coins arrondis 63">
                <a:extLst>
                  <a:ext uri="{FF2B5EF4-FFF2-40B4-BE49-F238E27FC236}">
                    <a16:creationId xmlns:a16="http://schemas.microsoft.com/office/drawing/2014/main" id="{F3E068D4-F20F-D9B1-056B-F6C1D702FB9F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do</a:t>
                </a:r>
              </a:p>
            </p:txBody>
          </p:sp>
          <p:sp>
            <p:nvSpPr>
              <p:cNvPr id="65" name="Rectangle : coins arrondis 64">
                <a:extLst>
                  <a:ext uri="{FF2B5EF4-FFF2-40B4-BE49-F238E27FC236}">
                    <a16:creationId xmlns:a16="http://schemas.microsoft.com/office/drawing/2014/main" id="{CA090D5A-522A-EC26-4A19-81DE6E66860A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</a:t>
                </a:r>
              </a:p>
            </p:txBody>
          </p:sp>
        </p:grpSp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3B013362-7C47-7032-2098-90D29428E220}"/>
                </a:ext>
              </a:extLst>
            </p:cNvPr>
            <p:cNvGrpSpPr/>
            <p:nvPr/>
          </p:nvGrpSpPr>
          <p:grpSpPr>
            <a:xfrm>
              <a:off x="523873" y="1483768"/>
              <a:ext cx="5810254" cy="856843"/>
              <a:chOff x="523873" y="470308"/>
              <a:chExt cx="5810254" cy="856843"/>
            </a:xfrm>
          </p:grpSpPr>
          <p:sp>
            <p:nvSpPr>
              <p:cNvPr id="58" name="Rectangle : coins arrondis 57">
                <a:extLst>
                  <a:ext uri="{FF2B5EF4-FFF2-40B4-BE49-F238E27FC236}">
                    <a16:creationId xmlns:a16="http://schemas.microsoft.com/office/drawing/2014/main" id="{10D56B06-01C6-F8DE-0BBC-90621A3B4519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</a:t>
                </a:r>
              </a:p>
            </p:txBody>
          </p:sp>
          <p:sp>
            <p:nvSpPr>
              <p:cNvPr id="59" name="Rectangle : coins arrondis 58">
                <a:extLst>
                  <a:ext uri="{FF2B5EF4-FFF2-40B4-BE49-F238E27FC236}">
                    <a16:creationId xmlns:a16="http://schemas.microsoft.com/office/drawing/2014/main" id="{11EB9705-B30D-41AD-72EF-305F35A04535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da</a:t>
                </a:r>
              </a:p>
            </p:txBody>
          </p:sp>
          <p:sp>
            <p:nvSpPr>
              <p:cNvPr id="60" name="Rectangle : coins arrondis 59">
                <a:extLst>
                  <a:ext uri="{FF2B5EF4-FFF2-40B4-BE49-F238E27FC236}">
                    <a16:creationId xmlns:a16="http://schemas.microsoft.com/office/drawing/2014/main" id="{15EEC5C6-2BFD-C153-B67A-FD9F521A7DC2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dé</a:t>
                </a:r>
              </a:p>
            </p:txBody>
          </p:sp>
          <p:sp>
            <p:nvSpPr>
              <p:cNvPr id="61" name="Rectangle : coins arrondis 60">
                <a:extLst>
                  <a:ext uri="{FF2B5EF4-FFF2-40B4-BE49-F238E27FC236}">
                    <a16:creationId xmlns:a16="http://schemas.microsoft.com/office/drawing/2014/main" id="{82D7DA15-2427-B98F-73D1-CAA5251466AA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233920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5764C49A-5527-16DB-79EF-9BD890EE8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184473"/>
              </p:ext>
            </p:extLst>
          </p:nvPr>
        </p:nvGraphicFramePr>
        <p:xfrm>
          <a:off x="457200" y="390937"/>
          <a:ext cx="5943600" cy="811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409745479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184577512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87880748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224870112"/>
                    </a:ext>
                  </a:extLst>
                </a:gridCol>
              </a:tblGrid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019860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388211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0216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23508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692019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17425"/>
                  </a:ext>
                </a:extLst>
              </a:tr>
              <a:tr h="1013792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285584"/>
                  </a:ext>
                </a:extLst>
              </a:tr>
              <a:tr h="1013791"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199170"/>
                  </a:ext>
                </a:extLst>
              </a:tr>
            </a:tbl>
          </a:graphicData>
        </a:graphic>
      </p:graphicFrame>
      <p:grpSp>
        <p:nvGrpSpPr>
          <p:cNvPr id="32" name="Groupe 31">
            <a:extLst>
              <a:ext uri="{FF2B5EF4-FFF2-40B4-BE49-F238E27FC236}">
                <a16:creationId xmlns:a16="http://schemas.microsoft.com/office/drawing/2014/main" id="{D385865D-E97D-4FCA-4A6F-E08963F856E9}"/>
              </a:ext>
            </a:extLst>
          </p:cNvPr>
          <p:cNvGrpSpPr/>
          <p:nvPr/>
        </p:nvGrpSpPr>
        <p:grpSpPr>
          <a:xfrm>
            <a:off x="523873" y="470308"/>
            <a:ext cx="5810254" cy="1870303"/>
            <a:chOff x="523873" y="470308"/>
            <a:chExt cx="5810254" cy="1870303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1FD9768D-CF32-4C1A-2802-798FF3D68B09}"/>
                </a:ext>
              </a:extLst>
            </p:cNvPr>
            <p:cNvGrpSpPr/>
            <p:nvPr/>
          </p:nvGrpSpPr>
          <p:grpSpPr>
            <a:xfrm>
              <a:off x="523873" y="470308"/>
              <a:ext cx="5810254" cy="856843"/>
              <a:chOff x="523873" y="470308"/>
              <a:chExt cx="5810254" cy="856843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079E8EB-9C4C-20B9-E574-4BFDA22681FB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ga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926A3AD3-C8D7-EA4C-B160-674F5F4A8AFD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go</a:t>
                </a:r>
              </a:p>
            </p:txBody>
          </p:sp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25BCA99-2040-E6A5-869E-DF5FDC28E4B5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gre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7CFE9D8F-9709-939A-CB1B-0E33A5542C9D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go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CA91046F-7B00-321A-863D-3418017BF7FB}"/>
                </a:ext>
              </a:extLst>
            </p:cNvPr>
            <p:cNvGrpSpPr/>
            <p:nvPr/>
          </p:nvGrpSpPr>
          <p:grpSpPr>
            <a:xfrm>
              <a:off x="523873" y="1483768"/>
              <a:ext cx="5810254" cy="856843"/>
              <a:chOff x="523873" y="470308"/>
              <a:chExt cx="5810254" cy="856843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066BF53E-18A0-6E8D-1E9C-0FA1DDF46D3A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ga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AD1B4108-8D3E-3F89-1026-AEB934B2F545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ga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107B05BC-0F8B-BBD3-6E8A-A969E59B1BDA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go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2C4E047-0C81-7484-D3A5-A0C8D0FB09E0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ga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94497A10-59B0-CD41-9BE5-4459970AEC1C}"/>
              </a:ext>
            </a:extLst>
          </p:cNvPr>
          <p:cNvGrpSpPr/>
          <p:nvPr/>
        </p:nvGrpSpPr>
        <p:grpSpPr>
          <a:xfrm>
            <a:off x="523873" y="2497228"/>
            <a:ext cx="5810254" cy="1870303"/>
            <a:chOff x="523873" y="470308"/>
            <a:chExt cx="5810254" cy="1870303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A04891FB-064B-2D39-1AC7-A7EE6834E899}"/>
                </a:ext>
              </a:extLst>
            </p:cNvPr>
            <p:cNvGrpSpPr/>
            <p:nvPr/>
          </p:nvGrpSpPr>
          <p:grpSpPr>
            <a:xfrm>
              <a:off x="523873" y="470308"/>
              <a:ext cx="5810254" cy="856843"/>
              <a:chOff x="523873" y="470308"/>
              <a:chExt cx="5810254" cy="856843"/>
            </a:xfrm>
          </p:grpSpPr>
          <p:sp>
            <p:nvSpPr>
              <p:cNvPr id="40" name="Rectangle : coins arrondis 39">
                <a:extLst>
                  <a:ext uri="{FF2B5EF4-FFF2-40B4-BE49-F238E27FC236}">
                    <a16:creationId xmlns:a16="http://schemas.microsoft.com/office/drawing/2014/main" id="{E6BB7F02-F306-8655-0F84-F7E6312E3D89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hé</a:t>
                </a:r>
              </a:p>
            </p:txBody>
          </p:sp>
          <p:sp>
            <p:nvSpPr>
              <p:cNvPr id="41" name="Rectangle : coins arrondis 40">
                <a:extLst>
                  <a:ext uri="{FF2B5EF4-FFF2-40B4-BE49-F238E27FC236}">
                    <a16:creationId xmlns:a16="http://schemas.microsoft.com/office/drawing/2014/main" id="{27BFE52D-EFE1-23B2-5ECB-A44BE7628147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hi</a:t>
                </a:r>
              </a:p>
            </p:txBody>
          </p:sp>
          <p:sp>
            <p:nvSpPr>
              <p:cNvPr id="42" name="Rectangle : coins arrondis 41">
                <a:extLst>
                  <a:ext uri="{FF2B5EF4-FFF2-40B4-BE49-F238E27FC236}">
                    <a16:creationId xmlns:a16="http://schemas.microsoft.com/office/drawing/2014/main" id="{FBC3E88B-7010-A187-987C-A3003D942DA3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ha</a:t>
                </a:r>
              </a:p>
            </p:txBody>
          </p:sp>
          <p:sp>
            <p:nvSpPr>
              <p:cNvPr id="43" name="Rectangle : coins arrondis 42">
                <a:extLst>
                  <a:ext uri="{FF2B5EF4-FFF2-40B4-BE49-F238E27FC236}">
                    <a16:creationId xmlns:a16="http://schemas.microsoft.com/office/drawing/2014/main" id="{78706110-04A9-416D-AAEA-6418D3504FC4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hu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879E06E8-0EB6-B29F-2065-4074F415188D}"/>
                </a:ext>
              </a:extLst>
            </p:cNvPr>
            <p:cNvGrpSpPr/>
            <p:nvPr/>
          </p:nvGrpSpPr>
          <p:grpSpPr>
            <a:xfrm>
              <a:off x="523873" y="1483768"/>
              <a:ext cx="5810254" cy="856843"/>
              <a:chOff x="523873" y="470308"/>
              <a:chExt cx="5810254" cy="856843"/>
            </a:xfrm>
          </p:grpSpPr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B819B915-9D0B-C8F0-E3F4-CA45C34D15F9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ha</a:t>
                </a:r>
              </a:p>
            </p:txBody>
          </p:sp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1E1A33D7-A025-3A7A-D247-61CC42BDC939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hé</a:t>
                </a:r>
              </a:p>
            </p:txBody>
          </p: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63AE15A1-068E-357D-6160-D5E0E25BFCF7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ha</a:t>
                </a:r>
              </a:p>
            </p:txBody>
          </p:sp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AA9963EE-6FFA-2C5F-BAB6-E49DA1751192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hô</a:t>
                </a:r>
                <a:endParaRPr lang="fr-FR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BC8187C8-8F1B-2C52-EB34-1FA806AEB7CE}"/>
              </a:ext>
            </a:extLst>
          </p:cNvPr>
          <p:cNvGrpSpPr/>
          <p:nvPr/>
        </p:nvGrpSpPr>
        <p:grpSpPr>
          <a:xfrm>
            <a:off x="523873" y="4524148"/>
            <a:ext cx="5810254" cy="1870303"/>
            <a:chOff x="523873" y="470308"/>
            <a:chExt cx="5810254" cy="1870303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40747039-73B8-9BA4-9436-5E7684D9BDDF}"/>
                </a:ext>
              </a:extLst>
            </p:cNvPr>
            <p:cNvGrpSpPr/>
            <p:nvPr/>
          </p:nvGrpSpPr>
          <p:grpSpPr>
            <a:xfrm>
              <a:off x="523873" y="470308"/>
              <a:ext cx="5810254" cy="856843"/>
              <a:chOff x="523873" y="470308"/>
              <a:chExt cx="5810254" cy="856843"/>
            </a:xfrm>
          </p:grpSpPr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CCA66446-4430-5910-E87C-AEDD644438A0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zo</a:t>
                </a:r>
                <a:endParaRPr lang="fr-F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Rectangle : coins arrondis 51">
                <a:extLst>
                  <a:ext uri="{FF2B5EF4-FFF2-40B4-BE49-F238E27FC236}">
                    <a16:creationId xmlns:a16="http://schemas.microsoft.com/office/drawing/2014/main" id="{C24FECC3-93E8-AA2A-D71E-8CC0CB6B3C7A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zo</a:t>
                </a:r>
                <a:endParaRPr lang="fr-F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Rectangle : coins arrondis 52">
                <a:extLst>
                  <a:ext uri="{FF2B5EF4-FFF2-40B4-BE49-F238E27FC236}">
                    <a16:creationId xmlns:a16="http://schemas.microsoft.com/office/drawing/2014/main" id="{BDA3B6AB-2FF4-D588-35F6-2F784F62BD07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zè</a:t>
                </a:r>
                <a:endParaRPr lang="fr-F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Rectangle : coins arrondis 53">
                <a:extLst>
                  <a:ext uri="{FF2B5EF4-FFF2-40B4-BE49-F238E27FC236}">
                    <a16:creationId xmlns:a16="http://schemas.microsoft.com/office/drawing/2014/main" id="{F0D6A2AE-3AF1-23B8-68D2-84EE3D415AF9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zi</a:t>
                </a:r>
                <a:endParaRPr lang="fr-F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F01958F5-4815-49EE-C023-0B3A19B02975}"/>
                </a:ext>
              </a:extLst>
            </p:cNvPr>
            <p:cNvGrpSpPr/>
            <p:nvPr/>
          </p:nvGrpSpPr>
          <p:grpSpPr>
            <a:xfrm>
              <a:off x="523873" y="1483768"/>
              <a:ext cx="5810254" cy="856843"/>
              <a:chOff x="523873" y="470308"/>
              <a:chExt cx="5810254" cy="856843"/>
            </a:xfrm>
          </p:grpSpPr>
          <p:sp>
            <p:nvSpPr>
              <p:cNvPr id="47" name="Rectangle : coins arrondis 46">
                <a:extLst>
                  <a:ext uri="{FF2B5EF4-FFF2-40B4-BE49-F238E27FC236}">
                    <a16:creationId xmlns:a16="http://schemas.microsoft.com/office/drawing/2014/main" id="{35DDDB5A-679B-BD04-4670-6B35E207246F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zo</a:t>
                </a:r>
                <a:endParaRPr lang="fr-F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DBC1A421-6F36-DE6D-9579-3EC47E7230C9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zé</a:t>
                </a:r>
                <a:endParaRPr lang="fr-F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9EE26845-86D1-D629-A5FE-70398EC0190E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zo</a:t>
                </a:r>
                <a:endParaRPr lang="fr-F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BE176902-C725-AE5C-BDC1-F451CDDB35A9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CF7EE47C-7020-0C9E-EFCD-FBCD58D73061}"/>
              </a:ext>
            </a:extLst>
          </p:cNvPr>
          <p:cNvGrpSpPr/>
          <p:nvPr/>
        </p:nvGrpSpPr>
        <p:grpSpPr>
          <a:xfrm>
            <a:off x="523873" y="6551068"/>
            <a:ext cx="5810254" cy="1870303"/>
            <a:chOff x="523873" y="470308"/>
            <a:chExt cx="5810254" cy="1870303"/>
          </a:xfrm>
        </p:grpSpPr>
        <p:grpSp>
          <p:nvGrpSpPr>
            <p:cNvPr id="56" name="Groupe 55">
              <a:extLst>
                <a:ext uri="{FF2B5EF4-FFF2-40B4-BE49-F238E27FC236}">
                  <a16:creationId xmlns:a16="http://schemas.microsoft.com/office/drawing/2014/main" id="{27DED737-CA5D-A120-68D3-97A6CDCCA58B}"/>
                </a:ext>
              </a:extLst>
            </p:cNvPr>
            <p:cNvGrpSpPr/>
            <p:nvPr/>
          </p:nvGrpSpPr>
          <p:grpSpPr>
            <a:xfrm>
              <a:off x="523873" y="470308"/>
              <a:ext cx="5810254" cy="856843"/>
              <a:chOff x="523873" y="470308"/>
              <a:chExt cx="5810254" cy="856843"/>
            </a:xfrm>
          </p:grpSpPr>
          <p:sp>
            <p:nvSpPr>
              <p:cNvPr id="62" name="Rectangle : coins arrondis 61">
                <a:extLst>
                  <a:ext uri="{FF2B5EF4-FFF2-40B4-BE49-F238E27FC236}">
                    <a16:creationId xmlns:a16="http://schemas.microsoft.com/office/drawing/2014/main" id="{C3BA35AF-9FE6-2408-AD36-C95A604FB7A6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pi</a:t>
                </a:r>
              </a:p>
            </p:txBody>
          </p:sp>
          <p:sp>
            <p:nvSpPr>
              <p:cNvPr id="63" name="Rectangle : coins arrondis 62">
                <a:extLst>
                  <a:ext uri="{FF2B5EF4-FFF2-40B4-BE49-F238E27FC236}">
                    <a16:creationId xmlns:a16="http://schemas.microsoft.com/office/drawing/2014/main" id="{FF0A74B2-14CF-272B-2AFD-1BF055AF4D10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</a:t>
                </a:r>
              </a:p>
            </p:txBody>
          </p:sp>
          <p:sp>
            <p:nvSpPr>
              <p:cNvPr id="64" name="Rectangle : coins arrondis 63">
                <a:extLst>
                  <a:ext uri="{FF2B5EF4-FFF2-40B4-BE49-F238E27FC236}">
                    <a16:creationId xmlns:a16="http://schemas.microsoft.com/office/drawing/2014/main" id="{F3E068D4-F20F-D9B1-056B-F6C1D702FB9F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pa</a:t>
                </a:r>
                <a:endParaRPr lang="fr-F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" name="Rectangle : coins arrondis 64">
                <a:extLst>
                  <a:ext uri="{FF2B5EF4-FFF2-40B4-BE49-F238E27FC236}">
                    <a16:creationId xmlns:a16="http://schemas.microsoft.com/office/drawing/2014/main" id="{CA090D5A-522A-EC26-4A19-81DE6E66860A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pi</a:t>
                </a:r>
              </a:p>
            </p:txBody>
          </p:sp>
        </p:grpSp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3B013362-7C47-7032-2098-90D29428E220}"/>
                </a:ext>
              </a:extLst>
            </p:cNvPr>
            <p:cNvGrpSpPr/>
            <p:nvPr/>
          </p:nvGrpSpPr>
          <p:grpSpPr>
            <a:xfrm>
              <a:off x="523873" y="1483768"/>
              <a:ext cx="5810254" cy="856843"/>
              <a:chOff x="523873" y="470308"/>
              <a:chExt cx="5810254" cy="856843"/>
            </a:xfrm>
          </p:grpSpPr>
          <p:sp>
            <p:nvSpPr>
              <p:cNvPr id="58" name="Rectangle : coins arrondis 57">
                <a:extLst>
                  <a:ext uri="{FF2B5EF4-FFF2-40B4-BE49-F238E27FC236}">
                    <a16:creationId xmlns:a16="http://schemas.microsoft.com/office/drawing/2014/main" id="{10D56B06-01C6-F8DE-0BBC-90621A3B4519}"/>
                  </a:ext>
                </a:extLst>
              </p:cNvPr>
              <p:cNvSpPr/>
              <p:nvPr/>
            </p:nvSpPr>
            <p:spPr>
              <a:xfrm>
                <a:off x="523873" y="470312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</a:t>
                </a:r>
              </a:p>
            </p:txBody>
          </p:sp>
          <p:sp>
            <p:nvSpPr>
              <p:cNvPr id="59" name="Rectangle : coins arrondis 58">
                <a:extLst>
                  <a:ext uri="{FF2B5EF4-FFF2-40B4-BE49-F238E27FC236}">
                    <a16:creationId xmlns:a16="http://schemas.microsoft.com/office/drawing/2014/main" id="{11EB9705-B30D-41AD-72EF-305F35A04535}"/>
                  </a:ext>
                </a:extLst>
              </p:cNvPr>
              <p:cNvSpPr/>
              <p:nvPr/>
            </p:nvSpPr>
            <p:spPr>
              <a:xfrm>
                <a:off x="2019302" y="470310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pa</a:t>
                </a:r>
                <a:endParaRPr lang="fr-F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Rectangle : coins arrondis 59">
                <a:extLst>
                  <a:ext uri="{FF2B5EF4-FFF2-40B4-BE49-F238E27FC236}">
                    <a16:creationId xmlns:a16="http://schemas.microsoft.com/office/drawing/2014/main" id="{15EEC5C6-2BFD-C153-B67A-FD9F521A7DC2}"/>
                  </a:ext>
                </a:extLst>
              </p:cNvPr>
              <p:cNvSpPr/>
              <p:nvPr/>
            </p:nvSpPr>
            <p:spPr>
              <a:xfrm>
                <a:off x="3500435" y="470309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pu</a:t>
                </a:r>
              </a:p>
            </p:txBody>
          </p:sp>
          <p:sp>
            <p:nvSpPr>
              <p:cNvPr id="61" name="Rectangle : coins arrondis 60">
                <a:extLst>
                  <a:ext uri="{FF2B5EF4-FFF2-40B4-BE49-F238E27FC236}">
                    <a16:creationId xmlns:a16="http://schemas.microsoft.com/office/drawing/2014/main" id="{82D7DA15-2427-B98F-73D1-CAA5251466AA}"/>
                  </a:ext>
                </a:extLst>
              </p:cNvPr>
              <p:cNvSpPr/>
              <p:nvPr/>
            </p:nvSpPr>
            <p:spPr>
              <a:xfrm>
                <a:off x="4995864" y="470308"/>
                <a:ext cx="1338263" cy="8568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600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pa</a:t>
                </a:r>
                <a:endParaRPr lang="fr-F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7015883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270</TotalTime>
  <Words>366</Words>
  <Application>Microsoft Office PowerPoint</Application>
  <PresentationFormat>Format A4 (210 x 297 mm)</PresentationFormat>
  <Paragraphs>353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KG Second Chances Sketch</vt:lpstr>
      <vt:lpstr>Print Bold</vt:lpstr>
      <vt:lpstr>Wolf Sans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</dc:creator>
  <cp:lastModifiedBy>Alizée</cp:lastModifiedBy>
  <cp:revision>40</cp:revision>
  <dcterms:created xsi:type="dcterms:W3CDTF">2022-09-19T17:42:38Z</dcterms:created>
  <dcterms:modified xsi:type="dcterms:W3CDTF">2022-10-30T12:02:22Z</dcterms:modified>
</cp:coreProperties>
</file>