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61" r:id="rId4"/>
    <p:sldId id="259" r:id="rId5"/>
    <p:sldId id="260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291D-784E-4E1A-B51C-AEE58EA2D56E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04C5-1FEC-4CA5-A3D9-DA944B3A76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5145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291D-784E-4E1A-B51C-AEE58EA2D56E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04C5-1FEC-4CA5-A3D9-DA944B3A76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304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291D-784E-4E1A-B51C-AEE58EA2D56E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04C5-1FEC-4CA5-A3D9-DA944B3A76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373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291D-784E-4E1A-B51C-AEE58EA2D56E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04C5-1FEC-4CA5-A3D9-DA944B3A76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60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291D-784E-4E1A-B51C-AEE58EA2D56E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04C5-1FEC-4CA5-A3D9-DA944B3A76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564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291D-784E-4E1A-B51C-AEE58EA2D56E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04C5-1FEC-4CA5-A3D9-DA944B3A76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53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291D-784E-4E1A-B51C-AEE58EA2D56E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04C5-1FEC-4CA5-A3D9-DA944B3A76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576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291D-784E-4E1A-B51C-AEE58EA2D56E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04C5-1FEC-4CA5-A3D9-DA944B3A76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91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291D-784E-4E1A-B51C-AEE58EA2D56E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04C5-1FEC-4CA5-A3D9-DA944B3A76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779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291D-784E-4E1A-B51C-AEE58EA2D56E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04C5-1FEC-4CA5-A3D9-DA944B3A76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83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291D-784E-4E1A-B51C-AEE58EA2D56E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04C5-1FEC-4CA5-A3D9-DA944B3A76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78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A291D-784E-4E1A-B51C-AEE58EA2D56E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D04C5-1FEC-4CA5-A3D9-DA944B3A76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53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4872C54-C20F-18FD-644F-FD9A4EE2ED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93192"/>
              </p:ext>
            </p:extLst>
          </p:nvPr>
        </p:nvGraphicFramePr>
        <p:xfrm>
          <a:off x="304800" y="399473"/>
          <a:ext cx="9254840" cy="5112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484">
                  <a:extLst>
                    <a:ext uri="{9D8B030D-6E8A-4147-A177-3AD203B41FA5}">
                      <a16:colId xmlns:a16="http://schemas.microsoft.com/office/drawing/2014/main" val="3055642340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1291020715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1532282500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3445960409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1689283363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1381142531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2927685783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1560610384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1078091312"/>
                    </a:ext>
                  </a:extLst>
                </a:gridCol>
                <a:gridCol w="925484">
                  <a:extLst>
                    <a:ext uri="{9D8B030D-6E8A-4147-A177-3AD203B41FA5}">
                      <a16:colId xmlns:a16="http://schemas.microsoft.com/office/drawing/2014/main" val="1240407085"/>
                    </a:ext>
                  </a:extLst>
                </a:gridCol>
              </a:tblGrid>
              <a:tr h="792489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498004"/>
                  </a:ext>
                </a:extLst>
              </a:tr>
              <a:tr h="11631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253952"/>
                  </a:ext>
                </a:extLst>
              </a:tr>
              <a:tr h="11631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411044"/>
                  </a:ext>
                </a:extLst>
              </a:tr>
              <a:tr h="116316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583104"/>
                  </a:ext>
                </a:extLst>
              </a:tr>
              <a:tr h="83033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un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deux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trois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quatre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cinq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six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huit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neuf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dix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529012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3BF8E0A1-BB5E-F1E8-804F-6C3828C2F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3" y="5774639"/>
            <a:ext cx="9869277" cy="771633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1739160-59C8-A88B-4CB7-9CF9BD1B0467}"/>
              </a:ext>
            </a:extLst>
          </p:cNvPr>
          <p:cNvCxnSpPr>
            <a:cxnSpLocks/>
          </p:cNvCxnSpPr>
          <p:nvPr/>
        </p:nvCxnSpPr>
        <p:spPr>
          <a:xfrm>
            <a:off x="-1377" y="6129976"/>
            <a:ext cx="990000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01" name="Groupe 200">
            <a:extLst>
              <a:ext uri="{FF2B5EF4-FFF2-40B4-BE49-F238E27FC236}">
                <a16:creationId xmlns:a16="http://schemas.microsoft.com/office/drawing/2014/main" id="{6EF0DB79-0E3C-55E8-47E3-73B33D9E2DC9}"/>
              </a:ext>
            </a:extLst>
          </p:cNvPr>
          <p:cNvGrpSpPr/>
          <p:nvPr/>
        </p:nvGrpSpPr>
        <p:grpSpPr>
          <a:xfrm>
            <a:off x="478616" y="1416403"/>
            <a:ext cx="8982469" cy="3150317"/>
            <a:chOff x="478616" y="1238603"/>
            <a:chExt cx="8982469" cy="3150317"/>
          </a:xfrm>
        </p:grpSpPr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74C96A96-B496-BCA7-8B3D-59E24C2EE04E}"/>
                </a:ext>
              </a:extLst>
            </p:cNvPr>
            <p:cNvGrpSpPr/>
            <p:nvPr/>
          </p:nvGrpSpPr>
          <p:grpSpPr>
            <a:xfrm rot="5400000">
              <a:off x="8637960" y="3680840"/>
              <a:ext cx="935679" cy="432000"/>
              <a:chOff x="456536" y="541597"/>
              <a:chExt cx="2297827" cy="915728"/>
            </a:xfrm>
          </p:grpSpPr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BD6F5164-F384-0604-1440-E6B1CDE791FD}"/>
                  </a:ext>
                </a:extLst>
              </p:cNvPr>
              <p:cNvGrpSpPr/>
              <p:nvPr/>
            </p:nvGrpSpPr>
            <p:grpSpPr>
              <a:xfrm>
                <a:off x="581733" y="664835"/>
                <a:ext cx="2008971" cy="189748"/>
                <a:chOff x="1538996" y="4474835"/>
                <a:chExt cx="2008971" cy="189748"/>
              </a:xfrm>
            </p:grpSpPr>
            <p:sp>
              <p:nvSpPr>
                <p:cNvPr id="58" name="Ellipse 57">
                  <a:extLst>
                    <a:ext uri="{FF2B5EF4-FFF2-40B4-BE49-F238E27FC236}">
                      <a16:creationId xmlns:a16="http://schemas.microsoft.com/office/drawing/2014/main" id="{A9738F22-8308-944D-F745-17D2121099DB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9" name="Ellipse 58">
                  <a:extLst>
                    <a:ext uri="{FF2B5EF4-FFF2-40B4-BE49-F238E27FC236}">
                      <a16:creationId xmlns:a16="http://schemas.microsoft.com/office/drawing/2014/main" id="{C2D2A5D4-71F3-7044-3E68-5E0206ABEF6D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0" name="Ellipse 59">
                  <a:extLst>
                    <a:ext uri="{FF2B5EF4-FFF2-40B4-BE49-F238E27FC236}">
                      <a16:creationId xmlns:a16="http://schemas.microsoft.com/office/drawing/2014/main" id="{31CDDAB8-E994-16BB-51D8-46DEC81C4948}"/>
                    </a:ext>
                  </a:extLst>
                </p:cNvPr>
                <p:cNvSpPr/>
                <p:nvPr/>
              </p:nvSpPr>
              <p:spPr>
                <a:xfrm>
                  <a:off x="2485278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1" name="Ellipse 60">
                  <a:extLst>
                    <a:ext uri="{FF2B5EF4-FFF2-40B4-BE49-F238E27FC236}">
                      <a16:creationId xmlns:a16="http://schemas.microsoft.com/office/drawing/2014/main" id="{76B319B2-F9A3-3A7D-F166-23EABA78D36F}"/>
                    </a:ext>
                  </a:extLst>
                </p:cNvPr>
                <p:cNvSpPr/>
                <p:nvPr/>
              </p:nvSpPr>
              <p:spPr>
                <a:xfrm>
                  <a:off x="2931390" y="4474835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2" name="Ellipse 61">
                  <a:extLst>
                    <a:ext uri="{FF2B5EF4-FFF2-40B4-BE49-F238E27FC236}">
                      <a16:creationId xmlns:a16="http://schemas.microsoft.com/office/drawing/2014/main" id="{3576F5B1-9540-F459-6228-027E0E4F50DE}"/>
                    </a:ext>
                  </a:extLst>
                </p:cNvPr>
                <p:cNvSpPr/>
                <p:nvPr/>
              </p:nvSpPr>
              <p:spPr>
                <a:xfrm>
                  <a:off x="3367967" y="4484583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DD217CDE-E840-0CF0-2A06-B823527E2828}"/>
                  </a:ext>
                </a:extLst>
              </p:cNvPr>
              <p:cNvGrpSpPr/>
              <p:nvPr/>
            </p:nvGrpSpPr>
            <p:grpSpPr>
              <a:xfrm>
                <a:off x="581733" y="1119560"/>
                <a:ext cx="2008971" cy="189748"/>
                <a:chOff x="1538996" y="4474835"/>
                <a:chExt cx="2008971" cy="189748"/>
              </a:xfrm>
            </p:grpSpPr>
            <p:sp>
              <p:nvSpPr>
                <p:cNvPr id="53" name="Ellipse 52">
                  <a:extLst>
                    <a:ext uri="{FF2B5EF4-FFF2-40B4-BE49-F238E27FC236}">
                      <a16:creationId xmlns:a16="http://schemas.microsoft.com/office/drawing/2014/main" id="{57FE75A8-5046-F4FC-B217-FBA806B19EBC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4" name="Ellipse 53">
                  <a:extLst>
                    <a:ext uri="{FF2B5EF4-FFF2-40B4-BE49-F238E27FC236}">
                      <a16:creationId xmlns:a16="http://schemas.microsoft.com/office/drawing/2014/main" id="{F53ECE4E-7E67-207E-11D5-BD2F4E12E4E1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5" name="Ellipse 54">
                  <a:extLst>
                    <a:ext uri="{FF2B5EF4-FFF2-40B4-BE49-F238E27FC236}">
                      <a16:creationId xmlns:a16="http://schemas.microsoft.com/office/drawing/2014/main" id="{5565F2A0-4B2C-F610-90BA-355BF2F2EBEA}"/>
                    </a:ext>
                  </a:extLst>
                </p:cNvPr>
                <p:cNvSpPr/>
                <p:nvPr/>
              </p:nvSpPr>
              <p:spPr>
                <a:xfrm>
                  <a:off x="2485278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" name="Ellipse 55">
                  <a:extLst>
                    <a:ext uri="{FF2B5EF4-FFF2-40B4-BE49-F238E27FC236}">
                      <a16:creationId xmlns:a16="http://schemas.microsoft.com/office/drawing/2014/main" id="{A16A194C-ADDA-C893-102D-194B196ECAF3}"/>
                    </a:ext>
                  </a:extLst>
                </p:cNvPr>
                <p:cNvSpPr/>
                <p:nvPr/>
              </p:nvSpPr>
              <p:spPr>
                <a:xfrm>
                  <a:off x="2931390" y="4474835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7" name="Ellipse 56">
                  <a:extLst>
                    <a:ext uri="{FF2B5EF4-FFF2-40B4-BE49-F238E27FC236}">
                      <a16:creationId xmlns:a16="http://schemas.microsoft.com/office/drawing/2014/main" id="{06D0F026-2B10-61F9-88C4-0724B9C45F71}"/>
                    </a:ext>
                  </a:extLst>
                </p:cNvPr>
                <p:cNvSpPr/>
                <p:nvPr/>
              </p:nvSpPr>
              <p:spPr>
                <a:xfrm>
                  <a:off x="3367967" y="4484583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46" name="Groupe 45">
                <a:extLst>
                  <a:ext uri="{FF2B5EF4-FFF2-40B4-BE49-F238E27FC236}">
                    <a16:creationId xmlns:a16="http://schemas.microsoft.com/office/drawing/2014/main" id="{BC2ABC8A-6BF1-C7FA-9028-3C16BA2417DC}"/>
                  </a:ext>
                </a:extLst>
              </p:cNvPr>
              <p:cNvGrpSpPr/>
              <p:nvPr/>
            </p:nvGrpSpPr>
            <p:grpSpPr>
              <a:xfrm>
                <a:off x="456536" y="541597"/>
                <a:ext cx="2297827" cy="915728"/>
                <a:chOff x="456536" y="541597"/>
                <a:chExt cx="2297827" cy="915728"/>
              </a:xfrm>
            </p:grpSpPr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A8D079C6-294D-0762-0E0C-44DB254CA93A}"/>
                    </a:ext>
                  </a:extLst>
                </p:cNvPr>
                <p:cNvSpPr/>
                <p:nvPr/>
              </p:nvSpPr>
              <p:spPr>
                <a:xfrm>
                  <a:off x="461963" y="541597"/>
                  <a:ext cx="2292400" cy="915728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48" name="Connecteur droit 47">
                  <a:extLst>
                    <a:ext uri="{FF2B5EF4-FFF2-40B4-BE49-F238E27FC236}">
                      <a16:creationId xmlns:a16="http://schemas.microsoft.com/office/drawing/2014/main" id="{8C0220BA-7FB3-C293-5E27-6A113B242CF9}"/>
                    </a:ext>
                  </a:extLst>
                </p:cNvPr>
                <p:cNvCxnSpPr/>
                <p:nvPr/>
              </p:nvCxnSpPr>
              <p:spPr>
                <a:xfrm>
                  <a:off x="914400" y="541597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Connecteur droit 48">
                  <a:extLst>
                    <a:ext uri="{FF2B5EF4-FFF2-40B4-BE49-F238E27FC236}">
                      <a16:creationId xmlns:a16="http://schemas.microsoft.com/office/drawing/2014/main" id="{BD35C74C-5125-FA5D-3B1E-0B42F382B2C5}"/>
                    </a:ext>
                  </a:extLst>
                </p:cNvPr>
                <p:cNvCxnSpPr/>
                <p:nvPr/>
              </p:nvCxnSpPr>
              <p:spPr>
                <a:xfrm>
                  <a:off x="1379220" y="541597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Connecteur droit 49">
                  <a:extLst>
                    <a:ext uri="{FF2B5EF4-FFF2-40B4-BE49-F238E27FC236}">
                      <a16:creationId xmlns:a16="http://schemas.microsoft.com/office/drawing/2014/main" id="{1AEA9BDE-F9FC-99FE-A40D-8BFBE19826D0}"/>
                    </a:ext>
                  </a:extLst>
                </p:cNvPr>
                <p:cNvCxnSpPr/>
                <p:nvPr/>
              </p:nvCxnSpPr>
              <p:spPr>
                <a:xfrm>
                  <a:off x="1836420" y="541597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Connecteur droit 50">
                  <a:extLst>
                    <a:ext uri="{FF2B5EF4-FFF2-40B4-BE49-F238E27FC236}">
                      <a16:creationId xmlns:a16="http://schemas.microsoft.com/office/drawing/2014/main" id="{E8DB2B95-D244-1FF2-860C-936D1EF3E18B}"/>
                    </a:ext>
                  </a:extLst>
                </p:cNvPr>
                <p:cNvCxnSpPr/>
                <p:nvPr/>
              </p:nvCxnSpPr>
              <p:spPr>
                <a:xfrm>
                  <a:off x="2293620" y="541597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3034B4F4-A600-9CE7-9917-753C0E9FF8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6536" y="991841"/>
                  <a:ext cx="229782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2F2E61C7-C89E-3925-FE0D-48A96DA2D426}"/>
                </a:ext>
              </a:extLst>
            </p:cNvPr>
            <p:cNvGrpSpPr/>
            <p:nvPr/>
          </p:nvGrpSpPr>
          <p:grpSpPr>
            <a:xfrm rot="16200000">
              <a:off x="7705193" y="3685657"/>
              <a:ext cx="958463" cy="445148"/>
              <a:chOff x="451109" y="1702162"/>
              <a:chExt cx="2297827" cy="915728"/>
            </a:xfrm>
          </p:grpSpPr>
          <p:grpSp>
            <p:nvGrpSpPr>
              <p:cNvPr id="64" name="Groupe 63">
                <a:extLst>
                  <a:ext uri="{FF2B5EF4-FFF2-40B4-BE49-F238E27FC236}">
                    <a16:creationId xmlns:a16="http://schemas.microsoft.com/office/drawing/2014/main" id="{92A7D039-0802-2838-A4C6-C5D85AC45327}"/>
                  </a:ext>
                </a:extLst>
              </p:cNvPr>
              <p:cNvGrpSpPr/>
              <p:nvPr/>
            </p:nvGrpSpPr>
            <p:grpSpPr>
              <a:xfrm>
                <a:off x="586496" y="1824094"/>
                <a:ext cx="2008971" cy="189748"/>
                <a:chOff x="1538996" y="4474835"/>
                <a:chExt cx="2008971" cy="189748"/>
              </a:xfrm>
            </p:grpSpPr>
            <p:sp>
              <p:nvSpPr>
                <p:cNvPr id="77" name="Ellipse 76">
                  <a:extLst>
                    <a:ext uri="{FF2B5EF4-FFF2-40B4-BE49-F238E27FC236}">
                      <a16:creationId xmlns:a16="http://schemas.microsoft.com/office/drawing/2014/main" id="{9D6027B9-9C67-D8D6-C5C2-3A035CB2A73D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8" name="Ellipse 77">
                  <a:extLst>
                    <a:ext uri="{FF2B5EF4-FFF2-40B4-BE49-F238E27FC236}">
                      <a16:creationId xmlns:a16="http://schemas.microsoft.com/office/drawing/2014/main" id="{965BE82E-0E59-1C2F-886A-1CFF84A980B7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9" name="Ellipse 78">
                  <a:extLst>
                    <a:ext uri="{FF2B5EF4-FFF2-40B4-BE49-F238E27FC236}">
                      <a16:creationId xmlns:a16="http://schemas.microsoft.com/office/drawing/2014/main" id="{055B7DA8-6FE0-8A2D-B55C-A2F3487F81E7}"/>
                    </a:ext>
                  </a:extLst>
                </p:cNvPr>
                <p:cNvSpPr/>
                <p:nvPr/>
              </p:nvSpPr>
              <p:spPr>
                <a:xfrm>
                  <a:off x="2485278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0" name="Ellipse 79">
                  <a:extLst>
                    <a:ext uri="{FF2B5EF4-FFF2-40B4-BE49-F238E27FC236}">
                      <a16:creationId xmlns:a16="http://schemas.microsoft.com/office/drawing/2014/main" id="{779F3C6B-8B18-D5FE-D0DC-2E2F45E70DB5}"/>
                    </a:ext>
                  </a:extLst>
                </p:cNvPr>
                <p:cNvSpPr/>
                <p:nvPr/>
              </p:nvSpPr>
              <p:spPr>
                <a:xfrm>
                  <a:off x="2931390" y="4474835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1" name="Ellipse 80">
                  <a:extLst>
                    <a:ext uri="{FF2B5EF4-FFF2-40B4-BE49-F238E27FC236}">
                      <a16:creationId xmlns:a16="http://schemas.microsoft.com/office/drawing/2014/main" id="{F1F47929-44BB-74F2-6603-D92ED8D76EA0}"/>
                    </a:ext>
                  </a:extLst>
                </p:cNvPr>
                <p:cNvSpPr/>
                <p:nvPr/>
              </p:nvSpPr>
              <p:spPr>
                <a:xfrm>
                  <a:off x="3367967" y="4484583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65" name="Groupe 64">
                <a:extLst>
                  <a:ext uri="{FF2B5EF4-FFF2-40B4-BE49-F238E27FC236}">
                    <a16:creationId xmlns:a16="http://schemas.microsoft.com/office/drawing/2014/main" id="{3DC5D705-3B4E-229A-721D-808C7A45D8F8}"/>
                  </a:ext>
                </a:extLst>
              </p:cNvPr>
              <p:cNvGrpSpPr/>
              <p:nvPr/>
            </p:nvGrpSpPr>
            <p:grpSpPr>
              <a:xfrm>
                <a:off x="586496" y="2278819"/>
                <a:ext cx="1572394" cy="185527"/>
                <a:chOff x="1538996" y="4474835"/>
                <a:chExt cx="1572394" cy="185527"/>
              </a:xfrm>
            </p:grpSpPr>
            <p:sp>
              <p:nvSpPr>
                <p:cNvPr id="73" name="Ellipse 72">
                  <a:extLst>
                    <a:ext uri="{FF2B5EF4-FFF2-40B4-BE49-F238E27FC236}">
                      <a16:creationId xmlns:a16="http://schemas.microsoft.com/office/drawing/2014/main" id="{75FE76FD-981D-712C-8C14-B1210BCC7466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4" name="Ellipse 73">
                  <a:extLst>
                    <a:ext uri="{FF2B5EF4-FFF2-40B4-BE49-F238E27FC236}">
                      <a16:creationId xmlns:a16="http://schemas.microsoft.com/office/drawing/2014/main" id="{ADFA62DF-AC0A-BB51-992D-C4ACD6508451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5" name="Ellipse 74">
                  <a:extLst>
                    <a:ext uri="{FF2B5EF4-FFF2-40B4-BE49-F238E27FC236}">
                      <a16:creationId xmlns:a16="http://schemas.microsoft.com/office/drawing/2014/main" id="{631047CC-6FD8-DEE7-727C-F822E63CA5D5}"/>
                    </a:ext>
                  </a:extLst>
                </p:cNvPr>
                <p:cNvSpPr/>
                <p:nvPr/>
              </p:nvSpPr>
              <p:spPr>
                <a:xfrm>
                  <a:off x="2485278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6" name="Ellipse 75">
                  <a:extLst>
                    <a:ext uri="{FF2B5EF4-FFF2-40B4-BE49-F238E27FC236}">
                      <a16:creationId xmlns:a16="http://schemas.microsoft.com/office/drawing/2014/main" id="{2F5CA01C-E106-B300-3463-15F0C25C80F7}"/>
                    </a:ext>
                  </a:extLst>
                </p:cNvPr>
                <p:cNvSpPr/>
                <p:nvPr/>
              </p:nvSpPr>
              <p:spPr>
                <a:xfrm>
                  <a:off x="2931390" y="4474835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66" name="Groupe 65">
                <a:extLst>
                  <a:ext uri="{FF2B5EF4-FFF2-40B4-BE49-F238E27FC236}">
                    <a16:creationId xmlns:a16="http://schemas.microsoft.com/office/drawing/2014/main" id="{0FD4BAC9-64DC-D62D-1CD3-1A81228C28A8}"/>
                  </a:ext>
                </a:extLst>
              </p:cNvPr>
              <p:cNvGrpSpPr/>
              <p:nvPr/>
            </p:nvGrpSpPr>
            <p:grpSpPr>
              <a:xfrm>
                <a:off x="451109" y="1702162"/>
                <a:ext cx="2297827" cy="915728"/>
                <a:chOff x="451109" y="1702162"/>
                <a:chExt cx="2297827" cy="915728"/>
              </a:xfrm>
            </p:grpSpPr>
            <p:sp>
              <p:nvSpPr>
                <p:cNvPr id="67" name="Rectangle : coins arrondis 66">
                  <a:extLst>
                    <a:ext uri="{FF2B5EF4-FFF2-40B4-BE49-F238E27FC236}">
                      <a16:creationId xmlns:a16="http://schemas.microsoft.com/office/drawing/2014/main" id="{994B8D79-710F-D94B-71C0-55E9AF2B6D5D}"/>
                    </a:ext>
                  </a:extLst>
                </p:cNvPr>
                <p:cNvSpPr/>
                <p:nvPr/>
              </p:nvSpPr>
              <p:spPr>
                <a:xfrm>
                  <a:off x="456536" y="1702162"/>
                  <a:ext cx="2292400" cy="915728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id="{18AEDA83-2B22-4CFE-654B-7ED21515043D}"/>
                    </a:ext>
                  </a:extLst>
                </p:cNvPr>
                <p:cNvCxnSpPr/>
                <p:nvPr/>
              </p:nvCxnSpPr>
              <p:spPr>
                <a:xfrm>
                  <a:off x="908973" y="1702162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onnecteur droit 68">
                  <a:extLst>
                    <a:ext uri="{FF2B5EF4-FFF2-40B4-BE49-F238E27FC236}">
                      <a16:creationId xmlns:a16="http://schemas.microsoft.com/office/drawing/2014/main" id="{134B52C3-DFBA-D46C-E6DB-8132343598C0}"/>
                    </a:ext>
                  </a:extLst>
                </p:cNvPr>
                <p:cNvCxnSpPr/>
                <p:nvPr/>
              </p:nvCxnSpPr>
              <p:spPr>
                <a:xfrm>
                  <a:off x="1373793" y="1702162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cteur droit 69">
                  <a:extLst>
                    <a:ext uri="{FF2B5EF4-FFF2-40B4-BE49-F238E27FC236}">
                      <a16:creationId xmlns:a16="http://schemas.microsoft.com/office/drawing/2014/main" id="{8679B2B3-1F93-3A6A-560F-A77BBABF0A6C}"/>
                    </a:ext>
                  </a:extLst>
                </p:cNvPr>
                <p:cNvCxnSpPr/>
                <p:nvPr/>
              </p:nvCxnSpPr>
              <p:spPr>
                <a:xfrm>
                  <a:off x="1830993" y="1702162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Connecteur droit 70">
                  <a:extLst>
                    <a:ext uri="{FF2B5EF4-FFF2-40B4-BE49-F238E27FC236}">
                      <a16:creationId xmlns:a16="http://schemas.microsoft.com/office/drawing/2014/main" id="{B3ADB46E-3EDC-A84F-7492-EC7B34CA6300}"/>
                    </a:ext>
                  </a:extLst>
                </p:cNvPr>
                <p:cNvCxnSpPr/>
                <p:nvPr/>
              </p:nvCxnSpPr>
              <p:spPr>
                <a:xfrm>
                  <a:off x="2288193" y="1702162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Connecteur droit 71">
                  <a:extLst>
                    <a:ext uri="{FF2B5EF4-FFF2-40B4-BE49-F238E27FC236}">
                      <a16:creationId xmlns:a16="http://schemas.microsoft.com/office/drawing/2014/main" id="{3D1B2DD5-8A19-C51B-A7FD-BDFC3D747F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109" y="2152406"/>
                  <a:ext cx="229782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2" name="Groupe 81">
              <a:extLst>
                <a:ext uri="{FF2B5EF4-FFF2-40B4-BE49-F238E27FC236}">
                  <a16:creationId xmlns:a16="http://schemas.microsoft.com/office/drawing/2014/main" id="{5C2DDDD8-F19D-2CA4-D280-44961DE61B7C}"/>
                </a:ext>
              </a:extLst>
            </p:cNvPr>
            <p:cNvGrpSpPr/>
            <p:nvPr/>
          </p:nvGrpSpPr>
          <p:grpSpPr>
            <a:xfrm rot="16200000">
              <a:off x="6767016" y="3697250"/>
              <a:ext cx="941816" cy="432002"/>
              <a:chOff x="456536" y="2870346"/>
              <a:chExt cx="2297827" cy="915728"/>
            </a:xfrm>
          </p:grpSpPr>
          <p:grpSp>
            <p:nvGrpSpPr>
              <p:cNvPr id="83" name="Groupe 82">
                <a:extLst>
                  <a:ext uri="{FF2B5EF4-FFF2-40B4-BE49-F238E27FC236}">
                    <a16:creationId xmlns:a16="http://schemas.microsoft.com/office/drawing/2014/main" id="{3B244CEB-305C-C8BF-B4AF-3497E637D224}"/>
                  </a:ext>
                </a:extLst>
              </p:cNvPr>
              <p:cNvGrpSpPr/>
              <p:nvPr/>
            </p:nvGrpSpPr>
            <p:grpSpPr>
              <a:xfrm>
                <a:off x="586496" y="2983353"/>
                <a:ext cx="2008971" cy="189748"/>
                <a:chOff x="1538996" y="4474835"/>
                <a:chExt cx="2008971" cy="189748"/>
              </a:xfrm>
            </p:grpSpPr>
            <p:sp>
              <p:nvSpPr>
                <p:cNvPr id="95" name="Ellipse 94">
                  <a:extLst>
                    <a:ext uri="{FF2B5EF4-FFF2-40B4-BE49-F238E27FC236}">
                      <a16:creationId xmlns:a16="http://schemas.microsoft.com/office/drawing/2014/main" id="{C63EA2AE-E74E-83AE-DE37-32401FDCC376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6" name="Ellipse 95">
                  <a:extLst>
                    <a:ext uri="{FF2B5EF4-FFF2-40B4-BE49-F238E27FC236}">
                      <a16:creationId xmlns:a16="http://schemas.microsoft.com/office/drawing/2014/main" id="{3CA1A186-62A2-5B22-55E9-813A771E3ED9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7" name="Ellipse 96">
                  <a:extLst>
                    <a:ext uri="{FF2B5EF4-FFF2-40B4-BE49-F238E27FC236}">
                      <a16:creationId xmlns:a16="http://schemas.microsoft.com/office/drawing/2014/main" id="{879E06F2-FF1A-5FD2-0A85-2FFCBB90D2A3}"/>
                    </a:ext>
                  </a:extLst>
                </p:cNvPr>
                <p:cNvSpPr/>
                <p:nvPr/>
              </p:nvSpPr>
              <p:spPr>
                <a:xfrm>
                  <a:off x="2485278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8" name="Ellipse 97">
                  <a:extLst>
                    <a:ext uri="{FF2B5EF4-FFF2-40B4-BE49-F238E27FC236}">
                      <a16:creationId xmlns:a16="http://schemas.microsoft.com/office/drawing/2014/main" id="{D8129CF0-6141-7CD4-A54B-0DA47889B6AF}"/>
                    </a:ext>
                  </a:extLst>
                </p:cNvPr>
                <p:cNvSpPr/>
                <p:nvPr/>
              </p:nvSpPr>
              <p:spPr>
                <a:xfrm>
                  <a:off x="2931390" y="4474835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9" name="Ellipse 98">
                  <a:extLst>
                    <a:ext uri="{FF2B5EF4-FFF2-40B4-BE49-F238E27FC236}">
                      <a16:creationId xmlns:a16="http://schemas.microsoft.com/office/drawing/2014/main" id="{8A2AED6B-35AE-116E-A448-52275EEF3ACD}"/>
                    </a:ext>
                  </a:extLst>
                </p:cNvPr>
                <p:cNvSpPr/>
                <p:nvPr/>
              </p:nvSpPr>
              <p:spPr>
                <a:xfrm>
                  <a:off x="3367967" y="4484583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84" name="Groupe 83">
                <a:extLst>
                  <a:ext uri="{FF2B5EF4-FFF2-40B4-BE49-F238E27FC236}">
                    <a16:creationId xmlns:a16="http://schemas.microsoft.com/office/drawing/2014/main" id="{7EBCD23F-39C1-0D7C-0479-02203478E2C4}"/>
                  </a:ext>
                </a:extLst>
              </p:cNvPr>
              <p:cNvGrpSpPr/>
              <p:nvPr/>
            </p:nvGrpSpPr>
            <p:grpSpPr>
              <a:xfrm>
                <a:off x="586496" y="3443605"/>
                <a:ext cx="1126282" cy="180000"/>
                <a:chOff x="1538996" y="4480362"/>
                <a:chExt cx="1126282" cy="180000"/>
              </a:xfrm>
            </p:grpSpPr>
            <p:sp>
              <p:nvSpPr>
                <p:cNvPr id="92" name="Ellipse 91">
                  <a:extLst>
                    <a:ext uri="{FF2B5EF4-FFF2-40B4-BE49-F238E27FC236}">
                      <a16:creationId xmlns:a16="http://schemas.microsoft.com/office/drawing/2014/main" id="{580580B8-3870-B322-C6EE-03B4C4CC176C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3" name="Ellipse 92">
                  <a:extLst>
                    <a:ext uri="{FF2B5EF4-FFF2-40B4-BE49-F238E27FC236}">
                      <a16:creationId xmlns:a16="http://schemas.microsoft.com/office/drawing/2014/main" id="{488775C0-597B-ED3F-41CA-CF49CA31BF71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4" name="Ellipse 93">
                  <a:extLst>
                    <a:ext uri="{FF2B5EF4-FFF2-40B4-BE49-F238E27FC236}">
                      <a16:creationId xmlns:a16="http://schemas.microsoft.com/office/drawing/2014/main" id="{72B1396B-F2BD-29AF-A9CB-8D18A7B8332D}"/>
                    </a:ext>
                  </a:extLst>
                </p:cNvPr>
                <p:cNvSpPr/>
                <p:nvPr/>
              </p:nvSpPr>
              <p:spPr>
                <a:xfrm>
                  <a:off x="2485278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85" name="Groupe 84">
                <a:extLst>
                  <a:ext uri="{FF2B5EF4-FFF2-40B4-BE49-F238E27FC236}">
                    <a16:creationId xmlns:a16="http://schemas.microsoft.com/office/drawing/2014/main" id="{264D7FC8-465A-C6DE-C1A8-9D2315231365}"/>
                  </a:ext>
                </a:extLst>
              </p:cNvPr>
              <p:cNvGrpSpPr/>
              <p:nvPr/>
            </p:nvGrpSpPr>
            <p:grpSpPr>
              <a:xfrm>
                <a:off x="456536" y="2870346"/>
                <a:ext cx="2297827" cy="915728"/>
                <a:chOff x="456536" y="2870346"/>
                <a:chExt cx="2297827" cy="915728"/>
              </a:xfrm>
            </p:grpSpPr>
            <p:sp>
              <p:nvSpPr>
                <p:cNvPr id="86" name="Rectangle : coins arrondis 85">
                  <a:extLst>
                    <a:ext uri="{FF2B5EF4-FFF2-40B4-BE49-F238E27FC236}">
                      <a16:creationId xmlns:a16="http://schemas.microsoft.com/office/drawing/2014/main" id="{E2F2D409-B963-425A-92BB-B977E6DAC08B}"/>
                    </a:ext>
                  </a:extLst>
                </p:cNvPr>
                <p:cNvSpPr/>
                <p:nvPr/>
              </p:nvSpPr>
              <p:spPr>
                <a:xfrm>
                  <a:off x="461963" y="2870346"/>
                  <a:ext cx="2292400" cy="915728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87" name="Connecteur droit 86">
                  <a:extLst>
                    <a:ext uri="{FF2B5EF4-FFF2-40B4-BE49-F238E27FC236}">
                      <a16:creationId xmlns:a16="http://schemas.microsoft.com/office/drawing/2014/main" id="{950D165F-046A-8DD2-DAC7-430FAA57E550}"/>
                    </a:ext>
                  </a:extLst>
                </p:cNvPr>
                <p:cNvCxnSpPr/>
                <p:nvPr/>
              </p:nvCxnSpPr>
              <p:spPr>
                <a:xfrm>
                  <a:off x="91440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Connecteur droit 87">
                  <a:extLst>
                    <a:ext uri="{FF2B5EF4-FFF2-40B4-BE49-F238E27FC236}">
                      <a16:creationId xmlns:a16="http://schemas.microsoft.com/office/drawing/2014/main" id="{AA04F48F-737E-429D-1F88-AE72D667A532}"/>
                    </a:ext>
                  </a:extLst>
                </p:cNvPr>
                <p:cNvCxnSpPr/>
                <p:nvPr/>
              </p:nvCxnSpPr>
              <p:spPr>
                <a:xfrm>
                  <a:off x="13792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Connecteur droit 88">
                  <a:extLst>
                    <a:ext uri="{FF2B5EF4-FFF2-40B4-BE49-F238E27FC236}">
                      <a16:creationId xmlns:a16="http://schemas.microsoft.com/office/drawing/2014/main" id="{F5FE847E-5039-52B4-3D8C-545A2D3A928E}"/>
                    </a:ext>
                  </a:extLst>
                </p:cNvPr>
                <p:cNvCxnSpPr/>
                <p:nvPr/>
              </p:nvCxnSpPr>
              <p:spPr>
                <a:xfrm>
                  <a:off x="18364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Connecteur droit 89">
                  <a:extLst>
                    <a:ext uri="{FF2B5EF4-FFF2-40B4-BE49-F238E27FC236}">
                      <a16:creationId xmlns:a16="http://schemas.microsoft.com/office/drawing/2014/main" id="{07EFD80B-5417-6459-66AE-DCF1D8B379B5}"/>
                    </a:ext>
                  </a:extLst>
                </p:cNvPr>
                <p:cNvCxnSpPr/>
                <p:nvPr/>
              </p:nvCxnSpPr>
              <p:spPr>
                <a:xfrm>
                  <a:off x="22936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Connecteur droit 90">
                  <a:extLst>
                    <a:ext uri="{FF2B5EF4-FFF2-40B4-BE49-F238E27FC236}">
                      <a16:creationId xmlns:a16="http://schemas.microsoft.com/office/drawing/2014/main" id="{3C0E52DA-9A4F-83D1-88F1-2E73C19517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6536" y="3320590"/>
                  <a:ext cx="229782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0" name="Groupe 99">
              <a:extLst>
                <a:ext uri="{FF2B5EF4-FFF2-40B4-BE49-F238E27FC236}">
                  <a16:creationId xmlns:a16="http://schemas.microsoft.com/office/drawing/2014/main" id="{65C5E1D9-1BC1-2966-55AB-6841ED645058}"/>
                </a:ext>
              </a:extLst>
            </p:cNvPr>
            <p:cNvGrpSpPr/>
            <p:nvPr/>
          </p:nvGrpSpPr>
          <p:grpSpPr>
            <a:xfrm rot="16200000">
              <a:off x="5823494" y="3691251"/>
              <a:ext cx="941817" cy="445151"/>
              <a:chOff x="459249" y="4030910"/>
              <a:chExt cx="2297827" cy="915728"/>
            </a:xfrm>
          </p:grpSpPr>
          <p:grpSp>
            <p:nvGrpSpPr>
              <p:cNvPr id="101" name="Groupe 100">
                <a:extLst>
                  <a:ext uri="{FF2B5EF4-FFF2-40B4-BE49-F238E27FC236}">
                    <a16:creationId xmlns:a16="http://schemas.microsoft.com/office/drawing/2014/main" id="{24A441BD-69D1-6973-E426-EF1A13E451DA}"/>
                  </a:ext>
                </a:extLst>
              </p:cNvPr>
              <p:cNvGrpSpPr/>
              <p:nvPr/>
            </p:nvGrpSpPr>
            <p:grpSpPr>
              <a:xfrm>
                <a:off x="586496" y="4144479"/>
                <a:ext cx="2008971" cy="189748"/>
                <a:chOff x="1538996" y="4474835"/>
                <a:chExt cx="2008971" cy="189748"/>
              </a:xfrm>
            </p:grpSpPr>
            <p:sp>
              <p:nvSpPr>
                <p:cNvPr id="112" name="Ellipse 111">
                  <a:extLst>
                    <a:ext uri="{FF2B5EF4-FFF2-40B4-BE49-F238E27FC236}">
                      <a16:creationId xmlns:a16="http://schemas.microsoft.com/office/drawing/2014/main" id="{674B6D2A-71A2-D1CB-D000-C6D786DD4F7B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3" name="Ellipse 112">
                  <a:extLst>
                    <a:ext uri="{FF2B5EF4-FFF2-40B4-BE49-F238E27FC236}">
                      <a16:creationId xmlns:a16="http://schemas.microsoft.com/office/drawing/2014/main" id="{A2A24FD9-65CC-BF6F-9BE9-94687F22309F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4" name="Ellipse 113">
                  <a:extLst>
                    <a:ext uri="{FF2B5EF4-FFF2-40B4-BE49-F238E27FC236}">
                      <a16:creationId xmlns:a16="http://schemas.microsoft.com/office/drawing/2014/main" id="{C8665DC9-CCF4-1B04-BEBB-F1F1BDFD1322}"/>
                    </a:ext>
                  </a:extLst>
                </p:cNvPr>
                <p:cNvSpPr/>
                <p:nvPr/>
              </p:nvSpPr>
              <p:spPr>
                <a:xfrm>
                  <a:off x="2485278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5" name="Ellipse 114">
                  <a:extLst>
                    <a:ext uri="{FF2B5EF4-FFF2-40B4-BE49-F238E27FC236}">
                      <a16:creationId xmlns:a16="http://schemas.microsoft.com/office/drawing/2014/main" id="{73CD886F-AFC1-B8EA-BE03-E84EDDFF727E}"/>
                    </a:ext>
                  </a:extLst>
                </p:cNvPr>
                <p:cNvSpPr/>
                <p:nvPr/>
              </p:nvSpPr>
              <p:spPr>
                <a:xfrm>
                  <a:off x="2931390" y="4474835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6" name="Ellipse 115">
                  <a:extLst>
                    <a:ext uri="{FF2B5EF4-FFF2-40B4-BE49-F238E27FC236}">
                      <a16:creationId xmlns:a16="http://schemas.microsoft.com/office/drawing/2014/main" id="{E1214400-A520-06DB-88BB-F3B68CE2FD7C}"/>
                    </a:ext>
                  </a:extLst>
                </p:cNvPr>
                <p:cNvSpPr/>
                <p:nvPr/>
              </p:nvSpPr>
              <p:spPr>
                <a:xfrm>
                  <a:off x="3367967" y="4484583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02" name="Groupe 101">
                <a:extLst>
                  <a:ext uri="{FF2B5EF4-FFF2-40B4-BE49-F238E27FC236}">
                    <a16:creationId xmlns:a16="http://schemas.microsoft.com/office/drawing/2014/main" id="{E33C6035-DC42-5E12-72C5-5FB2BB4639FC}"/>
                  </a:ext>
                </a:extLst>
              </p:cNvPr>
              <p:cNvGrpSpPr/>
              <p:nvPr/>
            </p:nvGrpSpPr>
            <p:grpSpPr>
              <a:xfrm>
                <a:off x="586496" y="4604731"/>
                <a:ext cx="653141" cy="180000"/>
                <a:chOff x="1538996" y="4480362"/>
                <a:chExt cx="653141" cy="180000"/>
              </a:xfrm>
            </p:grpSpPr>
            <p:sp>
              <p:nvSpPr>
                <p:cNvPr id="110" name="Ellipse 109">
                  <a:extLst>
                    <a:ext uri="{FF2B5EF4-FFF2-40B4-BE49-F238E27FC236}">
                      <a16:creationId xmlns:a16="http://schemas.microsoft.com/office/drawing/2014/main" id="{689DAC2E-C0E8-5BC3-A24B-FA70A2E0CB6D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1" name="Ellipse 110">
                  <a:extLst>
                    <a:ext uri="{FF2B5EF4-FFF2-40B4-BE49-F238E27FC236}">
                      <a16:creationId xmlns:a16="http://schemas.microsoft.com/office/drawing/2014/main" id="{C639A458-0483-3FCD-4325-335A928F985E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03" name="Groupe 102">
                <a:extLst>
                  <a:ext uri="{FF2B5EF4-FFF2-40B4-BE49-F238E27FC236}">
                    <a16:creationId xmlns:a16="http://schemas.microsoft.com/office/drawing/2014/main" id="{0CA9CAE3-44C9-9EFD-0FDD-64636353DAD7}"/>
                  </a:ext>
                </a:extLst>
              </p:cNvPr>
              <p:cNvGrpSpPr/>
              <p:nvPr/>
            </p:nvGrpSpPr>
            <p:grpSpPr>
              <a:xfrm>
                <a:off x="459249" y="4030910"/>
                <a:ext cx="2297827" cy="915728"/>
                <a:chOff x="456536" y="2870346"/>
                <a:chExt cx="2297827" cy="915728"/>
              </a:xfrm>
            </p:grpSpPr>
            <p:sp>
              <p:nvSpPr>
                <p:cNvPr id="104" name="Rectangle : coins arrondis 103">
                  <a:extLst>
                    <a:ext uri="{FF2B5EF4-FFF2-40B4-BE49-F238E27FC236}">
                      <a16:creationId xmlns:a16="http://schemas.microsoft.com/office/drawing/2014/main" id="{0A5783DA-7E22-5733-C819-BF53593BD4B2}"/>
                    </a:ext>
                  </a:extLst>
                </p:cNvPr>
                <p:cNvSpPr/>
                <p:nvPr/>
              </p:nvSpPr>
              <p:spPr>
                <a:xfrm>
                  <a:off x="461963" y="2870346"/>
                  <a:ext cx="2292400" cy="915728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05" name="Connecteur droit 104">
                  <a:extLst>
                    <a:ext uri="{FF2B5EF4-FFF2-40B4-BE49-F238E27FC236}">
                      <a16:creationId xmlns:a16="http://schemas.microsoft.com/office/drawing/2014/main" id="{1B12E55F-0EB7-1E06-6396-9138BD3FF942}"/>
                    </a:ext>
                  </a:extLst>
                </p:cNvPr>
                <p:cNvCxnSpPr/>
                <p:nvPr/>
              </p:nvCxnSpPr>
              <p:spPr>
                <a:xfrm>
                  <a:off x="91440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Connecteur droit 105">
                  <a:extLst>
                    <a:ext uri="{FF2B5EF4-FFF2-40B4-BE49-F238E27FC236}">
                      <a16:creationId xmlns:a16="http://schemas.microsoft.com/office/drawing/2014/main" id="{282A8923-2C9C-BA94-1879-5C67F901D106}"/>
                    </a:ext>
                  </a:extLst>
                </p:cNvPr>
                <p:cNvCxnSpPr/>
                <p:nvPr/>
              </p:nvCxnSpPr>
              <p:spPr>
                <a:xfrm>
                  <a:off x="13792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Connecteur droit 106">
                  <a:extLst>
                    <a:ext uri="{FF2B5EF4-FFF2-40B4-BE49-F238E27FC236}">
                      <a16:creationId xmlns:a16="http://schemas.microsoft.com/office/drawing/2014/main" id="{BE910B1A-32D0-5F5E-D328-3E8F8F26B7CC}"/>
                    </a:ext>
                  </a:extLst>
                </p:cNvPr>
                <p:cNvCxnSpPr/>
                <p:nvPr/>
              </p:nvCxnSpPr>
              <p:spPr>
                <a:xfrm>
                  <a:off x="18364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Connecteur droit 107">
                  <a:extLst>
                    <a:ext uri="{FF2B5EF4-FFF2-40B4-BE49-F238E27FC236}">
                      <a16:creationId xmlns:a16="http://schemas.microsoft.com/office/drawing/2014/main" id="{65217DFA-90C3-DDD7-D401-6E11BF82057F}"/>
                    </a:ext>
                  </a:extLst>
                </p:cNvPr>
                <p:cNvCxnSpPr/>
                <p:nvPr/>
              </p:nvCxnSpPr>
              <p:spPr>
                <a:xfrm>
                  <a:off x="22936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Connecteur droit 108">
                  <a:extLst>
                    <a:ext uri="{FF2B5EF4-FFF2-40B4-BE49-F238E27FC236}">
                      <a16:creationId xmlns:a16="http://schemas.microsoft.com/office/drawing/2014/main" id="{109D75CF-F392-129A-1D57-50CEEAA33D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6536" y="3320590"/>
                  <a:ext cx="229782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7" name="Groupe 116">
              <a:extLst>
                <a:ext uri="{FF2B5EF4-FFF2-40B4-BE49-F238E27FC236}">
                  <a16:creationId xmlns:a16="http://schemas.microsoft.com/office/drawing/2014/main" id="{F26D54E0-D388-88A5-5931-948AA28FC427}"/>
                </a:ext>
              </a:extLst>
            </p:cNvPr>
            <p:cNvGrpSpPr/>
            <p:nvPr/>
          </p:nvGrpSpPr>
          <p:grpSpPr>
            <a:xfrm rot="16200000">
              <a:off x="4931291" y="3686831"/>
              <a:ext cx="941819" cy="452841"/>
              <a:chOff x="469101" y="5310531"/>
              <a:chExt cx="2297827" cy="915728"/>
            </a:xfrm>
          </p:grpSpPr>
          <p:grpSp>
            <p:nvGrpSpPr>
              <p:cNvPr id="118" name="Groupe 117">
                <a:extLst>
                  <a:ext uri="{FF2B5EF4-FFF2-40B4-BE49-F238E27FC236}">
                    <a16:creationId xmlns:a16="http://schemas.microsoft.com/office/drawing/2014/main" id="{046C14FB-9BCD-FE10-EE09-D6C8FEE418EB}"/>
                  </a:ext>
                </a:extLst>
              </p:cNvPr>
              <p:cNvGrpSpPr/>
              <p:nvPr/>
            </p:nvGrpSpPr>
            <p:grpSpPr>
              <a:xfrm>
                <a:off x="586496" y="5428078"/>
                <a:ext cx="2008971" cy="189748"/>
                <a:chOff x="1538996" y="4474835"/>
                <a:chExt cx="2008971" cy="189748"/>
              </a:xfrm>
            </p:grpSpPr>
            <p:sp>
              <p:nvSpPr>
                <p:cNvPr id="127" name="Ellipse 126">
                  <a:extLst>
                    <a:ext uri="{FF2B5EF4-FFF2-40B4-BE49-F238E27FC236}">
                      <a16:creationId xmlns:a16="http://schemas.microsoft.com/office/drawing/2014/main" id="{605EAFBC-FD5D-78A5-90F2-27240059AEF4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8" name="Ellipse 127">
                  <a:extLst>
                    <a:ext uri="{FF2B5EF4-FFF2-40B4-BE49-F238E27FC236}">
                      <a16:creationId xmlns:a16="http://schemas.microsoft.com/office/drawing/2014/main" id="{F0366498-9E7B-6898-E1A6-1318A85DD946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9" name="Ellipse 128">
                  <a:extLst>
                    <a:ext uri="{FF2B5EF4-FFF2-40B4-BE49-F238E27FC236}">
                      <a16:creationId xmlns:a16="http://schemas.microsoft.com/office/drawing/2014/main" id="{B01A33F1-257E-72F4-CEBC-F85D74FF1B72}"/>
                    </a:ext>
                  </a:extLst>
                </p:cNvPr>
                <p:cNvSpPr/>
                <p:nvPr/>
              </p:nvSpPr>
              <p:spPr>
                <a:xfrm>
                  <a:off x="2485278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0" name="Ellipse 129">
                  <a:extLst>
                    <a:ext uri="{FF2B5EF4-FFF2-40B4-BE49-F238E27FC236}">
                      <a16:creationId xmlns:a16="http://schemas.microsoft.com/office/drawing/2014/main" id="{26156DF8-AFA0-FEF5-717D-410E30C1E1E6}"/>
                    </a:ext>
                  </a:extLst>
                </p:cNvPr>
                <p:cNvSpPr/>
                <p:nvPr/>
              </p:nvSpPr>
              <p:spPr>
                <a:xfrm>
                  <a:off x="2931390" y="4474835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1" name="Ellipse 130">
                  <a:extLst>
                    <a:ext uri="{FF2B5EF4-FFF2-40B4-BE49-F238E27FC236}">
                      <a16:creationId xmlns:a16="http://schemas.microsoft.com/office/drawing/2014/main" id="{35621B3E-2656-731F-6C14-A2C0ED9CA75A}"/>
                    </a:ext>
                  </a:extLst>
                </p:cNvPr>
                <p:cNvSpPr/>
                <p:nvPr/>
              </p:nvSpPr>
              <p:spPr>
                <a:xfrm>
                  <a:off x="3367967" y="4484583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19" name="Ellipse 118">
                <a:extLst>
                  <a:ext uri="{FF2B5EF4-FFF2-40B4-BE49-F238E27FC236}">
                    <a16:creationId xmlns:a16="http://schemas.microsoft.com/office/drawing/2014/main" id="{ED195D92-F6FF-3C4B-8B6A-EE4ECCACA2EC}"/>
                  </a:ext>
                </a:extLst>
              </p:cNvPr>
              <p:cNvSpPr/>
              <p:nvPr/>
            </p:nvSpPr>
            <p:spPr>
              <a:xfrm>
                <a:off x="586496" y="5888330"/>
                <a:ext cx="180000" cy="1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20" name="Groupe 119">
                <a:extLst>
                  <a:ext uri="{FF2B5EF4-FFF2-40B4-BE49-F238E27FC236}">
                    <a16:creationId xmlns:a16="http://schemas.microsoft.com/office/drawing/2014/main" id="{F4997265-2472-5F44-4CED-FB47CD04B491}"/>
                  </a:ext>
                </a:extLst>
              </p:cNvPr>
              <p:cNvGrpSpPr/>
              <p:nvPr/>
            </p:nvGrpSpPr>
            <p:grpSpPr>
              <a:xfrm>
                <a:off x="469101" y="5310531"/>
                <a:ext cx="2297827" cy="915728"/>
                <a:chOff x="456536" y="2870346"/>
                <a:chExt cx="2297827" cy="915728"/>
              </a:xfrm>
            </p:grpSpPr>
            <p:sp>
              <p:nvSpPr>
                <p:cNvPr id="121" name="Rectangle : coins arrondis 120">
                  <a:extLst>
                    <a:ext uri="{FF2B5EF4-FFF2-40B4-BE49-F238E27FC236}">
                      <a16:creationId xmlns:a16="http://schemas.microsoft.com/office/drawing/2014/main" id="{0DB058C1-F8C3-342D-5AF0-9E70F0417C85}"/>
                    </a:ext>
                  </a:extLst>
                </p:cNvPr>
                <p:cNvSpPr/>
                <p:nvPr/>
              </p:nvSpPr>
              <p:spPr>
                <a:xfrm>
                  <a:off x="461963" y="2870346"/>
                  <a:ext cx="2292400" cy="915728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22" name="Connecteur droit 121">
                  <a:extLst>
                    <a:ext uri="{FF2B5EF4-FFF2-40B4-BE49-F238E27FC236}">
                      <a16:creationId xmlns:a16="http://schemas.microsoft.com/office/drawing/2014/main" id="{AA25CE1E-6952-6D09-0254-653ED9DF440F}"/>
                    </a:ext>
                  </a:extLst>
                </p:cNvPr>
                <p:cNvCxnSpPr/>
                <p:nvPr/>
              </p:nvCxnSpPr>
              <p:spPr>
                <a:xfrm>
                  <a:off x="91440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Connecteur droit 122">
                  <a:extLst>
                    <a:ext uri="{FF2B5EF4-FFF2-40B4-BE49-F238E27FC236}">
                      <a16:creationId xmlns:a16="http://schemas.microsoft.com/office/drawing/2014/main" id="{F2175DA2-F7C6-86A3-7D45-5DE0349EB790}"/>
                    </a:ext>
                  </a:extLst>
                </p:cNvPr>
                <p:cNvCxnSpPr/>
                <p:nvPr/>
              </p:nvCxnSpPr>
              <p:spPr>
                <a:xfrm>
                  <a:off x="13792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Connecteur droit 123">
                  <a:extLst>
                    <a:ext uri="{FF2B5EF4-FFF2-40B4-BE49-F238E27FC236}">
                      <a16:creationId xmlns:a16="http://schemas.microsoft.com/office/drawing/2014/main" id="{772AD937-D86B-01C8-32E4-A28FB032B6E2}"/>
                    </a:ext>
                  </a:extLst>
                </p:cNvPr>
                <p:cNvCxnSpPr/>
                <p:nvPr/>
              </p:nvCxnSpPr>
              <p:spPr>
                <a:xfrm>
                  <a:off x="18364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Connecteur droit 124">
                  <a:extLst>
                    <a:ext uri="{FF2B5EF4-FFF2-40B4-BE49-F238E27FC236}">
                      <a16:creationId xmlns:a16="http://schemas.microsoft.com/office/drawing/2014/main" id="{E6EF9383-7913-1773-6616-786D1C559897}"/>
                    </a:ext>
                  </a:extLst>
                </p:cNvPr>
                <p:cNvCxnSpPr/>
                <p:nvPr/>
              </p:nvCxnSpPr>
              <p:spPr>
                <a:xfrm>
                  <a:off x="22936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Connecteur droit 125">
                  <a:extLst>
                    <a:ext uri="{FF2B5EF4-FFF2-40B4-BE49-F238E27FC236}">
                      <a16:creationId xmlns:a16="http://schemas.microsoft.com/office/drawing/2014/main" id="{8B48E001-5D72-8E4B-A04E-06BADD8647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6536" y="3320590"/>
                  <a:ext cx="229782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2" name="Groupe 131">
              <a:extLst>
                <a:ext uri="{FF2B5EF4-FFF2-40B4-BE49-F238E27FC236}">
                  <a16:creationId xmlns:a16="http://schemas.microsoft.com/office/drawing/2014/main" id="{7AAAAA61-7EFF-C71A-B967-362308549BA9}"/>
                </a:ext>
              </a:extLst>
            </p:cNvPr>
            <p:cNvGrpSpPr/>
            <p:nvPr/>
          </p:nvGrpSpPr>
          <p:grpSpPr>
            <a:xfrm rot="16200000">
              <a:off x="4004362" y="3672892"/>
              <a:ext cx="941819" cy="452842"/>
              <a:chOff x="3088318" y="541597"/>
              <a:chExt cx="2297827" cy="915728"/>
            </a:xfrm>
          </p:grpSpPr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40332F8D-4B5D-23B7-0289-E3254E77DAF5}"/>
                  </a:ext>
                </a:extLst>
              </p:cNvPr>
              <p:cNvGrpSpPr/>
              <p:nvPr/>
            </p:nvGrpSpPr>
            <p:grpSpPr>
              <a:xfrm>
                <a:off x="3202851" y="664835"/>
                <a:ext cx="2008971" cy="189748"/>
                <a:chOff x="1538996" y="4474835"/>
                <a:chExt cx="2008971" cy="189748"/>
              </a:xfrm>
            </p:grpSpPr>
            <p:sp>
              <p:nvSpPr>
                <p:cNvPr id="141" name="Ellipse 140">
                  <a:extLst>
                    <a:ext uri="{FF2B5EF4-FFF2-40B4-BE49-F238E27FC236}">
                      <a16:creationId xmlns:a16="http://schemas.microsoft.com/office/drawing/2014/main" id="{4406D7DE-0C8A-0214-0E39-5EDCF97B36E2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2" name="Ellipse 141">
                  <a:extLst>
                    <a:ext uri="{FF2B5EF4-FFF2-40B4-BE49-F238E27FC236}">
                      <a16:creationId xmlns:a16="http://schemas.microsoft.com/office/drawing/2014/main" id="{6B5AABD7-9B07-1C3B-F75F-936575960EE0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" name="Ellipse 142">
                  <a:extLst>
                    <a:ext uri="{FF2B5EF4-FFF2-40B4-BE49-F238E27FC236}">
                      <a16:creationId xmlns:a16="http://schemas.microsoft.com/office/drawing/2014/main" id="{685476F2-8F15-B827-322F-CF4A1AF5DB65}"/>
                    </a:ext>
                  </a:extLst>
                </p:cNvPr>
                <p:cNvSpPr/>
                <p:nvPr/>
              </p:nvSpPr>
              <p:spPr>
                <a:xfrm>
                  <a:off x="2485278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4" name="Ellipse 143">
                  <a:extLst>
                    <a:ext uri="{FF2B5EF4-FFF2-40B4-BE49-F238E27FC236}">
                      <a16:creationId xmlns:a16="http://schemas.microsoft.com/office/drawing/2014/main" id="{249DA153-C7C6-C2B7-B05E-A16BA9B7B3FA}"/>
                    </a:ext>
                  </a:extLst>
                </p:cNvPr>
                <p:cNvSpPr/>
                <p:nvPr/>
              </p:nvSpPr>
              <p:spPr>
                <a:xfrm>
                  <a:off x="2931390" y="4474835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5" name="Ellipse 144">
                  <a:extLst>
                    <a:ext uri="{FF2B5EF4-FFF2-40B4-BE49-F238E27FC236}">
                      <a16:creationId xmlns:a16="http://schemas.microsoft.com/office/drawing/2014/main" id="{1885C5DF-DEC9-A05C-7B0C-CBFDE840BDC9}"/>
                    </a:ext>
                  </a:extLst>
                </p:cNvPr>
                <p:cNvSpPr/>
                <p:nvPr/>
              </p:nvSpPr>
              <p:spPr>
                <a:xfrm>
                  <a:off x="3367967" y="4484583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34" name="Groupe 133">
                <a:extLst>
                  <a:ext uri="{FF2B5EF4-FFF2-40B4-BE49-F238E27FC236}">
                    <a16:creationId xmlns:a16="http://schemas.microsoft.com/office/drawing/2014/main" id="{3157B24B-FA76-2C11-C3E0-A5FC7DBF9C88}"/>
                  </a:ext>
                </a:extLst>
              </p:cNvPr>
              <p:cNvGrpSpPr/>
              <p:nvPr/>
            </p:nvGrpSpPr>
            <p:grpSpPr>
              <a:xfrm>
                <a:off x="3088318" y="541597"/>
                <a:ext cx="2297827" cy="915728"/>
                <a:chOff x="456536" y="541597"/>
                <a:chExt cx="2297827" cy="915728"/>
              </a:xfrm>
            </p:grpSpPr>
            <p:sp>
              <p:nvSpPr>
                <p:cNvPr id="135" name="Rectangle : coins arrondis 134">
                  <a:extLst>
                    <a:ext uri="{FF2B5EF4-FFF2-40B4-BE49-F238E27FC236}">
                      <a16:creationId xmlns:a16="http://schemas.microsoft.com/office/drawing/2014/main" id="{9AD834A8-EEC1-EC1F-E778-419732C27988}"/>
                    </a:ext>
                  </a:extLst>
                </p:cNvPr>
                <p:cNvSpPr/>
                <p:nvPr/>
              </p:nvSpPr>
              <p:spPr>
                <a:xfrm>
                  <a:off x="461963" y="541597"/>
                  <a:ext cx="2292400" cy="915728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36" name="Connecteur droit 135">
                  <a:extLst>
                    <a:ext uri="{FF2B5EF4-FFF2-40B4-BE49-F238E27FC236}">
                      <a16:creationId xmlns:a16="http://schemas.microsoft.com/office/drawing/2014/main" id="{037CA464-B084-AF62-C241-D24F5A9F82B6}"/>
                    </a:ext>
                  </a:extLst>
                </p:cNvPr>
                <p:cNvCxnSpPr/>
                <p:nvPr/>
              </p:nvCxnSpPr>
              <p:spPr>
                <a:xfrm>
                  <a:off x="914400" y="541597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Connecteur droit 136">
                  <a:extLst>
                    <a:ext uri="{FF2B5EF4-FFF2-40B4-BE49-F238E27FC236}">
                      <a16:creationId xmlns:a16="http://schemas.microsoft.com/office/drawing/2014/main" id="{EE0626FC-F746-D266-3AA9-EAA41AA6AA2D}"/>
                    </a:ext>
                  </a:extLst>
                </p:cNvPr>
                <p:cNvCxnSpPr/>
                <p:nvPr/>
              </p:nvCxnSpPr>
              <p:spPr>
                <a:xfrm>
                  <a:off x="1379220" y="541597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Connecteur droit 137">
                  <a:extLst>
                    <a:ext uri="{FF2B5EF4-FFF2-40B4-BE49-F238E27FC236}">
                      <a16:creationId xmlns:a16="http://schemas.microsoft.com/office/drawing/2014/main" id="{9241FE4E-64F2-AFDB-C270-CF341655D1F1}"/>
                    </a:ext>
                  </a:extLst>
                </p:cNvPr>
                <p:cNvCxnSpPr/>
                <p:nvPr/>
              </p:nvCxnSpPr>
              <p:spPr>
                <a:xfrm>
                  <a:off x="1836420" y="541597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Connecteur droit 138">
                  <a:extLst>
                    <a:ext uri="{FF2B5EF4-FFF2-40B4-BE49-F238E27FC236}">
                      <a16:creationId xmlns:a16="http://schemas.microsoft.com/office/drawing/2014/main" id="{7717961D-464D-0031-F2F4-8B9C8F769669}"/>
                    </a:ext>
                  </a:extLst>
                </p:cNvPr>
                <p:cNvCxnSpPr/>
                <p:nvPr/>
              </p:nvCxnSpPr>
              <p:spPr>
                <a:xfrm>
                  <a:off x="2293620" y="541597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Connecteur droit 139">
                  <a:extLst>
                    <a:ext uri="{FF2B5EF4-FFF2-40B4-BE49-F238E27FC236}">
                      <a16:creationId xmlns:a16="http://schemas.microsoft.com/office/drawing/2014/main" id="{8448B0A4-0C7D-688E-95FE-B4E3B71B4D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6536" y="991841"/>
                  <a:ext cx="229782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6" name="Groupe 145">
              <a:extLst>
                <a:ext uri="{FF2B5EF4-FFF2-40B4-BE49-F238E27FC236}">
                  <a16:creationId xmlns:a16="http://schemas.microsoft.com/office/drawing/2014/main" id="{FCF1D3E4-7FB7-913E-7F84-18C10A48F1CF}"/>
                </a:ext>
              </a:extLst>
            </p:cNvPr>
            <p:cNvGrpSpPr/>
            <p:nvPr/>
          </p:nvGrpSpPr>
          <p:grpSpPr>
            <a:xfrm rot="16200000">
              <a:off x="3078910" y="3680723"/>
              <a:ext cx="946579" cy="469815"/>
              <a:chOff x="3082891" y="1702162"/>
              <a:chExt cx="2297827" cy="915728"/>
            </a:xfrm>
          </p:grpSpPr>
          <p:grpSp>
            <p:nvGrpSpPr>
              <p:cNvPr id="147" name="Groupe 146">
                <a:extLst>
                  <a:ext uri="{FF2B5EF4-FFF2-40B4-BE49-F238E27FC236}">
                    <a16:creationId xmlns:a16="http://schemas.microsoft.com/office/drawing/2014/main" id="{84002350-F4A4-064C-03B7-3DF87D4F5FB1}"/>
                  </a:ext>
                </a:extLst>
              </p:cNvPr>
              <p:cNvGrpSpPr/>
              <p:nvPr/>
            </p:nvGrpSpPr>
            <p:grpSpPr>
              <a:xfrm>
                <a:off x="3202851" y="1818359"/>
                <a:ext cx="1572394" cy="185527"/>
                <a:chOff x="1538996" y="4474835"/>
                <a:chExt cx="1572394" cy="185527"/>
              </a:xfrm>
            </p:grpSpPr>
            <p:sp>
              <p:nvSpPr>
                <p:cNvPr id="155" name="Ellipse 154">
                  <a:extLst>
                    <a:ext uri="{FF2B5EF4-FFF2-40B4-BE49-F238E27FC236}">
                      <a16:creationId xmlns:a16="http://schemas.microsoft.com/office/drawing/2014/main" id="{D86712B4-A09E-7583-9605-8D8FF4F81D1E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6" name="Ellipse 155">
                  <a:extLst>
                    <a:ext uri="{FF2B5EF4-FFF2-40B4-BE49-F238E27FC236}">
                      <a16:creationId xmlns:a16="http://schemas.microsoft.com/office/drawing/2014/main" id="{BBB12D72-ACE4-301D-0464-DA53FE205FB3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7" name="Ellipse 156">
                  <a:extLst>
                    <a:ext uri="{FF2B5EF4-FFF2-40B4-BE49-F238E27FC236}">
                      <a16:creationId xmlns:a16="http://schemas.microsoft.com/office/drawing/2014/main" id="{F3913F8C-71CE-6358-46F8-10F02CBAE6B4}"/>
                    </a:ext>
                  </a:extLst>
                </p:cNvPr>
                <p:cNvSpPr/>
                <p:nvPr/>
              </p:nvSpPr>
              <p:spPr>
                <a:xfrm>
                  <a:off x="2485278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8" name="Ellipse 157">
                  <a:extLst>
                    <a:ext uri="{FF2B5EF4-FFF2-40B4-BE49-F238E27FC236}">
                      <a16:creationId xmlns:a16="http://schemas.microsoft.com/office/drawing/2014/main" id="{57A74595-5AD4-8F68-6283-56BF8317F828}"/>
                    </a:ext>
                  </a:extLst>
                </p:cNvPr>
                <p:cNvSpPr/>
                <p:nvPr/>
              </p:nvSpPr>
              <p:spPr>
                <a:xfrm>
                  <a:off x="2931390" y="4474835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48" name="Groupe 147">
                <a:extLst>
                  <a:ext uri="{FF2B5EF4-FFF2-40B4-BE49-F238E27FC236}">
                    <a16:creationId xmlns:a16="http://schemas.microsoft.com/office/drawing/2014/main" id="{CEA7DED7-2287-612B-3DAE-9A841F6657CF}"/>
                  </a:ext>
                </a:extLst>
              </p:cNvPr>
              <p:cNvGrpSpPr/>
              <p:nvPr/>
            </p:nvGrpSpPr>
            <p:grpSpPr>
              <a:xfrm>
                <a:off x="3082891" y="1702162"/>
                <a:ext cx="2297827" cy="915728"/>
                <a:chOff x="451109" y="1702162"/>
                <a:chExt cx="2297827" cy="915728"/>
              </a:xfrm>
            </p:grpSpPr>
            <p:sp>
              <p:nvSpPr>
                <p:cNvPr id="149" name="Rectangle : coins arrondis 148">
                  <a:extLst>
                    <a:ext uri="{FF2B5EF4-FFF2-40B4-BE49-F238E27FC236}">
                      <a16:creationId xmlns:a16="http://schemas.microsoft.com/office/drawing/2014/main" id="{72B83CFC-BFAC-4314-A40D-10706E7BF8E6}"/>
                    </a:ext>
                  </a:extLst>
                </p:cNvPr>
                <p:cNvSpPr/>
                <p:nvPr/>
              </p:nvSpPr>
              <p:spPr>
                <a:xfrm>
                  <a:off x="456536" y="1702162"/>
                  <a:ext cx="2292400" cy="915728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50" name="Connecteur droit 149">
                  <a:extLst>
                    <a:ext uri="{FF2B5EF4-FFF2-40B4-BE49-F238E27FC236}">
                      <a16:creationId xmlns:a16="http://schemas.microsoft.com/office/drawing/2014/main" id="{072E9B4E-1E16-442A-3AC8-B26B19179BFF}"/>
                    </a:ext>
                  </a:extLst>
                </p:cNvPr>
                <p:cNvCxnSpPr/>
                <p:nvPr/>
              </p:nvCxnSpPr>
              <p:spPr>
                <a:xfrm>
                  <a:off x="908973" y="1702162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Connecteur droit 150">
                  <a:extLst>
                    <a:ext uri="{FF2B5EF4-FFF2-40B4-BE49-F238E27FC236}">
                      <a16:creationId xmlns:a16="http://schemas.microsoft.com/office/drawing/2014/main" id="{CDB5F0B6-C5A3-CEB0-7C24-3D003E54776C}"/>
                    </a:ext>
                  </a:extLst>
                </p:cNvPr>
                <p:cNvCxnSpPr/>
                <p:nvPr/>
              </p:nvCxnSpPr>
              <p:spPr>
                <a:xfrm>
                  <a:off x="1373793" y="1702162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Connecteur droit 151">
                  <a:extLst>
                    <a:ext uri="{FF2B5EF4-FFF2-40B4-BE49-F238E27FC236}">
                      <a16:creationId xmlns:a16="http://schemas.microsoft.com/office/drawing/2014/main" id="{868FA25E-8498-8F7E-672F-9E2FC902FB16}"/>
                    </a:ext>
                  </a:extLst>
                </p:cNvPr>
                <p:cNvCxnSpPr/>
                <p:nvPr/>
              </p:nvCxnSpPr>
              <p:spPr>
                <a:xfrm>
                  <a:off x="1830993" y="1702162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Connecteur droit 152">
                  <a:extLst>
                    <a:ext uri="{FF2B5EF4-FFF2-40B4-BE49-F238E27FC236}">
                      <a16:creationId xmlns:a16="http://schemas.microsoft.com/office/drawing/2014/main" id="{F855A503-4578-B4FF-CE61-F1C05A5147F0}"/>
                    </a:ext>
                  </a:extLst>
                </p:cNvPr>
                <p:cNvCxnSpPr/>
                <p:nvPr/>
              </p:nvCxnSpPr>
              <p:spPr>
                <a:xfrm>
                  <a:off x="2288193" y="1702162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Connecteur droit 153">
                  <a:extLst>
                    <a:ext uri="{FF2B5EF4-FFF2-40B4-BE49-F238E27FC236}">
                      <a16:creationId xmlns:a16="http://schemas.microsoft.com/office/drawing/2014/main" id="{226AD9BC-BCE5-0823-1D21-13870A82AF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109" y="2152406"/>
                  <a:ext cx="229782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9" name="Groupe 158">
              <a:extLst>
                <a:ext uri="{FF2B5EF4-FFF2-40B4-BE49-F238E27FC236}">
                  <a16:creationId xmlns:a16="http://schemas.microsoft.com/office/drawing/2014/main" id="{0AE33A08-EAB8-593C-539D-D0F6FEAB7759}"/>
                </a:ext>
              </a:extLst>
            </p:cNvPr>
            <p:cNvGrpSpPr/>
            <p:nvPr/>
          </p:nvGrpSpPr>
          <p:grpSpPr>
            <a:xfrm rot="16200000">
              <a:off x="2135474" y="3676667"/>
              <a:ext cx="946580" cy="477924"/>
              <a:chOff x="3088318" y="2870346"/>
              <a:chExt cx="2297827" cy="915728"/>
            </a:xfrm>
          </p:grpSpPr>
          <p:grpSp>
            <p:nvGrpSpPr>
              <p:cNvPr id="160" name="Groupe 159">
                <a:extLst>
                  <a:ext uri="{FF2B5EF4-FFF2-40B4-BE49-F238E27FC236}">
                    <a16:creationId xmlns:a16="http://schemas.microsoft.com/office/drawing/2014/main" id="{16028A7F-5814-1473-9BF3-2169283A3CB3}"/>
                  </a:ext>
                </a:extLst>
              </p:cNvPr>
              <p:cNvGrpSpPr/>
              <p:nvPr/>
            </p:nvGrpSpPr>
            <p:grpSpPr>
              <a:xfrm>
                <a:off x="3216797" y="2988880"/>
                <a:ext cx="1126282" cy="180000"/>
                <a:chOff x="1538996" y="4480362"/>
                <a:chExt cx="1126282" cy="180000"/>
              </a:xfrm>
            </p:grpSpPr>
            <p:sp>
              <p:nvSpPr>
                <p:cNvPr id="168" name="Ellipse 167">
                  <a:extLst>
                    <a:ext uri="{FF2B5EF4-FFF2-40B4-BE49-F238E27FC236}">
                      <a16:creationId xmlns:a16="http://schemas.microsoft.com/office/drawing/2014/main" id="{6CCD4D48-0456-98EC-F049-FB5EEDE69FD6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9" name="Ellipse 168">
                  <a:extLst>
                    <a:ext uri="{FF2B5EF4-FFF2-40B4-BE49-F238E27FC236}">
                      <a16:creationId xmlns:a16="http://schemas.microsoft.com/office/drawing/2014/main" id="{C76D3C1B-5835-7778-A104-18763B5D7676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0" name="Ellipse 169">
                  <a:extLst>
                    <a:ext uri="{FF2B5EF4-FFF2-40B4-BE49-F238E27FC236}">
                      <a16:creationId xmlns:a16="http://schemas.microsoft.com/office/drawing/2014/main" id="{27D6E510-7ABD-3C42-C33A-7E6A781CD094}"/>
                    </a:ext>
                  </a:extLst>
                </p:cNvPr>
                <p:cNvSpPr/>
                <p:nvPr/>
              </p:nvSpPr>
              <p:spPr>
                <a:xfrm>
                  <a:off x="2485278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61" name="Groupe 160">
                <a:extLst>
                  <a:ext uri="{FF2B5EF4-FFF2-40B4-BE49-F238E27FC236}">
                    <a16:creationId xmlns:a16="http://schemas.microsoft.com/office/drawing/2014/main" id="{0EEF19F8-32F0-9A0E-3962-558EE1A00F54}"/>
                  </a:ext>
                </a:extLst>
              </p:cNvPr>
              <p:cNvGrpSpPr/>
              <p:nvPr/>
            </p:nvGrpSpPr>
            <p:grpSpPr>
              <a:xfrm>
                <a:off x="3088318" y="2870346"/>
                <a:ext cx="2297827" cy="915728"/>
                <a:chOff x="456536" y="2870346"/>
                <a:chExt cx="2297827" cy="915728"/>
              </a:xfrm>
            </p:grpSpPr>
            <p:sp>
              <p:nvSpPr>
                <p:cNvPr id="162" name="Rectangle : coins arrondis 161">
                  <a:extLst>
                    <a:ext uri="{FF2B5EF4-FFF2-40B4-BE49-F238E27FC236}">
                      <a16:creationId xmlns:a16="http://schemas.microsoft.com/office/drawing/2014/main" id="{28DCAF1A-FD46-E343-9DF4-1AC9D4023D8B}"/>
                    </a:ext>
                  </a:extLst>
                </p:cNvPr>
                <p:cNvSpPr/>
                <p:nvPr/>
              </p:nvSpPr>
              <p:spPr>
                <a:xfrm>
                  <a:off x="461963" y="2870346"/>
                  <a:ext cx="2292400" cy="915728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63" name="Connecteur droit 162">
                  <a:extLst>
                    <a:ext uri="{FF2B5EF4-FFF2-40B4-BE49-F238E27FC236}">
                      <a16:creationId xmlns:a16="http://schemas.microsoft.com/office/drawing/2014/main" id="{DECBFD5F-7945-013B-9F48-9DFEDABE0F74}"/>
                    </a:ext>
                  </a:extLst>
                </p:cNvPr>
                <p:cNvCxnSpPr/>
                <p:nvPr/>
              </p:nvCxnSpPr>
              <p:spPr>
                <a:xfrm>
                  <a:off x="91440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Connecteur droit 163">
                  <a:extLst>
                    <a:ext uri="{FF2B5EF4-FFF2-40B4-BE49-F238E27FC236}">
                      <a16:creationId xmlns:a16="http://schemas.microsoft.com/office/drawing/2014/main" id="{25693617-171D-C697-B784-D3C6FB156A84}"/>
                    </a:ext>
                  </a:extLst>
                </p:cNvPr>
                <p:cNvCxnSpPr/>
                <p:nvPr/>
              </p:nvCxnSpPr>
              <p:spPr>
                <a:xfrm>
                  <a:off x="13792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Connecteur droit 164">
                  <a:extLst>
                    <a:ext uri="{FF2B5EF4-FFF2-40B4-BE49-F238E27FC236}">
                      <a16:creationId xmlns:a16="http://schemas.microsoft.com/office/drawing/2014/main" id="{73C57AA8-4042-6374-A4DB-887F3DEF8E9E}"/>
                    </a:ext>
                  </a:extLst>
                </p:cNvPr>
                <p:cNvCxnSpPr/>
                <p:nvPr/>
              </p:nvCxnSpPr>
              <p:spPr>
                <a:xfrm>
                  <a:off x="18364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Connecteur droit 165">
                  <a:extLst>
                    <a:ext uri="{FF2B5EF4-FFF2-40B4-BE49-F238E27FC236}">
                      <a16:creationId xmlns:a16="http://schemas.microsoft.com/office/drawing/2014/main" id="{B2D3545A-5185-3DE1-3E81-5378AE7FC05F}"/>
                    </a:ext>
                  </a:extLst>
                </p:cNvPr>
                <p:cNvCxnSpPr/>
                <p:nvPr/>
              </p:nvCxnSpPr>
              <p:spPr>
                <a:xfrm>
                  <a:off x="22936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Connecteur droit 166">
                  <a:extLst>
                    <a:ext uri="{FF2B5EF4-FFF2-40B4-BE49-F238E27FC236}">
                      <a16:creationId xmlns:a16="http://schemas.microsoft.com/office/drawing/2014/main" id="{CE1AC817-DAA7-3237-4FC1-03AD7458C0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6536" y="3320590"/>
                  <a:ext cx="229782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71" name="Groupe 170">
              <a:extLst>
                <a:ext uri="{FF2B5EF4-FFF2-40B4-BE49-F238E27FC236}">
                  <a16:creationId xmlns:a16="http://schemas.microsoft.com/office/drawing/2014/main" id="{A4C2BBAE-DACE-2945-0C3A-43A3FF1FEF25}"/>
                </a:ext>
              </a:extLst>
            </p:cNvPr>
            <p:cNvGrpSpPr/>
            <p:nvPr/>
          </p:nvGrpSpPr>
          <p:grpSpPr>
            <a:xfrm rot="16200000">
              <a:off x="1258795" y="3665897"/>
              <a:ext cx="922341" cy="475224"/>
              <a:chOff x="3091031" y="4030910"/>
              <a:chExt cx="2297827" cy="915728"/>
            </a:xfrm>
          </p:grpSpPr>
          <p:grpSp>
            <p:nvGrpSpPr>
              <p:cNvPr id="172" name="Groupe 171">
                <a:extLst>
                  <a:ext uri="{FF2B5EF4-FFF2-40B4-BE49-F238E27FC236}">
                    <a16:creationId xmlns:a16="http://schemas.microsoft.com/office/drawing/2014/main" id="{FAF79AB4-F3A3-C813-C0FC-6A9EFA53A68F}"/>
                  </a:ext>
                </a:extLst>
              </p:cNvPr>
              <p:cNvGrpSpPr/>
              <p:nvPr/>
            </p:nvGrpSpPr>
            <p:grpSpPr>
              <a:xfrm>
                <a:off x="3216797" y="4155104"/>
                <a:ext cx="653141" cy="180000"/>
                <a:chOff x="1538996" y="4480362"/>
                <a:chExt cx="653141" cy="180000"/>
              </a:xfrm>
            </p:grpSpPr>
            <p:sp>
              <p:nvSpPr>
                <p:cNvPr id="180" name="Ellipse 179">
                  <a:extLst>
                    <a:ext uri="{FF2B5EF4-FFF2-40B4-BE49-F238E27FC236}">
                      <a16:creationId xmlns:a16="http://schemas.microsoft.com/office/drawing/2014/main" id="{CFF8517C-8056-A759-A98B-1D0B1C6EB6C1}"/>
                    </a:ext>
                  </a:extLst>
                </p:cNvPr>
                <p:cNvSpPr/>
                <p:nvPr/>
              </p:nvSpPr>
              <p:spPr>
                <a:xfrm>
                  <a:off x="1538996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1" name="Ellipse 180">
                  <a:extLst>
                    <a:ext uri="{FF2B5EF4-FFF2-40B4-BE49-F238E27FC236}">
                      <a16:creationId xmlns:a16="http://schemas.microsoft.com/office/drawing/2014/main" id="{77AD706F-8008-4AD3-E99D-A36FB0FECB64}"/>
                    </a:ext>
                  </a:extLst>
                </p:cNvPr>
                <p:cNvSpPr/>
                <p:nvPr/>
              </p:nvSpPr>
              <p:spPr>
                <a:xfrm>
                  <a:off x="2012137" y="4480362"/>
                  <a:ext cx="180000" cy="18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73" name="Groupe 172">
                <a:extLst>
                  <a:ext uri="{FF2B5EF4-FFF2-40B4-BE49-F238E27FC236}">
                    <a16:creationId xmlns:a16="http://schemas.microsoft.com/office/drawing/2014/main" id="{2AC8E2D1-5E8F-240B-17F0-324466D187E6}"/>
                  </a:ext>
                </a:extLst>
              </p:cNvPr>
              <p:cNvGrpSpPr/>
              <p:nvPr/>
            </p:nvGrpSpPr>
            <p:grpSpPr>
              <a:xfrm>
                <a:off x="3091031" y="4030910"/>
                <a:ext cx="2297827" cy="915728"/>
                <a:chOff x="456536" y="2870346"/>
                <a:chExt cx="2297827" cy="915728"/>
              </a:xfrm>
            </p:grpSpPr>
            <p:sp>
              <p:nvSpPr>
                <p:cNvPr id="174" name="Rectangle : coins arrondis 173">
                  <a:extLst>
                    <a:ext uri="{FF2B5EF4-FFF2-40B4-BE49-F238E27FC236}">
                      <a16:creationId xmlns:a16="http://schemas.microsoft.com/office/drawing/2014/main" id="{524BAE9F-8B6C-B7D9-F8D4-55832CEDB922}"/>
                    </a:ext>
                  </a:extLst>
                </p:cNvPr>
                <p:cNvSpPr/>
                <p:nvPr/>
              </p:nvSpPr>
              <p:spPr>
                <a:xfrm>
                  <a:off x="461963" y="2870346"/>
                  <a:ext cx="2292400" cy="915728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75" name="Connecteur droit 174">
                  <a:extLst>
                    <a:ext uri="{FF2B5EF4-FFF2-40B4-BE49-F238E27FC236}">
                      <a16:creationId xmlns:a16="http://schemas.microsoft.com/office/drawing/2014/main" id="{D2AE1899-DB5B-00E3-A2AA-C1024FC3AE1A}"/>
                    </a:ext>
                  </a:extLst>
                </p:cNvPr>
                <p:cNvCxnSpPr/>
                <p:nvPr/>
              </p:nvCxnSpPr>
              <p:spPr>
                <a:xfrm>
                  <a:off x="91440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Connecteur droit 175">
                  <a:extLst>
                    <a:ext uri="{FF2B5EF4-FFF2-40B4-BE49-F238E27FC236}">
                      <a16:creationId xmlns:a16="http://schemas.microsoft.com/office/drawing/2014/main" id="{DD6B9F67-D703-1B68-6B53-CCF39DDCA7A4}"/>
                    </a:ext>
                  </a:extLst>
                </p:cNvPr>
                <p:cNvCxnSpPr/>
                <p:nvPr/>
              </p:nvCxnSpPr>
              <p:spPr>
                <a:xfrm>
                  <a:off x="13792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Connecteur droit 176">
                  <a:extLst>
                    <a:ext uri="{FF2B5EF4-FFF2-40B4-BE49-F238E27FC236}">
                      <a16:creationId xmlns:a16="http://schemas.microsoft.com/office/drawing/2014/main" id="{6A6CAC02-A6E6-D386-2183-C68F0D340CE8}"/>
                    </a:ext>
                  </a:extLst>
                </p:cNvPr>
                <p:cNvCxnSpPr/>
                <p:nvPr/>
              </p:nvCxnSpPr>
              <p:spPr>
                <a:xfrm>
                  <a:off x="18364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Connecteur droit 177">
                  <a:extLst>
                    <a:ext uri="{FF2B5EF4-FFF2-40B4-BE49-F238E27FC236}">
                      <a16:creationId xmlns:a16="http://schemas.microsoft.com/office/drawing/2014/main" id="{E273DA70-597E-FC50-E122-4E69684DD9A9}"/>
                    </a:ext>
                  </a:extLst>
                </p:cNvPr>
                <p:cNvCxnSpPr/>
                <p:nvPr/>
              </p:nvCxnSpPr>
              <p:spPr>
                <a:xfrm>
                  <a:off x="22936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Connecteur droit 178">
                  <a:extLst>
                    <a:ext uri="{FF2B5EF4-FFF2-40B4-BE49-F238E27FC236}">
                      <a16:creationId xmlns:a16="http://schemas.microsoft.com/office/drawing/2014/main" id="{8AC257F0-1CA6-3268-CCF4-9A5F94F05E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6536" y="3320590"/>
                  <a:ext cx="229782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2" name="Groupe 181">
              <a:extLst>
                <a:ext uri="{FF2B5EF4-FFF2-40B4-BE49-F238E27FC236}">
                  <a16:creationId xmlns:a16="http://schemas.microsoft.com/office/drawing/2014/main" id="{9E51FB06-0E50-4FE2-6E70-1F13D9334650}"/>
                </a:ext>
              </a:extLst>
            </p:cNvPr>
            <p:cNvGrpSpPr/>
            <p:nvPr/>
          </p:nvGrpSpPr>
          <p:grpSpPr>
            <a:xfrm rot="16200000">
              <a:off x="298569" y="3670622"/>
              <a:ext cx="922344" cy="462282"/>
              <a:chOff x="3100883" y="5310531"/>
              <a:chExt cx="2297827" cy="915728"/>
            </a:xfrm>
          </p:grpSpPr>
          <p:sp>
            <p:nvSpPr>
              <p:cNvPr id="183" name="Ellipse 182">
                <a:extLst>
                  <a:ext uri="{FF2B5EF4-FFF2-40B4-BE49-F238E27FC236}">
                    <a16:creationId xmlns:a16="http://schemas.microsoft.com/office/drawing/2014/main" id="{81ED34FF-9011-FBFB-A481-880287F2EF54}"/>
                  </a:ext>
                </a:extLst>
              </p:cNvPr>
              <p:cNvSpPr/>
              <p:nvPr/>
            </p:nvSpPr>
            <p:spPr>
              <a:xfrm>
                <a:off x="3202851" y="5437826"/>
                <a:ext cx="180000" cy="18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84" name="Groupe 183">
                <a:extLst>
                  <a:ext uri="{FF2B5EF4-FFF2-40B4-BE49-F238E27FC236}">
                    <a16:creationId xmlns:a16="http://schemas.microsoft.com/office/drawing/2014/main" id="{B3FEBD2B-186A-1F76-172A-75D7436943CE}"/>
                  </a:ext>
                </a:extLst>
              </p:cNvPr>
              <p:cNvGrpSpPr/>
              <p:nvPr/>
            </p:nvGrpSpPr>
            <p:grpSpPr>
              <a:xfrm>
                <a:off x="3100883" y="5310531"/>
                <a:ext cx="2297827" cy="915728"/>
                <a:chOff x="456536" y="2870346"/>
                <a:chExt cx="2297827" cy="915728"/>
              </a:xfrm>
            </p:grpSpPr>
            <p:sp>
              <p:nvSpPr>
                <p:cNvPr id="185" name="Rectangle : coins arrondis 184">
                  <a:extLst>
                    <a:ext uri="{FF2B5EF4-FFF2-40B4-BE49-F238E27FC236}">
                      <a16:creationId xmlns:a16="http://schemas.microsoft.com/office/drawing/2014/main" id="{4A684BCD-8BEA-72E6-E875-2C565F227845}"/>
                    </a:ext>
                  </a:extLst>
                </p:cNvPr>
                <p:cNvSpPr/>
                <p:nvPr/>
              </p:nvSpPr>
              <p:spPr>
                <a:xfrm>
                  <a:off x="461963" y="2870346"/>
                  <a:ext cx="2292400" cy="915728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86" name="Connecteur droit 185">
                  <a:extLst>
                    <a:ext uri="{FF2B5EF4-FFF2-40B4-BE49-F238E27FC236}">
                      <a16:creationId xmlns:a16="http://schemas.microsoft.com/office/drawing/2014/main" id="{D32F2C2A-934E-4EB1-14FA-F93A6E339503}"/>
                    </a:ext>
                  </a:extLst>
                </p:cNvPr>
                <p:cNvCxnSpPr/>
                <p:nvPr/>
              </p:nvCxnSpPr>
              <p:spPr>
                <a:xfrm>
                  <a:off x="91440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Connecteur droit 186">
                  <a:extLst>
                    <a:ext uri="{FF2B5EF4-FFF2-40B4-BE49-F238E27FC236}">
                      <a16:creationId xmlns:a16="http://schemas.microsoft.com/office/drawing/2014/main" id="{7A3B563A-9EC6-4E53-3045-4EA2708F1A7F}"/>
                    </a:ext>
                  </a:extLst>
                </p:cNvPr>
                <p:cNvCxnSpPr/>
                <p:nvPr/>
              </p:nvCxnSpPr>
              <p:spPr>
                <a:xfrm>
                  <a:off x="13792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Connecteur droit 187">
                  <a:extLst>
                    <a:ext uri="{FF2B5EF4-FFF2-40B4-BE49-F238E27FC236}">
                      <a16:creationId xmlns:a16="http://schemas.microsoft.com/office/drawing/2014/main" id="{C794A343-A6D9-D1DA-34DB-454871B7FD37}"/>
                    </a:ext>
                  </a:extLst>
                </p:cNvPr>
                <p:cNvCxnSpPr/>
                <p:nvPr/>
              </p:nvCxnSpPr>
              <p:spPr>
                <a:xfrm>
                  <a:off x="18364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Connecteur droit 188">
                  <a:extLst>
                    <a:ext uri="{FF2B5EF4-FFF2-40B4-BE49-F238E27FC236}">
                      <a16:creationId xmlns:a16="http://schemas.microsoft.com/office/drawing/2014/main" id="{6CC6CB61-2E43-CE4B-515B-DDDEE4BC22FD}"/>
                    </a:ext>
                  </a:extLst>
                </p:cNvPr>
                <p:cNvCxnSpPr/>
                <p:nvPr/>
              </p:nvCxnSpPr>
              <p:spPr>
                <a:xfrm>
                  <a:off x="2293620" y="2870346"/>
                  <a:ext cx="0" cy="915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Connecteur droit 189">
                  <a:extLst>
                    <a:ext uri="{FF2B5EF4-FFF2-40B4-BE49-F238E27FC236}">
                      <a16:creationId xmlns:a16="http://schemas.microsoft.com/office/drawing/2014/main" id="{8AE436E6-BB61-51D8-1690-7F75ABA9BF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6536" y="3320590"/>
                  <a:ext cx="229782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91" name="Image 190">
              <a:extLst>
                <a:ext uri="{FF2B5EF4-FFF2-40B4-BE49-F238E27FC236}">
                  <a16:creationId xmlns:a16="http://schemas.microsoft.com/office/drawing/2014/main" id="{1A7132E9-062C-39D5-4104-D50662831C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81739"/>
            <a:stretch/>
          </p:blipFill>
          <p:spPr>
            <a:xfrm>
              <a:off x="478616" y="1238603"/>
              <a:ext cx="512266" cy="717549"/>
            </a:xfrm>
            <a:prstGeom prst="rect">
              <a:avLst/>
            </a:prstGeom>
          </p:spPr>
        </p:pic>
        <p:pic>
          <p:nvPicPr>
            <p:cNvPr id="192" name="Image 191">
              <a:extLst>
                <a:ext uri="{FF2B5EF4-FFF2-40B4-BE49-F238E27FC236}">
                  <a16:creationId xmlns:a16="http://schemas.microsoft.com/office/drawing/2014/main" id="{BA37BDB5-71E4-A83D-AEE2-A1D927900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9788" r="61950"/>
            <a:stretch/>
          </p:blipFill>
          <p:spPr>
            <a:xfrm>
              <a:off x="1430479" y="1298060"/>
              <a:ext cx="512266" cy="717549"/>
            </a:xfrm>
            <a:prstGeom prst="rect">
              <a:avLst/>
            </a:prstGeom>
          </p:spPr>
        </p:pic>
        <p:pic>
          <p:nvPicPr>
            <p:cNvPr id="193" name="Image 192">
              <a:extLst>
                <a:ext uri="{FF2B5EF4-FFF2-40B4-BE49-F238E27FC236}">
                  <a16:creationId xmlns:a16="http://schemas.microsoft.com/office/drawing/2014/main" id="{68D78A09-581B-5D1B-8B6E-DBE0F2EF34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9661" r="42078"/>
            <a:stretch/>
          </p:blipFill>
          <p:spPr>
            <a:xfrm>
              <a:off x="2326234" y="1321426"/>
              <a:ext cx="512266" cy="717549"/>
            </a:xfrm>
            <a:prstGeom prst="rect">
              <a:avLst/>
            </a:prstGeom>
          </p:spPr>
        </p:pic>
        <p:pic>
          <p:nvPicPr>
            <p:cNvPr id="194" name="Image 193">
              <a:extLst>
                <a:ext uri="{FF2B5EF4-FFF2-40B4-BE49-F238E27FC236}">
                  <a16:creationId xmlns:a16="http://schemas.microsoft.com/office/drawing/2014/main" id="{1E3E11DB-3207-B4A7-8518-54C0E7832B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9533" r="22206"/>
            <a:stretch/>
          </p:blipFill>
          <p:spPr>
            <a:xfrm>
              <a:off x="3248466" y="1321425"/>
              <a:ext cx="512266" cy="717549"/>
            </a:xfrm>
            <a:prstGeom prst="rect">
              <a:avLst/>
            </a:prstGeom>
          </p:spPr>
        </p:pic>
        <p:pic>
          <p:nvPicPr>
            <p:cNvPr id="195" name="Image 194">
              <a:extLst>
                <a:ext uri="{FF2B5EF4-FFF2-40B4-BE49-F238E27FC236}">
                  <a16:creationId xmlns:a16="http://schemas.microsoft.com/office/drawing/2014/main" id="{6A5A82A9-DC76-F162-B847-A8A1167EF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9406"/>
            <a:stretch/>
          </p:blipFill>
          <p:spPr>
            <a:xfrm>
              <a:off x="4123981" y="1321424"/>
              <a:ext cx="577712" cy="717549"/>
            </a:xfrm>
            <a:prstGeom prst="rect">
              <a:avLst/>
            </a:prstGeom>
          </p:spPr>
        </p:pic>
        <p:pic>
          <p:nvPicPr>
            <p:cNvPr id="196" name="Image 195">
              <a:extLst>
                <a:ext uri="{FF2B5EF4-FFF2-40B4-BE49-F238E27FC236}">
                  <a16:creationId xmlns:a16="http://schemas.microsoft.com/office/drawing/2014/main" id="{3A7EB432-2719-044E-D7B2-ADDE62DDF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67723" y="1387242"/>
              <a:ext cx="850323" cy="559349"/>
            </a:xfrm>
            <a:prstGeom prst="rect">
              <a:avLst/>
            </a:prstGeom>
          </p:spPr>
        </p:pic>
        <p:pic>
          <p:nvPicPr>
            <p:cNvPr id="197" name="Image 196">
              <a:extLst>
                <a:ext uri="{FF2B5EF4-FFF2-40B4-BE49-F238E27FC236}">
                  <a16:creationId xmlns:a16="http://schemas.microsoft.com/office/drawing/2014/main" id="{B1F25857-C2FF-97BD-D5FE-B9BA6A29C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67985"/>
            <a:stretch/>
          </p:blipFill>
          <p:spPr>
            <a:xfrm>
              <a:off x="6831189" y="1390778"/>
              <a:ext cx="806279" cy="495517"/>
            </a:xfrm>
            <a:prstGeom prst="rect">
              <a:avLst/>
            </a:prstGeom>
          </p:spPr>
        </p:pic>
        <p:pic>
          <p:nvPicPr>
            <p:cNvPr id="198" name="Image 197">
              <a:extLst>
                <a:ext uri="{FF2B5EF4-FFF2-40B4-BE49-F238E27FC236}">
                  <a16:creationId xmlns:a16="http://schemas.microsoft.com/office/drawing/2014/main" id="{58459053-AA27-AA3E-B685-16D331F9C7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3637" r="34703"/>
            <a:stretch/>
          </p:blipFill>
          <p:spPr>
            <a:xfrm>
              <a:off x="7763640" y="1385223"/>
              <a:ext cx="806279" cy="501072"/>
            </a:xfrm>
            <a:prstGeom prst="rect">
              <a:avLst/>
            </a:prstGeom>
          </p:spPr>
        </p:pic>
        <p:pic>
          <p:nvPicPr>
            <p:cNvPr id="199" name="Image 198">
              <a:extLst>
                <a:ext uri="{FF2B5EF4-FFF2-40B4-BE49-F238E27FC236}">
                  <a16:creationId xmlns:a16="http://schemas.microsoft.com/office/drawing/2014/main" id="{A0FEDC46-8511-303D-C57D-BF91066CDD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6920"/>
            <a:stretch/>
          </p:blipFill>
          <p:spPr>
            <a:xfrm>
              <a:off x="8654808" y="1408711"/>
              <a:ext cx="806277" cy="479564"/>
            </a:xfrm>
            <a:prstGeom prst="rect">
              <a:avLst/>
            </a:prstGeom>
          </p:spPr>
        </p:pic>
        <p:pic>
          <p:nvPicPr>
            <p:cNvPr id="200" name="Image 199">
              <a:extLst>
                <a:ext uri="{FF2B5EF4-FFF2-40B4-BE49-F238E27FC236}">
                  <a16:creationId xmlns:a16="http://schemas.microsoft.com/office/drawing/2014/main" id="{7C36CCB6-AD26-E76C-DE99-4482CEB05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73367" y="1338247"/>
              <a:ext cx="830247" cy="518260"/>
            </a:xfrm>
            <a:prstGeom prst="rect">
              <a:avLst/>
            </a:prstGeom>
          </p:spPr>
        </p:pic>
      </p:grpSp>
      <p:sp>
        <p:nvSpPr>
          <p:cNvPr id="202" name="ZoneTexte 201">
            <a:extLst>
              <a:ext uri="{FF2B5EF4-FFF2-40B4-BE49-F238E27FC236}">
                <a16:creationId xmlns:a16="http://schemas.microsoft.com/office/drawing/2014/main" id="{D2F1CD97-A450-D4D5-EB24-82DBB329E250}"/>
              </a:ext>
            </a:extLst>
          </p:cNvPr>
          <p:cNvSpPr txBox="1"/>
          <p:nvPr/>
        </p:nvSpPr>
        <p:spPr>
          <a:xfrm>
            <a:off x="0" y="0"/>
            <a:ext cx="4079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Outil </a:t>
            </a:r>
            <a:r>
              <a:rPr lang="fr-FR" sz="1600" u="sng" dirty="0">
                <a:latin typeface="DJB Pokey Dots" panose="02000500000000000000" pitchFamily="2" charset="0"/>
              </a:rPr>
              <a:t>A </a:t>
            </a:r>
            <a:r>
              <a:rPr lang="fr-FR" sz="1600" u="sng" dirty="0">
                <a:latin typeface="Print Bold" panose="02000000000000000000" pitchFamily="50" charset="0"/>
              </a:rPr>
              <a:t>: Représentations des nombres de 1 à 10</a:t>
            </a:r>
            <a:endParaRPr lang="fr-FR" u="sng" dirty="0">
              <a:latin typeface="Print Bold" panose="02000000000000000000" pitchFamily="50" charset="0"/>
            </a:endParaRPr>
          </a:p>
        </p:txBody>
      </p:sp>
      <p:sp>
        <p:nvSpPr>
          <p:cNvPr id="203" name="ZoneTexte 202">
            <a:extLst>
              <a:ext uri="{FF2B5EF4-FFF2-40B4-BE49-F238E27FC236}">
                <a16:creationId xmlns:a16="http://schemas.microsoft.com/office/drawing/2014/main" id="{DFF8EA4D-16B1-EDEE-FC1E-FD01E0A7DF67}"/>
              </a:ext>
            </a:extLst>
          </p:cNvPr>
          <p:cNvSpPr txBox="1"/>
          <p:nvPr/>
        </p:nvSpPr>
        <p:spPr>
          <a:xfrm>
            <a:off x="-14174" y="5582404"/>
            <a:ext cx="2308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Outil </a:t>
            </a:r>
            <a:r>
              <a:rPr lang="fr-FR" sz="1600" u="sng" dirty="0">
                <a:latin typeface="DJB Pokey Dots" panose="02000500000000000000" pitchFamily="2" charset="0"/>
              </a:rPr>
              <a:t>B </a:t>
            </a:r>
            <a:r>
              <a:rPr lang="fr-FR" sz="1600" u="sng" dirty="0">
                <a:latin typeface="Print Bold" panose="02000000000000000000" pitchFamily="50" charset="0"/>
              </a:rPr>
              <a:t>: Droite numérique</a:t>
            </a:r>
            <a:endParaRPr lang="fr-FR" u="sng" dirty="0">
              <a:latin typeface="Print Bold" panose="02000000000000000000" pitchFamily="50" charset="0"/>
            </a:endParaRPr>
          </a:p>
        </p:txBody>
      </p:sp>
      <p:pic>
        <p:nvPicPr>
          <p:cNvPr id="204" name="Image 203">
            <a:extLst>
              <a:ext uri="{FF2B5EF4-FFF2-40B4-BE49-F238E27FC236}">
                <a16:creationId xmlns:a16="http://schemas.microsoft.com/office/drawing/2014/main" id="{DA2EF8D8-6D62-2EE2-5E38-7362744757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8911"/>
          <a:stretch/>
        </p:blipFill>
        <p:spPr>
          <a:xfrm>
            <a:off x="4208554" y="2579327"/>
            <a:ext cx="525897" cy="627491"/>
          </a:xfrm>
          <a:prstGeom prst="rect">
            <a:avLst/>
          </a:prstGeom>
        </p:spPr>
      </p:pic>
      <p:pic>
        <p:nvPicPr>
          <p:cNvPr id="205" name="Image 204">
            <a:extLst>
              <a:ext uri="{FF2B5EF4-FFF2-40B4-BE49-F238E27FC236}">
                <a16:creationId xmlns:a16="http://schemas.microsoft.com/office/drawing/2014/main" id="{8473B11A-AAFC-5B0D-C350-85ED8C8AF15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702"/>
          <a:stretch/>
        </p:blipFill>
        <p:spPr>
          <a:xfrm>
            <a:off x="528600" y="2592838"/>
            <a:ext cx="496724" cy="640195"/>
          </a:xfrm>
          <a:prstGeom prst="rect">
            <a:avLst/>
          </a:prstGeom>
        </p:spPr>
      </p:pic>
      <p:pic>
        <p:nvPicPr>
          <p:cNvPr id="206" name="Image 205">
            <a:extLst>
              <a:ext uri="{FF2B5EF4-FFF2-40B4-BE49-F238E27FC236}">
                <a16:creationId xmlns:a16="http://schemas.microsoft.com/office/drawing/2014/main" id="{6AB4979D-DB9F-F11D-CE67-8D1B5034C5D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467"/>
          <a:stretch/>
        </p:blipFill>
        <p:spPr>
          <a:xfrm>
            <a:off x="2333121" y="2657194"/>
            <a:ext cx="557260" cy="582550"/>
          </a:xfrm>
          <a:prstGeom prst="rect">
            <a:avLst/>
          </a:prstGeom>
        </p:spPr>
      </p:pic>
      <p:pic>
        <p:nvPicPr>
          <p:cNvPr id="207" name="Image 206">
            <a:extLst>
              <a:ext uri="{FF2B5EF4-FFF2-40B4-BE49-F238E27FC236}">
                <a16:creationId xmlns:a16="http://schemas.microsoft.com/office/drawing/2014/main" id="{F0DB8CEA-9CF1-BCB1-49F9-A1E075087E0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738"/>
          <a:stretch/>
        </p:blipFill>
        <p:spPr>
          <a:xfrm>
            <a:off x="3293132" y="2643399"/>
            <a:ext cx="487621" cy="582550"/>
          </a:xfrm>
          <a:prstGeom prst="rect">
            <a:avLst/>
          </a:prstGeom>
        </p:spPr>
      </p:pic>
      <p:pic>
        <p:nvPicPr>
          <p:cNvPr id="208" name="Image 207">
            <a:extLst>
              <a:ext uri="{FF2B5EF4-FFF2-40B4-BE49-F238E27FC236}">
                <a16:creationId xmlns:a16="http://schemas.microsoft.com/office/drawing/2014/main" id="{C5941EB9-9A5F-7FF3-9F5B-41D5035CF1E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052"/>
          <a:stretch/>
        </p:blipFill>
        <p:spPr>
          <a:xfrm>
            <a:off x="1460133" y="2639993"/>
            <a:ext cx="517483" cy="582550"/>
          </a:xfrm>
          <a:prstGeom prst="rect">
            <a:avLst/>
          </a:prstGeom>
        </p:spPr>
      </p:pic>
      <p:pic>
        <p:nvPicPr>
          <p:cNvPr id="209" name="Image 208">
            <a:extLst>
              <a:ext uri="{FF2B5EF4-FFF2-40B4-BE49-F238E27FC236}">
                <a16:creationId xmlns:a16="http://schemas.microsoft.com/office/drawing/2014/main" id="{950A606F-992F-C00D-C950-35588BD4B52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4959364" y="2696944"/>
            <a:ext cx="816569" cy="497772"/>
          </a:xfrm>
          <a:prstGeom prst="rect">
            <a:avLst/>
          </a:prstGeom>
        </p:spPr>
      </p:pic>
      <p:pic>
        <p:nvPicPr>
          <p:cNvPr id="210" name="Image 209">
            <a:extLst>
              <a:ext uri="{FF2B5EF4-FFF2-40B4-BE49-F238E27FC236}">
                <a16:creationId xmlns:a16="http://schemas.microsoft.com/office/drawing/2014/main" id="{1358A32A-41D7-0550-88F6-137E5BFD31A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7719296" y="2696990"/>
            <a:ext cx="922848" cy="521064"/>
          </a:xfrm>
          <a:prstGeom prst="rect">
            <a:avLst/>
          </a:prstGeom>
        </p:spPr>
      </p:pic>
      <p:pic>
        <p:nvPicPr>
          <p:cNvPr id="211" name="Image 210">
            <a:extLst>
              <a:ext uri="{FF2B5EF4-FFF2-40B4-BE49-F238E27FC236}">
                <a16:creationId xmlns:a16="http://schemas.microsoft.com/office/drawing/2014/main" id="{A983257D-3983-5D09-0C32-B1F1DF1B857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8685592" y="2664449"/>
            <a:ext cx="873862" cy="509753"/>
          </a:xfrm>
          <a:prstGeom prst="rect">
            <a:avLst/>
          </a:prstGeom>
        </p:spPr>
      </p:pic>
      <p:pic>
        <p:nvPicPr>
          <p:cNvPr id="212" name="Image 211">
            <a:extLst>
              <a:ext uri="{FF2B5EF4-FFF2-40B4-BE49-F238E27FC236}">
                <a16:creationId xmlns:a16="http://schemas.microsoft.com/office/drawing/2014/main" id="{8F403C79-6BC6-3C39-65AE-3ADF23FA22C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6763860" y="2682689"/>
            <a:ext cx="922849" cy="497158"/>
          </a:xfrm>
          <a:prstGeom prst="rect">
            <a:avLst/>
          </a:prstGeom>
        </p:spPr>
      </p:pic>
      <p:pic>
        <p:nvPicPr>
          <p:cNvPr id="213" name="Image 212">
            <a:extLst>
              <a:ext uri="{FF2B5EF4-FFF2-40B4-BE49-F238E27FC236}">
                <a16:creationId xmlns:a16="http://schemas.microsoft.com/office/drawing/2014/main" id="{F0FE288B-F778-23A7-E037-6BC23B1E017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5849341" y="2716674"/>
            <a:ext cx="867345" cy="4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693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ED530DF1-4D7F-1A04-A0AF-8BDD6D5265DD}"/>
              </a:ext>
            </a:extLst>
          </p:cNvPr>
          <p:cNvGrpSpPr/>
          <p:nvPr/>
        </p:nvGrpSpPr>
        <p:grpSpPr>
          <a:xfrm rot="5400000">
            <a:off x="-1217037" y="2251614"/>
            <a:ext cx="6216862" cy="2548741"/>
            <a:chOff x="456536" y="541597"/>
            <a:chExt cx="2297827" cy="91572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0E557AF-3992-0F77-ACD2-480FC27D7058}"/>
                </a:ext>
              </a:extLst>
            </p:cNvPr>
            <p:cNvSpPr/>
            <p:nvPr/>
          </p:nvSpPr>
          <p:spPr>
            <a:xfrm>
              <a:off x="461963" y="541597"/>
              <a:ext cx="2292400" cy="915728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AE8DDC9B-6172-826E-9073-184126B8A2EC}"/>
                </a:ext>
              </a:extLst>
            </p:cNvPr>
            <p:cNvCxnSpPr/>
            <p:nvPr/>
          </p:nvCxnSpPr>
          <p:spPr>
            <a:xfrm>
              <a:off x="914400" y="541597"/>
              <a:ext cx="0" cy="91572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79785C82-10B7-C7A1-C780-25416572D8AB}"/>
                </a:ext>
              </a:extLst>
            </p:cNvPr>
            <p:cNvCxnSpPr/>
            <p:nvPr/>
          </p:nvCxnSpPr>
          <p:spPr>
            <a:xfrm>
              <a:off x="1379220" y="541597"/>
              <a:ext cx="0" cy="91572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6777E317-98F4-B0C8-E25D-A60C491E66C4}"/>
                </a:ext>
              </a:extLst>
            </p:cNvPr>
            <p:cNvCxnSpPr/>
            <p:nvPr/>
          </p:nvCxnSpPr>
          <p:spPr>
            <a:xfrm>
              <a:off x="1836420" y="541597"/>
              <a:ext cx="0" cy="91572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F95E6236-6464-CA31-225F-2A4F3305971D}"/>
                </a:ext>
              </a:extLst>
            </p:cNvPr>
            <p:cNvCxnSpPr/>
            <p:nvPr/>
          </p:nvCxnSpPr>
          <p:spPr>
            <a:xfrm>
              <a:off x="2293620" y="541597"/>
              <a:ext cx="0" cy="91572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7E1FAB57-392B-49A0-40D0-319C1DC20645}"/>
                </a:ext>
              </a:extLst>
            </p:cNvPr>
            <p:cNvCxnSpPr>
              <a:cxnSpLocks/>
            </p:cNvCxnSpPr>
            <p:nvPr/>
          </p:nvCxnSpPr>
          <p:spPr>
            <a:xfrm>
              <a:off x="456536" y="991841"/>
              <a:ext cx="229782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F64BF8C-E7EE-63B5-A2EE-382FE8D7DFF6}"/>
              </a:ext>
            </a:extLst>
          </p:cNvPr>
          <p:cNvGrpSpPr/>
          <p:nvPr/>
        </p:nvGrpSpPr>
        <p:grpSpPr>
          <a:xfrm rot="5400000">
            <a:off x="1727055" y="2251614"/>
            <a:ext cx="6216862" cy="2548741"/>
            <a:chOff x="456536" y="541597"/>
            <a:chExt cx="2297827" cy="91572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03FD84B-7517-9559-C501-5D88D0F5A397}"/>
                </a:ext>
              </a:extLst>
            </p:cNvPr>
            <p:cNvSpPr/>
            <p:nvPr/>
          </p:nvSpPr>
          <p:spPr>
            <a:xfrm>
              <a:off x="461963" y="541597"/>
              <a:ext cx="2292400" cy="915728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C467572C-D6A0-7D54-6731-408F65DDA468}"/>
                </a:ext>
              </a:extLst>
            </p:cNvPr>
            <p:cNvCxnSpPr/>
            <p:nvPr/>
          </p:nvCxnSpPr>
          <p:spPr>
            <a:xfrm>
              <a:off x="914400" y="541597"/>
              <a:ext cx="0" cy="91572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0090C4A4-6E33-1F85-6D9D-7A0206C8B867}"/>
                </a:ext>
              </a:extLst>
            </p:cNvPr>
            <p:cNvCxnSpPr/>
            <p:nvPr/>
          </p:nvCxnSpPr>
          <p:spPr>
            <a:xfrm>
              <a:off x="1379220" y="541597"/>
              <a:ext cx="0" cy="91572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6295E5AA-BDAF-B25C-3DD4-D02630C93A4C}"/>
                </a:ext>
              </a:extLst>
            </p:cNvPr>
            <p:cNvCxnSpPr/>
            <p:nvPr/>
          </p:nvCxnSpPr>
          <p:spPr>
            <a:xfrm>
              <a:off x="1836420" y="541597"/>
              <a:ext cx="0" cy="91572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4589AC2C-00CE-83BA-843A-CCAEE855C10F}"/>
                </a:ext>
              </a:extLst>
            </p:cNvPr>
            <p:cNvCxnSpPr/>
            <p:nvPr/>
          </p:nvCxnSpPr>
          <p:spPr>
            <a:xfrm>
              <a:off x="2293620" y="541597"/>
              <a:ext cx="0" cy="91572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4B80BF69-013A-D99A-CFA0-CDF420AA8275}"/>
                </a:ext>
              </a:extLst>
            </p:cNvPr>
            <p:cNvCxnSpPr>
              <a:cxnSpLocks/>
            </p:cNvCxnSpPr>
            <p:nvPr/>
          </p:nvCxnSpPr>
          <p:spPr>
            <a:xfrm>
              <a:off x="456536" y="991841"/>
              <a:ext cx="229782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0F2E020-A4FA-DE57-0FF3-C7308461CFEE}"/>
              </a:ext>
            </a:extLst>
          </p:cNvPr>
          <p:cNvGrpSpPr/>
          <p:nvPr/>
        </p:nvGrpSpPr>
        <p:grpSpPr>
          <a:xfrm rot="5400000">
            <a:off x="4692354" y="2251614"/>
            <a:ext cx="6216862" cy="2548741"/>
            <a:chOff x="456536" y="541597"/>
            <a:chExt cx="2297827" cy="9157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07EC408B-6FB0-D2D6-3FB2-61C55B398006}"/>
                </a:ext>
              </a:extLst>
            </p:cNvPr>
            <p:cNvSpPr/>
            <p:nvPr/>
          </p:nvSpPr>
          <p:spPr>
            <a:xfrm>
              <a:off x="461963" y="541597"/>
              <a:ext cx="2292400" cy="915728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81101F7B-4969-B89F-EECC-CEC042796CF5}"/>
                </a:ext>
              </a:extLst>
            </p:cNvPr>
            <p:cNvCxnSpPr/>
            <p:nvPr/>
          </p:nvCxnSpPr>
          <p:spPr>
            <a:xfrm>
              <a:off x="914400" y="541597"/>
              <a:ext cx="0" cy="91572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B8F38E1E-E89C-6A7A-703E-4FE267FD2D04}"/>
                </a:ext>
              </a:extLst>
            </p:cNvPr>
            <p:cNvCxnSpPr/>
            <p:nvPr/>
          </p:nvCxnSpPr>
          <p:spPr>
            <a:xfrm>
              <a:off x="1379220" y="541597"/>
              <a:ext cx="0" cy="91572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3EDB2B14-675B-FB7A-7275-59552512BC55}"/>
                </a:ext>
              </a:extLst>
            </p:cNvPr>
            <p:cNvCxnSpPr/>
            <p:nvPr/>
          </p:nvCxnSpPr>
          <p:spPr>
            <a:xfrm>
              <a:off x="1836420" y="541597"/>
              <a:ext cx="0" cy="91572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AEC2E811-1234-2676-2D1C-001E49C12C53}"/>
                </a:ext>
              </a:extLst>
            </p:cNvPr>
            <p:cNvCxnSpPr/>
            <p:nvPr/>
          </p:nvCxnSpPr>
          <p:spPr>
            <a:xfrm>
              <a:off x="2293620" y="541597"/>
              <a:ext cx="0" cy="91572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BA045239-463B-3F46-E332-B8030CE74251}"/>
                </a:ext>
              </a:extLst>
            </p:cNvPr>
            <p:cNvCxnSpPr>
              <a:cxnSpLocks/>
            </p:cNvCxnSpPr>
            <p:nvPr/>
          </p:nvCxnSpPr>
          <p:spPr>
            <a:xfrm>
              <a:off x="456536" y="991841"/>
              <a:ext cx="229782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761FFDE-D04E-4937-7EB0-A5429B6C59BD}"/>
              </a:ext>
            </a:extLst>
          </p:cNvPr>
          <p:cNvSpPr txBox="1"/>
          <p:nvPr/>
        </p:nvSpPr>
        <p:spPr>
          <a:xfrm>
            <a:off x="7423" y="0"/>
            <a:ext cx="2022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Outil </a:t>
            </a:r>
            <a:r>
              <a:rPr lang="fr-FR" sz="1600" u="sng" dirty="0">
                <a:latin typeface="DJB Pokey Dots" panose="02000500000000000000" pitchFamily="2" charset="0"/>
              </a:rPr>
              <a:t>C </a:t>
            </a:r>
            <a:r>
              <a:rPr lang="fr-FR" sz="1600" u="sng" dirty="0">
                <a:latin typeface="Print Bold" panose="02000000000000000000" pitchFamily="50" charset="0"/>
              </a:rPr>
              <a:t>: Boites de 10</a:t>
            </a:r>
            <a:endParaRPr lang="fr-FR" u="sng" dirty="0">
              <a:latin typeface="Print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3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761FFDE-D04E-4937-7EB0-A5429B6C59BD}"/>
              </a:ext>
            </a:extLst>
          </p:cNvPr>
          <p:cNvSpPr txBox="1"/>
          <p:nvPr/>
        </p:nvSpPr>
        <p:spPr>
          <a:xfrm>
            <a:off x="7423" y="0"/>
            <a:ext cx="3689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Outil </a:t>
            </a:r>
            <a:r>
              <a:rPr lang="fr-FR" sz="1600" u="sng" dirty="0">
                <a:latin typeface="DJB Pokey Dots" panose="02000500000000000000" pitchFamily="2" charset="0"/>
              </a:rPr>
              <a:t>D </a:t>
            </a:r>
            <a:r>
              <a:rPr lang="fr-FR" sz="1600" u="sng" dirty="0">
                <a:latin typeface="Print Bold" panose="02000000000000000000" pitchFamily="50" charset="0"/>
              </a:rPr>
              <a:t>: Schéma de liens entre les nombres</a:t>
            </a:r>
            <a:endParaRPr lang="fr-FR" u="sng" dirty="0">
              <a:latin typeface="Print Bold" panose="02000000000000000000" pitchFamily="50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2FABC7D-C64A-5046-B6A0-8E314B6334E7}"/>
              </a:ext>
            </a:extLst>
          </p:cNvPr>
          <p:cNvCxnSpPr/>
          <p:nvPr/>
        </p:nvCxnSpPr>
        <p:spPr>
          <a:xfrm>
            <a:off x="4909198" y="88900"/>
            <a:ext cx="0" cy="66802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803DECCB-65FB-F10D-6076-4DF50504D84C}"/>
              </a:ext>
            </a:extLst>
          </p:cNvPr>
          <p:cNvSpPr txBox="1"/>
          <p:nvPr/>
        </p:nvSpPr>
        <p:spPr>
          <a:xfrm>
            <a:off x="4953000" y="0"/>
            <a:ext cx="2243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Outil </a:t>
            </a:r>
            <a:r>
              <a:rPr lang="fr-FR" sz="1600" u="sng" dirty="0">
                <a:latin typeface="DJB Pokey Dots" panose="02000500000000000000" pitchFamily="2" charset="0"/>
              </a:rPr>
              <a:t>E </a:t>
            </a:r>
            <a:r>
              <a:rPr lang="fr-FR" sz="1600" u="sng" dirty="0">
                <a:latin typeface="Print Bold" panose="02000000000000000000" pitchFamily="50" charset="0"/>
              </a:rPr>
              <a:t>: Tableau de 100</a:t>
            </a:r>
            <a:endParaRPr lang="fr-FR" u="sng" dirty="0">
              <a:latin typeface="Print Bold" panose="02000000000000000000" pitchFamily="50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BF4ADF-C7C1-43CB-62BE-A63C9790BD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493" b="51550"/>
          <a:stretch/>
        </p:blipFill>
        <p:spPr>
          <a:xfrm>
            <a:off x="217999" y="4631957"/>
            <a:ext cx="2243179" cy="20954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3209EC3-38E4-6E99-618A-484A40C98B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493" t="51550" b="4321"/>
          <a:stretch/>
        </p:blipFill>
        <p:spPr>
          <a:xfrm>
            <a:off x="2563598" y="4860541"/>
            <a:ext cx="2243179" cy="190855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3A0337A-8525-BCA9-C23C-8CC873D3B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15" y="548019"/>
            <a:ext cx="3819525" cy="390525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06004597-DE39-09B5-9546-43AAB4740C27}"/>
              </a:ext>
            </a:extLst>
          </p:cNvPr>
          <p:cNvSpPr txBox="1"/>
          <p:nvPr/>
        </p:nvSpPr>
        <p:spPr>
          <a:xfrm>
            <a:off x="5916101" y="5317992"/>
            <a:ext cx="3205039" cy="1336841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u="sng" dirty="0">
                <a:latin typeface="Script cole" panose="00000400000000000000" pitchFamily="2" charset="0"/>
              </a:rPr>
              <a:t>Rappels: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>
                <a:latin typeface="Script cole" panose="00000400000000000000" pitchFamily="2" charset="0"/>
              </a:rPr>
              <a:t>Pour faire +1, j’avance d’une case.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>
                <a:latin typeface="Script cole" panose="00000400000000000000" pitchFamily="2" charset="0"/>
              </a:rPr>
              <a:t>Pour faire -1, je recule d’une case.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>
                <a:latin typeface="Script cole" panose="00000400000000000000" pitchFamily="2" charset="0"/>
              </a:rPr>
              <a:t>Pour faire +10, je descends d’une case.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>
                <a:latin typeface="Script cole" panose="00000400000000000000" pitchFamily="2" charset="0"/>
              </a:rPr>
              <a:t>Pour faire -10, je monte d’une case.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C64BB65-5305-8B14-B0DB-F27A044E1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342876"/>
              </p:ext>
            </p:extLst>
          </p:nvPr>
        </p:nvGraphicFramePr>
        <p:xfrm>
          <a:off x="5210919" y="703311"/>
          <a:ext cx="4403440" cy="4420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344">
                  <a:extLst>
                    <a:ext uri="{9D8B030D-6E8A-4147-A177-3AD203B41FA5}">
                      <a16:colId xmlns:a16="http://schemas.microsoft.com/office/drawing/2014/main" val="3128300810"/>
                    </a:ext>
                  </a:extLst>
                </a:gridCol>
                <a:gridCol w="440344">
                  <a:extLst>
                    <a:ext uri="{9D8B030D-6E8A-4147-A177-3AD203B41FA5}">
                      <a16:colId xmlns:a16="http://schemas.microsoft.com/office/drawing/2014/main" val="2308966736"/>
                    </a:ext>
                  </a:extLst>
                </a:gridCol>
                <a:gridCol w="440344">
                  <a:extLst>
                    <a:ext uri="{9D8B030D-6E8A-4147-A177-3AD203B41FA5}">
                      <a16:colId xmlns:a16="http://schemas.microsoft.com/office/drawing/2014/main" val="1819643522"/>
                    </a:ext>
                  </a:extLst>
                </a:gridCol>
                <a:gridCol w="440344">
                  <a:extLst>
                    <a:ext uri="{9D8B030D-6E8A-4147-A177-3AD203B41FA5}">
                      <a16:colId xmlns:a16="http://schemas.microsoft.com/office/drawing/2014/main" val="3475389238"/>
                    </a:ext>
                  </a:extLst>
                </a:gridCol>
                <a:gridCol w="440344">
                  <a:extLst>
                    <a:ext uri="{9D8B030D-6E8A-4147-A177-3AD203B41FA5}">
                      <a16:colId xmlns:a16="http://schemas.microsoft.com/office/drawing/2014/main" val="2197827423"/>
                    </a:ext>
                  </a:extLst>
                </a:gridCol>
                <a:gridCol w="440344">
                  <a:extLst>
                    <a:ext uri="{9D8B030D-6E8A-4147-A177-3AD203B41FA5}">
                      <a16:colId xmlns:a16="http://schemas.microsoft.com/office/drawing/2014/main" val="3351397549"/>
                    </a:ext>
                  </a:extLst>
                </a:gridCol>
                <a:gridCol w="440344">
                  <a:extLst>
                    <a:ext uri="{9D8B030D-6E8A-4147-A177-3AD203B41FA5}">
                      <a16:colId xmlns:a16="http://schemas.microsoft.com/office/drawing/2014/main" val="3476968888"/>
                    </a:ext>
                  </a:extLst>
                </a:gridCol>
                <a:gridCol w="440344">
                  <a:extLst>
                    <a:ext uri="{9D8B030D-6E8A-4147-A177-3AD203B41FA5}">
                      <a16:colId xmlns:a16="http://schemas.microsoft.com/office/drawing/2014/main" val="3118044729"/>
                    </a:ext>
                  </a:extLst>
                </a:gridCol>
                <a:gridCol w="440344">
                  <a:extLst>
                    <a:ext uri="{9D8B030D-6E8A-4147-A177-3AD203B41FA5}">
                      <a16:colId xmlns:a16="http://schemas.microsoft.com/office/drawing/2014/main" val="3375245595"/>
                    </a:ext>
                  </a:extLst>
                </a:gridCol>
                <a:gridCol w="440344">
                  <a:extLst>
                    <a:ext uri="{9D8B030D-6E8A-4147-A177-3AD203B41FA5}">
                      <a16:colId xmlns:a16="http://schemas.microsoft.com/office/drawing/2014/main" val="2222575541"/>
                    </a:ext>
                  </a:extLst>
                </a:gridCol>
              </a:tblGrid>
              <a:tr h="442075">
                <a:tc>
                  <a:txBody>
                    <a:bodyPr/>
                    <a:lstStyle/>
                    <a:p>
                      <a:pPr algn="r"/>
                      <a:r>
                        <a:rPr lang="fr-FR" sz="2300" b="0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234694"/>
                  </a:ext>
                </a:extLst>
              </a:tr>
              <a:tr h="442075"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  <a:r>
                        <a:rPr lang="fr-FR" sz="2300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358418"/>
                  </a:ext>
                </a:extLst>
              </a:tr>
              <a:tr h="442075"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  <a:r>
                        <a:rPr lang="fr-FR" sz="2300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986694"/>
                  </a:ext>
                </a:extLst>
              </a:tr>
              <a:tr h="442075"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  <a:r>
                        <a:rPr lang="fr-FR" sz="2300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310021"/>
                  </a:ext>
                </a:extLst>
              </a:tr>
              <a:tr h="442075"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  <a:r>
                        <a:rPr lang="fr-FR" sz="2300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3151912"/>
                  </a:ext>
                </a:extLst>
              </a:tr>
              <a:tr h="442075"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  <a:r>
                        <a:rPr lang="fr-FR" sz="2300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4438"/>
                  </a:ext>
                </a:extLst>
              </a:tr>
              <a:tr h="442075"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  <a:r>
                        <a:rPr lang="fr-FR" sz="2300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318480"/>
                  </a:ext>
                </a:extLst>
              </a:tr>
              <a:tr h="442075"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  <a:r>
                        <a:rPr lang="fr-FR" sz="2300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298801"/>
                  </a:ext>
                </a:extLst>
              </a:tr>
              <a:tr h="442075"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  <a:r>
                        <a:rPr lang="fr-FR" sz="2300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510190"/>
                  </a:ext>
                </a:extLst>
              </a:tr>
              <a:tr h="442075"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  <a:r>
                        <a:rPr lang="fr-FR" sz="2300" dirty="0">
                          <a:solidFill>
                            <a:schemeClr val="bg1"/>
                          </a:solidFill>
                          <a:latin typeface="Script cole" panose="00000400000000000000" pitchFamily="2" charset="0"/>
                        </a:rPr>
                        <a:t>0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1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2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3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4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5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6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7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8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300" b="1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  <a:r>
                        <a:rPr lang="fr-FR" sz="2300" dirty="0">
                          <a:solidFill>
                            <a:schemeClr val="tx1"/>
                          </a:solidFill>
                          <a:latin typeface="Script cole" panose="00000400000000000000" pitchFamily="2" charset="0"/>
                        </a:rPr>
                        <a:t>9</a:t>
                      </a: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819299"/>
                  </a:ext>
                </a:extLst>
              </a:tr>
            </a:tbl>
          </a:graphicData>
        </a:graphic>
      </p:graphicFrame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36360D3-FDAB-37AD-07A8-0E0AA7E45213}"/>
              </a:ext>
            </a:extLst>
          </p:cNvPr>
          <p:cNvCxnSpPr>
            <a:cxnSpLocks/>
          </p:cNvCxnSpPr>
          <p:nvPr/>
        </p:nvCxnSpPr>
        <p:spPr>
          <a:xfrm>
            <a:off x="5203396" y="487858"/>
            <a:ext cx="136999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236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3D221930-FA28-FBF2-9764-5FB70E1187BD}"/>
              </a:ext>
            </a:extLst>
          </p:cNvPr>
          <p:cNvSpPr/>
          <p:nvPr/>
        </p:nvSpPr>
        <p:spPr>
          <a:xfrm>
            <a:off x="3675794" y="4469862"/>
            <a:ext cx="5684110" cy="2197100"/>
          </a:xfrm>
          <a:prstGeom prst="roundRect">
            <a:avLst>
              <a:gd name="adj" fmla="val 9731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Rectangle : coins arrondis 96">
            <a:extLst>
              <a:ext uri="{FF2B5EF4-FFF2-40B4-BE49-F238E27FC236}">
                <a16:creationId xmlns:a16="http://schemas.microsoft.com/office/drawing/2014/main" id="{7CD90703-DDB0-63C4-A836-6B058C7E8889}"/>
              </a:ext>
            </a:extLst>
          </p:cNvPr>
          <p:cNvSpPr/>
          <p:nvPr/>
        </p:nvSpPr>
        <p:spPr>
          <a:xfrm>
            <a:off x="184836" y="4469862"/>
            <a:ext cx="3240405" cy="2197100"/>
          </a:xfrm>
          <a:prstGeom prst="roundRect">
            <a:avLst>
              <a:gd name="adj" fmla="val 973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D9E3E2-0737-8BF3-5DEE-D6E285C05103}"/>
              </a:ext>
            </a:extLst>
          </p:cNvPr>
          <p:cNvSpPr txBox="1"/>
          <p:nvPr/>
        </p:nvSpPr>
        <p:spPr>
          <a:xfrm>
            <a:off x="0" y="0"/>
            <a:ext cx="2274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Outil </a:t>
            </a:r>
            <a:r>
              <a:rPr lang="fr-FR" sz="1600" u="sng" dirty="0">
                <a:latin typeface="DJB Pokey Dots" panose="02000500000000000000" pitchFamily="2" charset="0"/>
              </a:rPr>
              <a:t>F </a:t>
            </a:r>
            <a:r>
              <a:rPr lang="fr-FR" sz="1600" u="sng" dirty="0">
                <a:latin typeface="Print Bold" panose="02000000000000000000" pitchFamily="50" charset="0"/>
              </a:rPr>
              <a:t>: Frise arc-en-ciel</a:t>
            </a:r>
            <a:endParaRPr lang="fr-FR" u="sng" dirty="0">
              <a:latin typeface="Print Bold" panose="02000000000000000000" pitchFamily="50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989693-7409-E4EE-AEA7-CFC3C1C20484}"/>
              </a:ext>
            </a:extLst>
          </p:cNvPr>
          <p:cNvSpPr txBox="1"/>
          <p:nvPr/>
        </p:nvSpPr>
        <p:spPr>
          <a:xfrm>
            <a:off x="100905" y="4032772"/>
            <a:ext cx="7391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Outil </a:t>
            </a:r>
            <a:r>
              <a:rPr lang="fr-FR" sz="1600" u="sng" dirty="0">
                <a:latin typeface="DJB Pokey Dots" panose="02000500000000000000" pitchFamily="2" charset="0"/>
              </a:rPr>
              <a:t>G </a:t>
            </a:r>
            <a:r>
              <a:rPr lang="fr-FR" sz="1600" u="sng" dirty="0">
                <a:latin typeface="Print Bold" panose="02000000000000000000" pitchFamily="50" charset="0"/>
              </a:rPr>
              <a:t>: Droite numérique avec des bonds (transformer une soustraction en addition à trous)</a:t>
            </a:r>
            <a:endParaRPr lang="fr-FR" u="sng" dirty="0">
              <a:latin typeface="Print Bold" panose="02000000000000000000" pitchFamily="50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DE95A4-A03D-78C5-F3A7-57A8FCF7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52" y="351887"/>
            <a:ext cx="9661096" cy="336758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09F2400-2FFE-E221-392C-0DC2B28EB177}"/>
              </a:ext>
            </a:extLst>
          </p:cNvPr>
          <p:cNvGrpSpPr/>
          <p:nvPr/>
        </p:nvGrpSpPr>
        <p:grpSpPr>
          <a:xfrm>
            <a:off x="277345" y="4652401"/>
            <a:ext cx="3108543" cy="1937182"/>
            <a:chOff x="259114" y="5300595"/>
            <a:chExt cx="3108543" cy="1937182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789F3DA-FB11-A2DF-6E57-30BDEBCA9D6A}"/>
                </a:ext>
              </a:extLst>
            </p:cNvPr>
            <p:cNvGrpSpPr/>
            <p:nvPr/>
          </p:nvGrpSpPr>
          <p:grpSpPr>
            <a:xfrm>
              <a:off x="416543" y="5706312"/>
              <a:ext cx="2764639" cy="1531465"/>
              <a:chOff x="416543" y="5706312"/>
              <a:chExt cx="2764639" cy="1531465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FC629FF-3FD1-FD99-F1FF-A9C36AE2E17A}"/>
                  </a:ext>
                </a:extLst>
              </p:cNvPr>
              <p:cNvSpPr txBox="1"/>
              <p:nvPr/>
            </p:nvSpPr>
            <p:spPr>
              <a:xfrm>
                <a:off x="943872" y="6868445"/>
                <a:ext cx="14574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latin typeface="Script cole" panose="00000400000000000000" pitchFamily="2" charset="0"/>
                  </a:rPr>
                  <a:t>42 – 19 = 23</a:t>
                </a:r>
              </a:p>
            </p:txBody>
          </p:sp>
          <p:cxnSp>
            <p:nvCxnSpPr>
              <p:cNvPr id="25" name="Connecteur droit avec flèche 24">
                <a:extLst>
                  <a:ext uri="{FF2B5EF4-FFF2-40B4-BE49-F238E27FC236}">
                    <a16:creationId xmlns:a16="http://schemas.microsoft.com/office/drawing/2014/main" id="{D56CA9B0-89AF-4A84-1903-312443A042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19776" y="6719966"/>
                <a:ext cx="280425" cy="184666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B7726964-AB11-F0F7-3564-BC1BAA455923}"/>
                  </a:ext>
                </a:extLst>
              </p:cNvPr>
              <p:cNvGrpSpPr/>
              <p:nvPr/>
            </p:nvGrpSpPr>
            <p:grpSpPr>
              <a:xfrm>
                <a:off x="416543" y="5706312"/>
                <a:ext cx="2764639" cy="1153316"/>
                <a:chOff x="416543" y="5706312"/>
                <a:chExt cx="2764639" cy="1153316"/>
              </a:xfrm>
            </p:grpSpPr>
            <p:grpSp>
              <p:nvGrpSpPr>
                <p:cNvPr id="27" name="Groupe 26">
                  <a:extLst>
                    <a:ext uri="{FF2B5EF4-FFF2-40B4-BE49-F238E27FC236}">
                      <a16:creationId xmlns:a16="http://schemas.microsoft.com/office/drawing/2014/main" id="{CE9F3A84-4268-07B5-F62F-1378E8ADAE05}"/>
                    </a:ext>
                  </a:extLst>
                </p:cNvPr>
                <p:cNvGrpSpPr/>
                <p:nvPr/>
              </p:nvGrpSpPr>
              <p:grpSpPr>
                <a:xfrm>
                  <a:off x="416543" y="5859436"/>
                  <a:ext cx="2764639" cy="638506"/>
                  <a:chOff x="380997" y="6270102"/>
                  <a:chExt cx="2764639" cy="852908"/>
                </a:xfrm>
              </p:grpSpPr>
              <p:grpSp>
                <p:nvGrpSpPr>
                  <p:cNvPr id="35" name="Groupe 34">
                    <a:extLst>
                      <a:ext uri="{FF2B5EF4-FFF2-40B4-BE49-F238E27FC236}">
                        <a16:creationId xmlns:a16="http://schemas.microsoft.com/office/drawing/2014/main" id="{0FB64E9B-DC14-3B08-0573-A8A69553DCB3}"/>
                      </a:ext>
                    </a:extLst>
                  </p:cNvPr>
                  <p:cNvGrpSpPr/>
                  <p:nvPr/>
                </p:nvGrpSpPr>
                <p:grpSpPr>
                  <a:xfrm>
                    <a:off x="380997" y="6429828"/>
                    <a:ext cx="2764639" cy="693182"/>
                    <a:chOff x="380997" y="4572000"/>
                    <a:chExt cx="2764639" cy="693182"/>
                  </a:xfrm>
                </p:grpSpPr>
                <p:grpSp>
                  <p:nvGrpSpPr>
                    <p:cNvPr id="45" name="Groupe 44">
                      <a:extLst>
                        <a:ext uri="{FF2B5EF4-FFF2-40B4-BE49-F238E27FC236}">
                          <a16:creationId xmlns:a16="http://schemas.microsoft.com/office/drawing/2014/main" id="{EB46EA7C-1240-98AF-E299-86A7068E7EF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0997" y="4572000"/>
                      <a:ext cx="2764639" cy="323850"/>
                      <a:chOff x="380997" y="4572000"/>
                      <a:chExt cx="2764639" cy="323850"/>
                    </a:xfrm>
                  </p:grpSpPr>
                  <p:cxnSp>
                    <p:nvCxnSpPr>
                      <p:cNvPr id="50" name="Connecteur droit avec flèche 49">
                        <a:extLst>
                          <a:ext uri="{FF2B5EF4-FFF2-40B4-BE49-F238E27FC236}">
                            <a16:creationId xmlns:a16="http://schemas.microsoft.com/office/drawing/2014/main" id="{302FA7C7-1039-3AD7-A2D6-E67909CFCD8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80997" y="4736813"/>
                        <a:ext cx="2764639" cy="0"/>
                      </a:xfrm>
                      <a:prstGeom prst="straightConnector1">
                        <a:avLst/>
                      </a:prstGeom>
                      <a:ln w="28575">
                        <a:solidFill>
                          <a:schemeClr val="bg1">
                            <a:lumMod val="50000"/>
                          </a:schemeClr>
                        </a:solidFill>
                        <a:prstDash val="sysDash"/>
                        <a:headEnd type="triangle"/>
                        <a:tailEnd type="triangle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1" name="Connecteur droit 50">
                        <a:extLst>
                          <a:ext uri="{FF2B5EF4-FFF2-40B4-BE49-F238E27FC236}">
                            <a16:creationId xmlns:a16="http://schemas.microsoft.com/office/drawing/2014/main" id="{5337F473-CBFB-C57B-6335-8CB7129A69E1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665967" y="4572000"/>
                        <a:ext cx="0" cy="323850"/>
                      </a:xfrm>
                      <a:prstGeom prst="line">
                        <a:avLst/>
                      </a:prstGeom>
                      <a:ln w="28575"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2" name="Connecteur droit 51">
                        <a:extLst>
                          <a:ext uri="{FF2B5EF4-FFF2-40B4-BE49-F238E27FC236}">
                            <a16:creationId xmlns:a16="http://schemas.microsoft.com/office/drawing/2014/main" id="{6C74A1B1-BF2E-A7D8-32B7-8D001A6D34F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123167" y="4572000"/>
                        <a:ext cx="0" cy="323850"/>
                      </a:xfrm>
                      <a:prstGeom prst="line">
                        <a:avLst/>
                      </a:prstGeom>
                      <a:ln w="28575"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3" name="Connecteur droit 52">
                        <a:extLst>
                          <a:ext uri="{FF2B5EF4-FFF2-40B4-BE49-F238E27FC236}">
                            <a16:creationId xmlns:a16="http://schemas.microsoft.com/office/drawing/2014/main" id="{FBB5245C-F82A-102B-9CFC-1AB8F672651C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158217" y="4572000"/>
                        <a:ext cx="0" cy="323850"/>
                      </a:xfrm>
                      <a:prstGeom prst="line">
                        <a:avLst/>
                      </a:prstGeom>
                      <a:ln w="28575"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4" name="Connecteur droit 53">
                        <a:extLst>
                          <a:ext uri="{FF2B5EF4-FFF2-40B4-BE49-F238E27FC236}">
                            <a16:creationId xmlns:a16="http://schemas.microsoft.com/office/drawing/2014/main" id="{E510E7B4-C68F-A8C1-2AD5-4E041D45F9F4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736067" y="4572000"/>
                        <a:ext cx="0" cy="323850"/>
                      </a:xfrm>
                      <a:prstGeom prst="line">
                        <a:avLst/>
                      </a:prstGeom>
                      <a:ln w="28575"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46" name="Rectangle 45">
                      <a:extLst>
                        <a:ext uri="{FF2B5EF4-FFF2-40B4-BE49-F238E27FC236}">
                          <a16:creationId xmlns:a16="http://schemas.microsoft.com/office/drawing/2014/main" id="{B8A2532D-36EF-B17C-9BFF-977B290111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319" y="4889378"/>
                      <a:ext cx="359996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36000" tIns="36000" rIns="36000" bIns="36000" rtlCol="0" anchor="ctr"/>
                    <a:lstStyle/>
                    <a:p>
                      <a:pPr algn="ctr"/>
                      <a:r>
                        <a:rPr lang="fr-FR" dirty="0">
                          <a:solidFill>
                            <a:sysClr val="windowText" lastClr="000000"/>
                          </a:solidFill>
                          <a:latin typeface="Script cole" panose="00000400000000000000" pitchFamily="2" charset="0"/>
                        </a:rPr>
                        <a:t>19</a:t>
                      </a:r>
                    </a:p>
                  </p:txBody>
                </p:sp>
                <p:sp>
                  <p:nvSpPr>
                    <p:cNvPr id="47" name="Rectangle 46">
                      <a:extLst>
                        <a:ext uri="{FF2B5EF4-FFF2-40B4-BE49-F238E27FC236}">
                          <a16:creationId xmlns:a16="http://schemas.microsoft.com/office/drawing/2014/main" id="{E620E4E3-288B-75EC-72C1-5B118A1E67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465" y="4895850"/>
                      <a:ext cx="359996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36000" tIns="36000" rIns="36000" bIns="36000" rtlCol="0" anchor="ctr"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Script cole" panose="00000400000000000000" pitchFamily="2" charset="0"/>
                        </a:rPr>
                        <a:t>20</a:t>
                      </a:r>
                    </a:p>
                  </p:txBody>
                </p:sp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5427D116-5BAF-E905-3457-E692B8AD09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76210" y="4895850"/>
                      <a:ext cx="359996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36000" tIns="36000" rIns="36000" bIns="36000" rtlCol="0" anchor="ctr"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Script cole" panose="00000400000000000000" pitchFamily="2" charset="0"/>
                        </a:rPr>
                        <a:t>40</a:t>
                      </a:r>
                    </a:p>
                  </p:txBody>
                </p:sp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EC728B53-9792-16AC-943C-8DA6E36EFF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1172" y="4895850"/>
                      <a:ext cx="359996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36000" tIns="36000" rIns="36000" bIns="36000" rtlCol="0" anchor="ctr"/>
                    <a:lstStyle/>
                    <a:p>
                      <a:pPr algn="ctr"/>
                      <a:r>
                        <a:rPr lang="fr-FR" dirty="0">
                          <a:solidFill>
                            <a:sysClr val="windowText" lastClr="000000"/>
                          </a:solidFill>
                          <a:latin typeface="Script cole" panose="00000400000000000000" pitchFamily="2" charset="0"/>
                        </a:rPr>
                        <a:t>42</a:t>
                      </a:r>
                    </a:p>
                  </p:txBody>
                </p:sp>
              </p:grpSp>
              <p:grpSp>
                <p:nvGrpSpPr>
                  <p:cNvPr id="36" name="Groupe 35">
                    <a:extLst>
                      <a:ext uri="{FF2B5EF4-FFF2-40B4-BE49-F238E27FC236}">
                        <a16:creationId xmlns:a16="http://schemas.microsoft.com/office/drawing/2014/main" id="{03E86984-2753-4F6F-91A0-D1132245365F}"/>
                      </a:ext>
                    </a:extLst>
                  </p:cNvPr>
                  <p:cNvGrpSpPr/>
                  <p:nvPr/>
                </p:nvGrpSpPr>
                <p:grpSpPr>
                  <a:xfrm>
                    <a:off x="678668" y="6270102"/>
                    <a:ext cx="468294" cy="150171"/>
                    <a:chOff x="521640" y="5624775"/>
                    <a:chExt cx="2235598" cy="150171"/>
                  </a:xfrm>
                </p:grpSpPr>
                <p:sp>
                  <p:nvSpPr>
                    <p:cNvPr id="43" name="Forme libre : forme 42">
                      <a:extLst>
                        <a:ext uri="{FF2B5EF4-FFF2-40B4-BE49-F238E27FC236}">
                          <a16:creationId xmlns:a16="http://schemas.microsoft.com/office/drawing/2014/main" id="{2301A291-3541-EC02-E40B-DF7AC9D1E36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521640" y="5624775"/>
                      <a:ext cx="2125077" cy="119751"/>
                    </a:xfrm>
                    <a:custGeom>
                      <a:avLst/>
                      <a:gdLst>
                        <a:gd name="connsiteX0" fmla="*/ 0 w 1223962"/>
                        <a:gd name="connsiteY0" fmla="*/ 0 h 119751"/>
                        <a:gd name="connsiteX1" fmla="*/ 183356 w 1223962"/>
                        <a:gd name="connsiteY1" fmla="*/ 61912 h 119751"/>
                        <a:gd name="connsiteX2" fmla="*/ 352425 w 1223962"/>
                        <a:gd name="connsiteY2" fmla="*/ 90487 h 119751"/>
                        <a:gd name="connsiteX3" fmla="*/ 614362 w 1223962"/>
                        <a:gd name="connsiteY3" fmla="*/ 119062 h 119751"/>
                        <a:gd name="connsiteX4" fmla="*/ 878681 w 1223962"/>
                        <a:gd name="connsiteY4" fmla="*/ 107156 h 119751"/>
                        <a:gd name="connsiteX5" fmla="*/ 1059656 w 1223962"/>
                        <a:gd name="connsiteY5" fmla="*/ 66675 h 119751"/>
                        <a:gd name="connsiteX6" fmla="*/ 1223962 w 1223962"/>
                        <a:gd name="connsiteY6" fmla="*/ 2381 h 1197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23962" h="119751">
                          <a:moveTo>
                            <a:pt x="0" y="0"/>
                          </a:moveTo>
                          <a:cubicBezTo>
                            <a:pt x="62309" y="23415"/>
                            <a:pt x="124618" y="46831"/>
                            <a:pt x="183356" y="61912"/>
                          </a:cubicBezTo>
                          <a:cubicBezTo>
                            <a:pt x="242094" y="76993"/>
                            <a:pt x="280591" y="80962"/>
                            <a:pt x="352425" y="90487"/>
                          </a:cubicBezTo>
                          <a:cubicBezTo>
                            <a:pt x="424259" y="100012"/>
                            <a:pt x="526653" y="116284"/>
                            <a:pt x="614362" y="119062"/>
                          </a:cubicBezTo>
                          <a:cubicBezTo>
                            <a:pt x="702071" y="121840"/>
                            <a:pt x="804465" y="115887"/>
                            <a:pt x="878681" y="107156"/>
                          </a:cubicBezTo>
                          <a:cubicBezTo>
                            <a:pt x="952897" y="98425"/>
                            <a:pt x="1002109" y="84137"/>
                            <a:pt x="1059656" y="66675"/>
                          </a:cubicBezTo>
                          <a:cubicBezTo>
                            <a:pt x="1117203" y="49213"/>
                            <a:pt x="1170582" y="25797"/>
                            <a:pt x="1223962" y="2381"/>
                          </a:cubicBezTo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44" name="Triangle isocèle 43">
                      <a:extLst>
                        <a:ext uri="{FF2B5EF4-FFF2-40B4-BE49-F238E27FC236}">
                          <a16:creationId xmlns:a16="http://schemas.microsoft.com/office/drawing/2014/main" id="{260FA315-D5E9-1A71-4D67-34BDE183E672}"/>
                        </a:ext>
                      </a:extLst>
                    </p:cNvPr>
                    <p:cNvSpPr/>
                    <p:nvPr/>
                  </p:nvSpPr>
                  <p:spPr>
                    <a:xfrm rot="18388453" flipV="1">
                      <a:off x="2551832" y="5569539"/>
                      <a:ext cx="81794" cy="329019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grpSp>
                <p:nvGrpSpPr>
                  <p:cNvPr id="37" name="Groupe 36">
                    <a:extLst>
                      <a:ext uri="{FF2B5EF4-FFF2-40B4-BE49-F238E27FC236}">
                        <a16:creationId xmlns:a16="http://schemas.microsoft.com/office/drawing/2014/main" id="{7DCA7043-2B2E-A97B-5CE6-DC0D6EB55E92}"/>
                      </a:ext>
                    </a:extLst>
                  </p:cNvPr>
                  <p:cNvGrpSpPr/>
                  <p:nvPr/>
                </p:nvGrpSpPr>
                <p:grpSpPr>
                  <a:xfrm>
                    <a:off x="1135162" y="6273614"/>
                    <a:ext cx="1049238" cy="170803"/>
                    <a:chOff x="521640" y="5624775"/>
                    <a:chExt cx="2221317" cy="170803"/>
                  </a:xfrm>
                </p:grpSpPr>
                <p:sp>
                  <p:nvSpPr>
                    <p:cNvPr id="41" name="Forme libre : forme 40">
                      <a:extLst>
                        <a:ext uri="{FF2B5EF4-FFF2-40B4-BE49-F238E27FC236}">
                          <a16:creationId xmlns:a16="http://schemas.microsoft.com/office/drawing/2014/main" id="{DC8D7FBF-6F0B-81A8-5347-0E26341AD14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521640" y="5624775"/>
                      <a:ext cx="2125077" cy="119751"/>
                    </a:xfrm>
                    <a:custGeom>
                      <a:avLst/>
                      <a:gdLst>
                        <a:gd name="connsiteX0" fmla="*/ 0 w 1223962"/>
                        <a:gd name="connsiteY0" fmla="*/ 0 h 119751"/>
                        <a:gd name="connsiteX1" fmla="*/ 183356 w 1223962"/>
                        <a:gd name="connsiteY1" fmla="*/ 61912 h 119751"/>
                        <a:gd name="connsiteX2" fmla="*/ 352425 w 1223962"/>
                        <a:gd name="connsiteY2" fmla="*/ 90487 h 119751"/>
                        <a:gd name="connsiteX3" fmla="*/ 614362 w 1223962"/>
                        <a:gd name="connsiteY3" fmla="*/ 119062 h 119751"/>
                        <a:gd name="connsiteX4" fmla="*/ 878681 w 1223962"/>
                        <a:gd name="connsiteY4" fmla="*/ 107156 h 119751"/>
                        <a:gd name="connsiteX5" fmla="*/ 1059656 w 1223962"/>
                        <a:gd name="connsiteY5" fmla="*/ 66675 h 119751"/>
                        <a:gd name="connsiteX6" fmla="*/ 1223962 w 1223962"/>
                        <a:gd name="connsiteY6" fmla="*/ 2381 h 1197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23962" h="119751">
                          <a:moveTo>
                            <a:pt x="0" y="0"/>
                          </a:moveTo>
                          <a:cubicBezTo>
                            <a:pt x="62309" y="23415"/>
                            <a:pt x="124618" y="46831"/>
                            <a:pt x="183356" y="61912"/>
                          </a:cubicBezTo>
                          <a:cubicBezTo>
                            <a:pt x="242094" y="76993"/>
                            <a:pt x="280591" y="80962"/>
                            <a:pt x="352425" y="90487"/>
                          </a:cubicBezTo>
                          <a:cubicBezTo>
                            <a:pt x="424259" y="100012"/>
                            <a:pt x="526653" y="116284"/>
                            <a:pt x="614362" y="119062"/>
                          </a:cubicBezTo>
                          <a:cubicBezTo>
                            <a:pt x="702071" y="121840"/>
                            <a:pt x="804465" y="115887"/>
                            <a:pt x="878681" y="107156"/>
                          </a:cubicBezTo>
                          <a:cubicBezTo>
                            <a:pt x="952897" y="98425"/>
                            <a:pt x="1002109" y="84137"/>
                            <a:pt x="1059656" y="66675"/>
                          </a:cubicBezTo>
                          <a:cubicBezTo>
                            <a:pt x="1117203" y="49213"/>
                            <a:pt x="1170582" y="25797"/>
                            <a:pt x="1223962" y="2381"/>
                          </a:cubicBezTo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42" name="Triangle isocèle 41">
                      <a:extLst>
                        <a:ext uri="{FF2B5EF4-FFF2-40B4-BE49-F238E27FC236}">
                          <a16:creationId xmlns:a16="http://schemas.microsoft.com/office/drawing/2014/main" id="{94808767-2965-E41B-D05B-4881C8A3864B}"/>
                        </a:ext>
                      </a:extLst>
                    </p:cNvPr>
                    <p:cNvSpPr/>
                    <p:nvPr/>
                  </p:nvSpPr>
                  <p:spPr>
                    <a:xfrm rot="18388453" flipV="1">
                      <a:off x="2610456" y="5663077"/>
                      <a:ext cx="81794" cy="183208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grpSp>
                <p:nvGrpSpPr>
                  <p:cNvPr id="38" name="Groupe 37">
                    <a:extLst>
                      <a:ext uri="{FF2B5EF4-FFF2-40B4-BE49-F238E27FC236}">
                        <a16:creationId xmlns:a16="http://schemas.microsoft.com/office/drawing/2014/main" id="{10EC30F6-13DD-A906-11CF-42183A3846D4}"/>
                      </a:ext>
                    </a:extLst>
                  </p:cNvPr>
                  <p:cNvGrpSpPr/>
                  <p:nvPr/>
                </p:nvGrpSpPr>
                <p:grpSpPr>
                  <a:xfrm>
                    <a:off x="2158216" y="6286867"/>
                    <a:ext cx="587147" cy="150171"/>
                    <a:chOff x="521640" y="5624775"/>
                    <a:chExt cx="2235598" cy="150171"/>
                  </a:xfrm>
                </p:grpSpPr>
                <p:sp>
                  <p:nvSpPr>
                    <p:cNvPr id="39" name="Forme libre : forme 38">
                      <a:extLst>
                        <a:ext uri="{FF2B5EF4-FFF2-40B4-BE49-F238E27FC236}">
                          <a16:creationId xmlns:a16="http://schemas.microsoft.com/office/drawing/2014/main" id="{D673780B-DDD4-925D-8486-3ABC9A2152E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521640" y="5624775"/>
                      <a:ext cx="2125077" cy="119751"/>
                    </a:xfrm>
                    <a:custGeom>
                      <a:avLst/>
                      <a:gdLst>
                        <a:gd name="connsiteX0" fmla="*/ 0 w 1223962"/>
                        <a:gd name="connsiteY0" fmla="*/ 0 h 119751"/>
                        <a:gd name="connsiteX1" fmla="*/ 183356 w 1223962"/>
                        <a:gd name="connsiteY1" fmla="*/ 61912 h 119751"/>
                        <a:gd name="connsiteX2" fmla="*/ 352425 w 1223962"/>
                        <a:gd name="connsiteY2" fmla="*/ 90487 h 119751"/>
                        <a:gd name="connsiteX3" fmla="*/ 614362 w 1223962"/>
                        <a:gd name="connsiteY3" fmla="*/ 119062 h 119751"/>
                        <a:gd name="connsiteX4" fmla="*/ 878681 w 1223962"/>
                        <a:gd name="connsiteY4" fmla="*/ 107156 h 119751"/>
                        <a:gd name="connsiteX5" fmla="*/ 1059656 w 1223962"/>
                        <a:gd name="connsiteY5" fmla="*/ 66675 h 119751"/>
                        <a:gd name="connsiteX6" fmla="*/ 1223962 w 1223962"/>
                        <a:gd name="connsiteY6" fmla="*/ 2381 h 1197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23962" h="119751">
                          <a:moveTo>
                            <a:pt x="0" y="0"/>
                          </a:moveTo>
                          <a:cubicBezTo>
                            <a:pt x="62309" y="23415"/>
                            <a:pt x="124618" y="46831"/>
                            <a:pt x="183356" y="61912"/>
                          </a:cubicBezTo>
                          <a:cubicBezTo>
                            <a:pt x="242094" y="76993"/>
                            <a:pt x="280591" y="80962"/>
                            <a:pt x="352425" y="90487"/>
                          </a:cubicBezTo>
                          <a:cubicBezTo>
                            <a:pt x="424259" y="100012"/>
                            <a:pt x="526653" y="116284"/>
                            <a:pt x="614362" y="119062"/>
                          </a:cubicBezTo>
                          <a:cubicBezTo>
                            <a:pt x="702071" y="121840"/>
                            <a:pt x="804465" y="115887"/>
                            <a:pt x="878681" y="107156"/>
                          </a:cubicBezTo>
                          <a:cubicBezTo>
                            <a:pt x="952897" y="98425"/>
                            <a:pt x="1002109" y="84137"/>
                            <a:pt x="1059656" y="66675"/>
                          </a:cubicBezTo>
                          <a:cubicBezTo>
                            <a:pt x="1117203" y="49213"/>
                            <a:pt x="1170582" y="25797"/>
                            <a:pt x="1223962" y="2381"/>
                          </a:cubicBezTo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40" name="Triangle isocèle 39">
                      <a:extLst>
                        <a:ext uri="{FF2B5EF4-FFF2-40B4-BE49-F238E27FC236}">
                          <a16:creationId xmlns:a16="http://schemas.microsoft.com/office/drawing/2014/main" id="{41CB2A16-6E46-77F6-5201-54253410E1C4}"/>
                        </a:ext>
                      </a:extLst>
                    </p:cNvPr>
                    <p:cNvSpPr/>
                    <p:nvPr/>
                  </p:nvSpPr>
                  <p:spPr>
                    <a:xfrm rot="18388453" flipV="1">
                      <a:off x="2551832" y="5569539"/>
                      <a:ext cx="81794" cy="329019"/>
                    </a:xfrm>
                    <a:prstGeom prst="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</p:grpSp>
            <p:grpSp>
              <p:nvGrpSpPr>
                <p:cNvPr id="28" name="Groupe 27">
                  <a:extLst>
                    <a:ext uri="{FF2B5EF4-FFF2-40B4-BE49-F238E27FC236}">
                      <a16:creationId xmlns:a16="http://schemas.microsoft.com/office/drawing/2014/main" id="{66B02DD6-B89B-0655-A8E0-D53562262036}"/>
                    </a:ext>
                  </a:extLst>
                </p:cNvPr>
                <p:cNvGrpSpPr/>
                <p:nvPr/>
              </p:nvGrpSpPr>
              <p:grpSpPr>
                <a:xfrm>
                  <a:off x="669783" y="6368724"/>
                  <a:ext cx="2206950" cy="490904"/>
                  <a:chOff x="592931" y="9272780"/>
                  <a:chExt cx="2206950" cy="490904"/>
                </a:xfrm>
              </p:grpSpPr>
              <p:sp>
                <p:nvSpPr>
                  <p:cNvPr id="32" name="Forme libre : forme 31">
                    <a:extLst>
                      <a:ext uri="{FF2B5EF4-FFF2-40B4-BE49-F238E27FC236}">
                        <a16:creationId xmlns:a16="http://schemas.microsoft.com/office/drawing/2014/main" id="{1B02EE6C-81CC-1F10-4E4F-D885AA7C210E}"/>
                      </a:ext>
                    </a:extLst>
                  </p:cNvPr>
                  <p:cNvSpPr/>
                  <p:nvPr/>
                </p:nvSpPr>
                <p:spPr>
                  <a:xfrm>
                    <a:off x="592931" y="9382919"/>
                    <a:ext cx="2125077" cy="119751"/>
                  </a:xfrm>
                  <a:custGeom>
                    <a:avLst/>
                    <a:gdLst>
                      <a:gd name="connsiteX0" fmla="*/ 0 w 1223962"/>
                      <a:gd name="connsiteY0" fmla="*/ 0 h 119751"/>
                      <a:gd name="connsiteX1" fmla="*/ 183356 w 1223962"/>
                      <a:gd name="connsiteY1" fmla="*/ 61912 h 119751"/>
                      <a:gd name="connsiteX2" fmla="*/ 352425 w 1223962"/>
                      <a:gd name="connsiteY2" fmla="*/ 90487 h 119751"/>
                      <a:gd name="connsiteX3" fmla="*/ 614362 w 1223962"/>
                      <a:gd name="connsiteY3" fmla="*/ 119062 h 119751"/>
                      <a:gd name="connsiteX4" fmla="*/ 878681 w 1223962"/>
                      <a:gd name="connsiteY4" fmla="*/ 107156 h 119751"/>
                      <a:gd name="connsiteX5" fmla="*/ 1059656 w 1223962"/>
                      <a:gd name="connsiteY5" fmla="*/ 66675 h 119751"/>
                      <a:gd name="connsiteX6" fmla="*/ 1223962 w 1223962"/>
                      <a:gd name="connsiteY6" fmla="*/ 2381 h 119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23962" h="119751">
                        <a:moveTo>
                          <a:pt x="0" y="0"/>
                        </a:moveTo>
                        <a:cubicBezTo>
                          <a:pt x="62309" y="23415"/>
                          <a:pt x="124618" y="46831"/>
                          <a:pt x="183356" y="61912"/>
                        </a:cubicBezTo>
                        <a:cubicBezTo>
                          <a:pt x="242094" y="76993"/>
                          <a:pt x="280591" y="80962"/>
                          <a:pt x="352425" y="90487"/>
                        </a:cubicBezTo>
                        <a:cubicBezTo>
                          <a:pt x="424259" y="100012"/>
                          <a:pt x="526653" y="116284"/>
                          <a:pt x="614362" y="119062"/>
                        </a:cubicBezTo>
                        <a:cubicBezTo>
                          <a:pt x="702071" y="121840"/>
                          <a:pt x="804465" y="115887"/>
                          <a:pt x="878681" y="107156"/>
                        </a:cubicBezTo>
                        <a:cubicBezTo>
                          <a:pt x="952897" y="98425"/>
                          <a:pt x="1002109" y="84137"/>
                          <a:pt x="1059656" y="66675"/>
                        </a:cubicBezTo>
                        <a:cubicBezTo>
                          <a:pt x="1117203" y="49213"/>
                          <a:pt x="1170582" y="25797"/>
                          <a:pt x="1223962" y="2381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3" name="Triangle isocèle 32">
                    <a:extLst>
                      <a:ext uri="{FF2B5EF4-FFF2-40B4-BE49-F238E27FC236}">
                        <a16:creationId xmlns:a16="http://schemas.microsoft.com/office/drawing/2014/main" id="{D820F77E-35EB-69D9-0A69-B4C9ADCC8075}"/>
                      </a:ext>
                    </a:extLst>
                  </p:cNvPr>
                  <p:cNvSpPr/>
                  <p:nvPr/>
                </p:nvSpPr>
                <p:spPr>
                  <a:xfrm rot="4105810">
                    <a:off x="2701422" y="9325356"/>
                    <a:ext cx="81794" cy="115124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4" name="ZoneTexte 33">
                    <a:extLst>
                      <a:ext uri="{FF2B5EF4-FFF2-40B4-BE49-F238E27FC236}">
                        <a16:creationId xmlns:a16="http://schemas.microsoft.com/office/drawing/2014/main" id="{8A6B4A36-4F70-D50D-71A9-6094B2C7024C}"/>
                      </a:ext>
                    </a:extLst>
                  </p:cNvPr>
                  <p:cNvSpPr txBox="1"/>
                  <p:nvPr/>
                </p:nvSpPr>
                <p:spPr>
                  <a:xfrm>
                    <a:off x="1341235" y="9272780"/>
                    <a:ext cx="569387" cy="49090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r>
                      <a:rPr lang="fr-FR" sz="1500" dirty="0">
                        <a:latin typeface="Script Ecole 2" panose="02000400000000000000" pitchFamily="2" charset="0"/>
                        <a:ea typeface="Script Ecole 2" panose="02000400000000000000" pitchFamily="2" charset="0"/>
                      </a:rPr>
                      <a:t>+ 23</a:t>
                    </a:r>
                  </a:p>
                </p:txBody>
              </p:sp>
            </p:grp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80A494EF-7CF9-8875-2DC6-0E32C419D90A}"/>
                    </a:ext>
                  </a:extLst>
                </p:cNvPr>
                <p:cNvSpPr txBox="1"/>
                <p:nvPr/>
              </p:nvSpPr>
              <p:spPr>
                <a:xfrm>
                  <a:off x="700159" y="5726431"/>
                  <a:ext cx="380232" cy="3846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fr-FR" sz="1100" dirty="0">
                      <a:latin typeface="Script Ecole 2" panose="02000400000000000000" pitchFamily="2" charset="0"/>
                      <a:ea typeface="Script Ecole 2" panose="02000400000000000000" pitchFamily="2" charset="0"/>
                    </a:rPr>
                    <a:t>+ 1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E2F8F969-A209-9650-8245-F836595A138A}"/>
                    </a:ext>
                  </a:extLst>
                </p:cNvPr>
                <p:cNvSpPr txBox="1"/>
                <p:nvPr/>
              </p:nvSpPr>
              <p:spPr>
                <a:xfrm>
                  <a:off x="1447063" y="5706312"/>
                  <a:ext cx="465192" cy="3846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fr-FR" sz="1100" dirty="0">
                      <a:latin typeface="Script Ecole 2" panose="02000400000000000000" pitchFamily="2" charset="0"/>
                      <a:ea typeface="Script Ecole 2" panose="02000400000000000000" pitchFamily="2" charset="0"/>
                    </a:rPr>
                    <a:t>+ 20</a:t>
                  </a:r>
                </a:p>
              </p:txBody>
            </p:sp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B5720E66-1E1F-0E43-3899-722FA6BD1F4E}"/>
                    </a:ext>
                  </a:extLst>
                </p:cNvPr>
                <p:cNvSpPr txBox="1"/>
                <p:nvPr/>
              </p:nvSpPr>
              <p:spPr>
                <a:xfrm>
                  <a:off x="2248988" y="5713054"/>
                  <a:ext cx="386644" cy="3846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fr-FR" sz="1100" dirty="0">
                      <a:latin typeface="Script Ecole 2" panose="02000400000000000000" pitchFamily="2" charset="0"/>
                      <a:ea typeface="Script Ecole 2" panose="02000400000000000000" pitchFamily="2" charset="0"/>
                    </a:rPr>
                    <a:t>+ 2</a:t>
                  </a:r>
                </a:p>
              </p:txBody>
            </p:sp>
          </p:grp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4C29D45-1E48-8ED0-A2C2-A4C0348D958A}"/>
                </a:ext>
              </a:extLst>
            </p:cNvPr>
            <p:cNvGrpSpPr/>
            <p:nvPr/>
          </p:nvGrpSpPr>
          <p:grpSpPr>
            <a:xfrm>
              <a:off x="259114" y="5300595"/>
              <a:ext cx="3108543" cy="401243"/>
              <a:chOff x="259114" y="5300595"/>
              <a:chExt cx="3108543" cy="401243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5058C396-E6AA-899D-5284-7F5C7C7A3FE9}"/>
                  </a:ext>
                </a:extLst>
              </p:cNvPr>
              <p:cNvGrpSpPr/>
              <p:nvPr/>
            </p:nvGrpSpPr>
            <p:grpSpPr>
              <a:xfrm>
                <a:off x="259114" y="5300595"/>
                <a:ext cx="3108543" cy="401243"/>
                <a:chOff x="259114" y="5300595"/>
                <a:chExt cx="3108543" cy="401243"/>
              </a:xfrm>
            </p:grpSpPr>
            <p:grpSp>
              <p:nvGrpSpPr>
                <p:cNvPr id="20" name="Groupe 19">
                  <a:extLst>
                    <a:ext uri="{FF2B5EF4-FFF2-40B4-BE49-F238E27FC236}">
                      <a16:creationId xmlns:a16="http://schemas.microsoft.com/office/drawing/2014/main" id="{54472F0B-F816-F30D-63CE-9FABC1869CF4}"/>
                    </a:ext>
                  </a:extLst>
                </p:cNvPr>
                <p:cNvGrpSpPr/>
                <p:nvPr/>
              </p:nvGrpSpPr>
              <p:grpSpPr>
                <a:xfrm>
                  <a:off x="322729" y="5300595"/>
                  <a:ext cx="2954318" cy="401243"/>
                  <a:chOff x="322729" y="5300595"/>
                  <a:chExt cx="2954318" cy="401243"/>
                </a:xfrm>
              </p:grpSpPr>
              <p:sp>
                <p:nvSpPr>
                  <p:cNvPr id="22" name="Rectangle : coins arrondis 21">
                    <a:extLst>
                      <a:ext uri="{FF2B5EF4-FFF2-40B4-BE49-F238E27FC236}">
                        <a16:creationId xmlns:a16="http://schemas.microsoft.com/office/drawing/2014/main" id="{43546252-A48B-24E4-77FC-4F5D5F540E38}"/>
                      </a:ext>
                    </a:extLst>
                  </p:cNvPr>
                  <p:cNvSpPr/>
                  <p:nvPr/>
                </p:nvSpPr>
                <p:spPr>
                  <a:xfrm>
                    <a:off x="322729" y="5300595"/>
                    <a:ext cx="1329858" cy="39470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" name="Rectangle : coins arrondis 22">
                    <a:extLst>
                      <a:ext uri="{FF2B5EF4-FFF2-40B4-BE49-F238E27FC236}">
                        <a16:creationId xmlns:a16="http://schemas.microsoft.com/office/drawing/2014/main" id="{99CA89C8-54D9-8D9F-2BC3-30A2DCF44DB5}"/>
                      </a:ext>
                    </a:extLst>
                  </p:cNvPr>
                  <p:cNvSpPr/>
                  <p:nvPr/>
                </p:nvSpPr>
                <p:spPr>
                  <a:xfrm>
                    <a:off x="1947189" y="5307129"/>
                    <a:ext cx="1329858" cy="39470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53F3E3A2-B4F0-C2C0-69F3-B28820EB536E}"/>
                    </a:ext>
                  </a:extLst>
                </p:cNvPr>
                <p:cNvSpPr txBox="1"/>
                <p:nvPr/>
              </p:nvSpPr>
              <p:spPr>
                <a:xfrm>
                  <a:off x="259114" y="5301466"/>
                  <a:ext cx="31085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latin typeface="Script cole" panose="00000400000000000000" pitchFamily="2" charset="0"/>
                    </a:rPr>
                    <a:t>42 – 19 =      </a:t>
                  </a:r>
                  <a:r>
                    <a:rPr lang="fr-FR" dirty="0">
                      <a:latin typeface="Script cole" panose="00000400000000000000" pitchFamily="2" charset="0"/>
                      <a:sym typeface="Wingdings" panose="05000000000000000000" pitchFamily="2" charset="2"/>
                    </a:rPr>
                    <a:t> 19 +      = 42</a:t>
                  </a:r>
                  <a:endParaRPr lang="fr-FR" dirty="0">
                    <a:latin typeface="Script cole" panose="00000400000000000000" pitchFamily="2" charset="0"/>
                  </a:endParaRPr>
                </a:p>
              </p:txBody>
            </p:sp>
          </p:grpSp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D6C91D94-9AAB-BF66-6E8A-62157DD613A7}"/>
                  </a:ext>
                </a:extLst>
              </p:cNvPr>
              <p:cNvGrpSpPr/>
              <p:nvPr/>
            </p:nvGrpSpPr>
            <p:grpSpPr>
              <a:xfrm>
                <a:off x="1245885" y="5300595"/>
                <a:ext cx="1598188" cy="369332"/>
                <a:chOff x="1245885" y="5300595"/>
                <a:chExt cx="1598188" cy="369332"/>
              </a:xfrm>
            </p:grpSpPr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88790503-5AFF-4BDA-1791-0EAA6D25439A}"/>
                    </a:ext>
                  </a:extLst>
                </p:cNvPr>
                <p:cNvSpPr txBox="1"/>
                <p:nvPr/>
              </p:nvSpPr>
              <p:spPr>
                <a:xfrm>
                  <a:off x="1245885" y="5300595"/>
                  <a:ext cx="48603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latin typeface="DJB Pokey Dots" panose="02000500000000000000" pitchFamily="2" charset="0"/>
                    </a:rPr>
                    <a:t>?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9E130739-587A-5675-7ABD-B62BA41D447B}"/>
                    </a:ext>
                  </a:extLst>
                </p:cNvPr>
                <p:cNvSpPr txBox="1"/>
                <p:nvPr/>
              </p:nvSpPr>
              <p:spPr>
                <a:xfrm>
                  <a:off x="2358043" y="5300595"/>
                  <a:ext cx="48603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latin typeface="DJB Pokey Dots" panose="02000500000000000000" pitchFamily="2" charset="0"/>
                    </a:rPr>
                    <a:t>?</a:t>
                  </a:r>
                </a:p>
              </p:txBody>
            </p:sp>
          </p:grpSp>
        </p:grp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D2A701E8-0E05-EF26-B4A1-D0B89998CD07}"/>
              </a:ext>
            </a:extLst>
          </p:cNvPr>
          <p:cNvGrpSpPr/>
          <p:nvPr/>
        </p:nvGrpSpPr>
        <p:grpSpPr>
          <a:xfrm>
            <a:off x="4122569" y="4649961"/>
            <a:ext cx="4885276" cy="2058295"/>
            <a:chOff x="416543" y="5603523"/>
            <a:chExt cx="2764639" cy="1386652"/>
          </a:xfrm>
        </p:grpSpPr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55431541-21CE-3E00-54AB-06952EDA65AC}"/>
                </a:ext>
              </a:extLst>
            </p:cNvPr>
            <p:cNvGrpSpPr/>
            <p:nvPr/>
          </p:nvGrpSpPr>
          <p:grpSpPr>
            <a:xfrm>
              <a:off x="416543" y="5859436"/>
              <a:ext cx="2764639" cy="638506"/>
              <a:chOff x="380997" y="6270102"/>
              <a:chExt cx="2764639" cy="852908"/>
            </a:xfrm>
          </p:grpSpPr>
          <p:grpSp>
            <p:nvGrpSpPr>
              <p:cNvPr id="77" name="Groupe 76">
                <a:extLst>
                  <a:ext uri="{FF2B5EF4-FFF2-40B4-BE49-F238E27FC236}">
                    <a16:creationId xmlns:a16="http://schemas.microsoft.com/office/drawing/2014/main" id="{FE97F7FF-5B20-F703-409F-344A65D9E7AB}"/>
                  </a:ext>
                </a:extLst>
              </p:cNvPr>
              <p:cNvGrpSpPr/>
              <p:nvPr/>
            </p:nvGrpSpPr>
            <p:grpSpPr>
              <a:xfrm>
                <a:off x="380997" y="6429828"/>
                <a:ext cx="2764639" cy="693182"/>
                <a:chOff x="380997" y="4572000"/>
                <a:chExt cx="2764639" cy="693182"/>
              </a:xfrm>
            </p:grpSpPr>
            <p:grpSp>
              <p:nvGrpSpPr>
                <p:cNvPr id="87" name="Groupe 86">
                  <a:extLst>
                    <a:ext uri="{FF2B5EF4-FFF2-40B4-BE49-F238E27FC236}">
                      <a16:creationId xmlns:a16="http://schemas.microsoft.com/office/drawing/2014/main" id="{ADEF7100-E375-2F28-F80A-BD3974AE908D}"/>
                    </a:ext>
                  </a:extLst>
                </p:cNvPr>
                <p:cNvGrpSpPr/>
                <p:nvPr/>
              </p:nvGrpSpPr>
              <p:grpSpPr>
                <a:xfrm>
                  <a:off x="380997" y="4572000"/>
                  <a:ext cx="2764639" cy="323850"/>
                  <a:chOff x="380997" y="4572000"/>
                  <a:chExt cx="2764639" cy="323850"/>
                </a:xfrm>
              </p:grpSpPr>
              <p:cxnSp>
                <p:nvCxnSpPr>
                  <p:cNvPr id="92" name="Connecteur droit avec flèche 91">
                    <a:extLst>
                      <a:ext uri="{FF2B5EF4-FFF2-40B4-BE49-F238E27FC236}">
                        <a16:creationId xmlns:a16="http://schemas.microsoft.com/office/drawing/2014/main" id="{ECE89E80-C86D-92B3-E83C-D046E1BA2F9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80997" y="4736813"/>
                    <a:ext cx="2764639" cy="0"/>
                  </a:xfrm>
                  <a:prstGeom prst="straightConnector1">
                    <a:avLst/>
                  </a:prstGeom>
                  <a:ln w="28575">
                    <a:solidFill>
                      <a:schemeClr val="bg1">
                        <a:lumMod val="50000"/>
                      </a:schemeClr>
                    </a:solidFill>
                    <a:prstDash val="sysDash"/>
                    <a:headEnd type="triangle"/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Connecteur droit 92">
                    <a:extLst>
                      <a:ext uri="{FF2B5EF4-FFF2-40B4-BE49-F238E27FC236}">
                        <a16:creationId xmlns:a16="http://schemas.microsoft.com/office/drawing/2014/main" id="{A614B1F8-F78E-61D7-4282-DC5240D706F4}"/>
                      </a:ext>
                    </a:extLst>
                  </p:cNvPr>
                  <p:cNvCxnSpPr/>
                  <p:nvPr/>
                </p:nvCxnSpPr>
                <p:spPr>
                  <a:xfrm>
                    <a:off x="665967" y="4572000"/>
                    <a:ext cx="0" cy="323850"/>
                  </a:xfrm>
                  <a:prstGeom prst="line">
                    <a:avLst/>
                  </a:pr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Connecteur droit 93">
                    <a:extLst>
                      <a:ext uri="{FF2B5EF4-FFF2-40B4-BE49-F238E27FC236}">
                        <a16:creationId xmlns:a16="http://schemas.microsoft.com/office/drawing/2014/main" id="{E6A13253-920D-86A7-8331-E8BDB723FAE2}"/>
                      </a:ext>
                    </a:extLst>
                  </p:cNvPr>
                  <p:cNvCxnSpPr/>
                  <p:nvPr/>
                </p:nvCxnSpPr>
                <p:spPr>
                  <a:xfrm>
                    <a:off x="1123167" y="4572000"/>
                    <a:ext cx="0" cy="323850"/>
                  </a:xfrm>
                  <a:prstGeom prst="line">
                    <a:avLst/>
                  </a:pr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>
                    <a:extLst>
                      <a:ext uri="{FF2B5EF4-FFF2-40B4-BE49-F238E27FC236}">
                        <a16:creationId xmlns:a16="http://schemas.microsoft.com/office/drawing/2014/main" id="{F6541D08-959D-7381-3E50-2CB027C2DACB}"/>
                      </a:ext>
                    </a:extLst>
                  </p:cNvPr>
                  <p:cNvCxnSpPr/>
                  <p:nvPr/>
                </p:nvCxnSpPr>
                <p:spPr>
                  <a:xfrm>
                    <a:off x="2158217" y="4572000"/>
                    <a:ext cx="0" cy="323850"/>
                  </a:xfrm>
                  <a:prstGeom prst="line">
                    <a:avLst/>
                  </a:pr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Connecteur droit 95">
                    <a:extLst>
                      <a:ext uri="{FF2B5EF4-FFF2-40B4-BE49-F238E27FC236}">
                        <a16:creationId xmlns:a16="http://schemas.microsoft.com/office/drawing/2014/main" id="{1577EA32-705D-C161-DE74-C9875B5CA366}"/>
                      </a:ext>
                    </a:extLst>
                  </p:cNvPr>
                  <p:cNvCxnSpPr/>
                  <p:nvPr/>
                </p:nvCxnSpPr>
                <p:spPr>
                  <a:xfrm>
                    <a:off x="2736067" y="4572000"/>
                    <a:ext cx="0" cy="323850"/>
                  </a:xfrm>
                  <a:prstGeom prst="line">
                    <a:avLst/>
                  </a:prstGeom>
                  <a:ln w="285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44E2871F-9814-0D7D-8E52-2C987B28E947}"/>
                    </a:ext>
                  </a:extLst>
                </p:cNvPr>
                <p:cNvSpPr/>
                <p:nvPr/>
              </p:nvSpPr>
              <p:spPr>
                <a:xfrm>
                  <a:off x="492319" y="4889378"/>
                  <a:ext cx="359996" cy="3693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/>
                <a:lstStyle/>
                <a:p>
                  <a:pPr algn="ctr"/>
                  <a:endParaRPr lang="fr-FR" dirty="0">
                    <a:solidFill>
                      <a:sysClr val="windowText" lastClr="000000"/>
                    </a:solidFill>
                    <a:latin typeface="Script cole" panose="00000400000000000000" pitchFamily="2" charset="0"/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E775BF3-C637-EE86-B6AE-205A4FB2D3B0}"/>
                    </a:ext>
                  </a:extLst>
                </p:cNvPr>
                <p:cNvSpPr/>
                <p:nvPr/>
              </p:nvSpPr>
              <p:spPr>
                <a:xfrm>
                  <a:off x="930465" y="4895850"/>
                  <a:ext cx="359996" cy="3693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/>
                <a:lstStyle/>
                <a:p>
                  <a:pPr algn="ctr"/>
                  <a:endParaRPr lang="fr-FR" dirty="0">
                    <a:solidFill>
                      <a:sysClr val="windowText" lastClr="000000"/>
                    </a:solidFill>
                    <a:latin typeface="Script cole" panose="00000400000000000000" pitchFamily="2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16417C35-5886-624A-D92A-12ACC617ED6F}"/>
                    </a:ext>
                  </a:extLst>
                </p:cNvPr>
                <p:cNvSpPr/>
                <p:nvPr/>
              </p:nvSpPr>
              <p:spPr>
                <a:xfrm>
                  <a:off x="1976210" y="4895850"/>
                  <a:ext cx="359996" cy="3693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/>
                <a:lstStyle/>
                <a:p>
                  <a:pPr algn="ctr"/>
                  <a:endParaRPr lang="fr-FR" dirty="0">
                    <a:solidFill>
                      <a:sysClr val="windowText" lastClr="000000"/>
                    </a:solidFill>
                    <a:latin typeface="Script cole" panose="00000400000000000000" pitchFamily="2" charset="0"/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7B0F98C6-22D5-8869-1DDC-AB745D0F9247}"/>
                    </a:ext>
                  </a:extLst>
                </p:cNvPr>
                <p:cNvSpPr/>
                <p:nvPr/>
              </p:nvSpPr>
              <p:spPr>
                <a:xfrm>
                  <a:off x="2551172" y="4895850"/>
                  <a:ext cx="359996" cy="3693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36000" rIns="36000" bIns="36000" rtlCol="0" anchor="ctr"/>
                <a:lstStyle/>
                <a:p>
                  <a:pPr algn="ctr"/>
                  <a:endParaRPr lang="fr-FR" dirty="0">
                    <a:solidFill>
                      <a:sysClr val="windowText" lastClr="000000"/>
                    </a:solidFill>
                    <a:latin typeface="Script cole" panose="00000400000000000000" pitchFamily="2" charset="0"/>
                  </a:endParaRPr>
                </a:p>
              </p:txBody>
            </p:sp>
          </p:grpSp>
          <p:grpSp>
            <p:nvGrpSpPr>
              <p:cNvPr id="78" name="Groupe 77">
                <a:extLst>
                  <a:ext uri="{FF2B5EF4-FFF2-40B4-BE49-F238E27FC236}">
                    <a16:creationId xmlns:a16="http://schemas.microsoft.com/office/drawing/2014/main" id="{BCA3F182-7159-754F-2816-9AFC7CE44A22}"/>
                  </a:ext>
                </a:extLst>
              </p:cNvPr>
              <p:cNvGrpSpPr/>
              <p:nvPr/>
            </p:nvGrpSpPr>
            <p:grpSpPr>
              <a:xfrm>
                <a:off x="678668" y="6270102"/>
                <a:ext cx="468294" cy="150171"/>
                <a:chOff x="521640" y="5624775"/>
                <a:chExt cx="2235598" cy="150171"/>
              </a:xfrm>
            </p:grpSpPr>
            <p:sp>
              <p:nvSpPr>
                <p:cNvPr id="85" name="Forme libre : forme 84">
                  <a:extLst>
                    <a:ext uri="{FF2B5EF4-FFF2-40B4-BE49-F238E27FC236}">
                      <a16:creationId xmlns:a16="http://schemas.microsoft.com/office/drawing/2014/main" id="{D11F945C-5F3F-3B6A-F6BF-7155D692AE9D}"/>
                    </a:ext>
                  </a:extLst>
                </p:cNvPr>
                <p:cNvSpPr/>
                <p:nvPr/>
              </p:nvSpPr>
              <p:spPr>
                <a:xfrm flipV="1">
                  <a:off x="521640" y="5624775"/>
                  <a:ext cx="2125077" cy="119751"/>
                </a:xfrm>
                <a:custGeom>
                  <a:avLst/>
                  <a:gdLst>
                    <a:gd name="connsiteX0" fmla="*/ 0 w 1223962"/>
                    <a:gd name="connsiteY0" fmla="*/ 0 h 119751"/>
                    <a:gd name="connsiteX1" fmla="*/ 183356 w 1223962"/>
                    <a:gd name="connsiteY1" fmla="*/ 61912 h 119751"/>
                    <a:gd name="connsiteX2" fmla="*/ 352425 w 1223962"/>
                    <a:gd name="connsiteY2" fmla="*/ 90487 h 119751"/>
                    <a:gd name="connsiteX3" fmla="*/ 614362 w 1223962"/>
                    <a:gd name="connsiteY3" fmla="*/ 119062 h 119751"/>
                    <a:gd name="connsiteX4" fmla="*/ 878681 w 1223962"/>
                    <a:gd name="connsiteY4" fmla="*/ 107156 h 119751"/>
                    <a:gd name="connsiteX5" fmla="*/ 1059656 w 1223962"/>
                    <a:gd name="connsiteY5" fmla="*/ 66675 h 119751"/>
                    <a:gd name="connsiteX6" fmla="*/ 1223962 w 1223962"/>
                    <a:gd name="connsiteY6" fmla="*/ 2381 h 119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23962" h="119751">
                      <a:moveTo>
                        <a:pt x="0" y="0"/>
                      </a:moveTo>
                      <a:cubicBezTo>
                        <a:pt x="62309" y="23415"/>
                        <a:pt x="124618" y="46831"/>
                        <a:pt x="183356" y="61912"/>
                      </a:cubicBezTo>
                      <a:cubicBezTo>
                        <a:pt x="242094" y="76993"/>
                        <a:pt x="280591" y="80962"/>
                        <a:pt x="352425" y="90487"/>
                      </a:cubicBezTo>
                      <a:cubicBezTo>
                        <a:pt x="424259" y="100012"/>
                        <a:pt x="526653" y="116284"/>
                        <a:pt x="614362" y="119062"/>
                      </a:cubicBezTo>
                      <a:cubicBezTo>
                        <a:pt x="702071" y="121840"/>
                        <a:pt x="804465" y="115887"/>
                        <a:pt x="878681" y="107156"/>
                      </a:cubicBezTo>
                      <a:cubicBezTo>
                        <a:pt x="952897" y="98425"/>
                        <a:pt x="1002109" y="84137"/>
                        <a:pt x="1059656" y="66675"/>
                      </a:cubicBezTo>
                      <a:cubicBezTo>
                        <a:pt x="1117203" y="49213"/>
                        <a:pt x="1170582" y="25797"/>
                        <a:pt x="1223962" y="2381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6" name="Triangle isocèle 85">
                  <a:extLst>
                    <a:ext uri="{FF2B5EF4-FFF2-40B4-BE49-F238E27FC236}">
                      <a16:creationId xmlns:a16="http://schemas.microsoft.com/office/drawing/2014/main" id="{295026BC-706D-DEFA-88F2-3F84D80B40F4}"/>
                    </a:ext>
                  </a:extLst>
                </p:cNvPr>
                <p:cNvSpPr/>
                <p:nvPr/>
              </p:nvSpPr>
              <p:spPr>
                <a:xfrm rot="18388453" flipV="1">
                  <a:off x="2551832" y="5569539"/>
                  <a:ext cx="81794" cy="329019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79" name="Groupe 78">
                <a:extLst>
                  <a:ext uri="{FF2B5EF4-FFF2-40B4-BE49-F238E27FC236}">
                    <a16:creationId xmlns:a16="http://schemas.microsoft.com/office/drawing/2014/main" id="{28237E8A-5A95-7EBB-A5E8-A8B9798FE1AF}"/>
                  </a:ext>
                </a:extLst>
              </p:cNvPr>
              <p:cNvGrpSpPr/>
              <p:nvPr/>
            </p:nvGrpSpPr>
            <p:grpSpPr>
              <a:xfrm>
                <a:off x="1135162" y="6273614"/>
                <a:ext cx="1049238" cy="170803"/>
                <a:chOff x="521640" y="5624775"/>
                <a:chExt cx="2221317" cy="170803"/>
              </a:xfrm>
            </p:grpSpPr>
            <p:sp>
              <p:nvSpPr>
                <p:cNvPr id="83" name="Forme libre : forme 82">
                  <a:extLst>
                    <a:ext uri="{FF2B5EF4-FFF2-40B4-BE49-F238E27FC236}">
                      <a16:creationId xmlns:a16="http://schemas.microsoft.com/office/drawing/2014/main" id="{F552F7AA-2D64-E039-D902-1F3780699DC5}"/>
                    </a:ext>
                  </a:extLst>
                </p:cNvPr>
                <p:cNvSpPr/>
                <p:nvPr/>
              </p:nvSpPr>
              <p:spPr>
                <a:xfrm flipV="1">
                  <a:off x="521640" y="5624775"/>
                  <a:ext cx="2125077" cy="119751"/>
                </a:xfrm>
                <a:custGeom>
                  <a:avLst/>
                  <a:gdLst>
                    <a:gd name="connsiteX0" fmla="*/ 0 w 1223962"/>
                    <a:gd name="connsiteY0" fmla="*/ 0 h 119751"/>
                    <a:gd name="connsiteX1" fmla="*/ 183356 w 1223962"/>
                    <a:gd name="connsiteY1" fmla="*/ 61912 h 119751"/>
                    <a:gd name="connsiteX2" fmla="*/ 352425 w 1223962"/>
                    <a:gd name="connsiteY2" fmla="*/ 90487 h 119751"/>
                    <a:gd name="connsiteX3" fmla="*/ 614362 w 1223962"/>
                    <a:gd name="connsiteY3" fmla="*/ 119062 h 119751"/>
                    <a:gd name="connsiteX4" fmla="*/ 878681 w 1223962"/>
                    <a:gd name="connsiteY4" fmla="*/ 107156 h 119751"/>
                    <a:gd name="connsiteX5" fmla="*/ 1059656 w 1223962"/>
                    <a:gd name="connsiteY5" fmla="*/ 66675 h 119751"/>
                    <a:gd name="connsiteX6" fmla="*/ 1223962 w 1223962"/>
                    <a:gd name="connsiteY6" fmla="*/ 2381 h 119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23962" h="119751">
                      <a:moveTo>
                        <a:pt x="0" y="0"/>
                      </a:moveTo>
                      <a:cubicBezTo>
                        <a:pt x="62309" y="23415"/>
                        <a:pt x="124618" y="46831"/>
                        <a:pt x="183356" y="61912"/>
                      </a:cubicBezTo>
                      <a:cubicBezTo>
                        <a:pt x="242094" y="76993"/>
                        <a:pt x="280591" y="80962"/>
                        <a:pt x="352425" y="90487"/>
                      </a:cubicBezTo>
                      <a:cubicBezTo>
                        <a:pt x="424259" y="100012"/>
                        <a:pt x="526653" y="116284"/>
                        <a:pt x="614362" y="119062"/>
                      </a:cubicBezTo>
                      <a:cubicBezTo>
                        <a:pt x="702071" y="121840"/>
                        <a:pt x="804465" y="115887"/>
                        <a:pt x="878681" y="107156"/>
                      </a:cubicBezTo>
                      <a:cubicBezTo>
                        <a:pt x="952897" y="98425"/>
                        <a:pt x="1002109" y="84137"/>
                        <a:pt x="1059656" y="66675"/>
                      </a:cubicBezTo>
                      <a:cubicBezTo>
                        <a:pt x="1117203" y="49213"/>
                        <a:pt x="1170582" y="25797"/>
                        <a:pt x="1223962" y="2381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4" name="Triangle isocèle 83">
                  <a:extLst>
                    <a:ext uri="{FF2B5EF4-FFF2-40B4-BE49-F238E27FC236}">
                      <a16:creationId xmlns:a16="http://schemas.microsoft.com/office/drawing/2014/main" id="{9BD2737B-EE0E-444D-DC1A-BC194E1D0EB2}"/>
                    </a:ext>
                  </a:extLst>
                </p:cNvPr>
                <p:cNvSpPr/>
                <p:nvPr/>
              </p:nvSpPr>
              <p:spPr>
                <a:xfrm rot="18388453" flipV="1">
                  <a:off x="2610456" y="5663077"/>
                  <a:ext cx="81794" cy="183208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80" name="Groupe 79">
                <a:extLst>
                  <a:ext uri="{FF2B5EF4-FFF2-40B4-BE49-F238E27FC236}">
                    <a16:creationId xmlns:a16="http://schemas.microsoft.com/office/drawing/2014/main" id="{02CE17E6-9469-7509-D6C7-A57827D9E699}"/>
                  </a:ext>
                </a:extLst>
              </p:cNvPr>
              <p:cNvGrpSpPr/>
              <p:nvPr/>
            </p:nvGrpSpPr>
            <p:grpSpPr>
              <a:xfrm>
                <a:off x="2158216" y="6286867"/>
                <a:ext cx="587147" cy="150171"/>
                <a:chOff x="521640" y="5624775"/>
                <a:chExt cx="2235598" cy="150171"/>
              </a:xfrm>
            </p:grpSpPr>
            <p:sp>
              <p:nvSpPr>
                <p:cNvPr id="81" name="Forme libre : forme 80">
                  <a:extLst>
                    <a:ext uri="{FF2B5EF4-FFF2-40B4-BE49-F238E27FC236}">
                      <a16:creationId xmlns:a16="http://schemas.microsoft.com/office/drawing/2014/main" id="{9AADA636-FB6B-B6F7-B556-15D7F9ADCAFD}"/>
                    </a:ext>
                  </a:extLst>
                </p:cNvPr>
                <p:cNvSpPr/>
                <p:nvPr/>
              </p:nvSpPr>
              <p:spPr>
                <a:xfrm flipV="1">
                  <a:off x="521640" y="5624775"/>
                  <a:ext cx="2125077" cy="119751"/>
                </a:xfrm>
                <a:custGeom>
                  <a:avLst/>
                  <a:gdLst>
                    <a:gd name="connsiteX0" fmla="*/ 0 w 1223962"/>
                    <a:gd name="connsiteY0" fmla="*/ 0 h 119751"/>
                    <a:gd name="connsiteX1" fmla="*/ 183356 w 1223962"/>
                    <a:gd name="connsiteY1" fmla="*/ 61912 h 119751"/>
                    <a:gd name="connsiteX2" fmla="*/ 352425 w 1223962"/>
                    <a:gd name="connsiteY2" fmla="*/ 90487 h 119751"/>
                    <a:gd name="connsiteX3" fmla="*/ 614362 w 1223962"/>
                    <a:gd name="connsiteY3" fmla="*/ 119062 h 119751"/>
                    <a:gd name="connsiteX4" fmla="*/ 878681 w 1223962"/>
                    <a:gd name="connsiteY4" fmla="*/ 107156 h 119751"/>
                    <a:gd name="connsiteX5" fmla="*/ 1059656 w 1223962"/>
                    <a:gd name="connsiteY5" fmla="*/ 66675 h 119751"/>
                    <a:gd name="connsiteX6" fmla="*/ 1223962 w 1223962"/>
                    <a:gd name="connsiteY6" fmla="*/ 2381 h 119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23962" h="119751">
                      <a:moveTo>
                        <a:pt x="0" y="0"/>
                      </a:moveTo>
                      <a:cubicBezTo>
                        <a:pt x="62309" y="23415"/>
                        <a:pt x="124618" y="46831"/>
                        <a:pt x="183356" y="61912"/>
                      </a:cubicBezTo>
                      <a:cubicBezTo>
                        <a:pt x="242094" y="76993"/>
                        <a:pt x="280591" y="80962"/>
                        <a:pt x="352425" y="90487"/>
                      </a:cubicBezTo>
                      <a:cubicBezTo>
                        <a:pt x="424259" y="100012"/>
                        <a:pt x="526653" y="116284"/>
                        <a:pt x="614362" y="119062"/>
                      </a:cubicBezTo>
                      <a:cubicBezTo>
                        <a:pt x="702071" y="121840"/>
                        <a:pt x="804465" y="115887"/>
                        <a:pt x="878681" y="107156"/>
                      </a:cubicBezTo>
                      <a:cubicBezTo>
                        <a:pt x="952897" y="98425"/>
                        <a:pt x="1002109" y="84137"/>
                        <a:pt x="1059656" y="66675"/>
                      </a:cubicBezTo>
                      <a:cubicBezTo>
                        <a:pt x="1117203" y="49213"/>
                        <a:pt x="1170582" y="25797"/>
                        <a:pt x="1223962" y="2381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2" name="Triangle isocèle 81">
                  <a:extLst>
                    <a:ext uri="{FF2B5EF4-FFF2-40B4-BE49-F238E27FC236}">
                      <a16:creationId xmlns:a16="http://schemas.microsoft.com/office/drawing/2014/main" id="{F8018110-3CCB-AEB0-9B8A-2795BE964D1E}"/>
                    </a:ext>
                  </a:extLst>
                </p:cNvPr>
                <p:cNvSpPr/>
                <p:nvPr/>
              </p:nvSpPr>
              <p:spPr>
                <a:xfrm rot="18388453" flipV="1">
                  <a:off x="2551832" y="5569539"/>
                  <a:ext cx="81794" cy="329019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8282EA5B-CF78-DDC3-0D86-4684728132F4}"/>
                </a:ext>
              </a:extLst>
            </p:cNvPr>
            <p:cNvGrpSpPr/>
            <p:nvPr/>
          </p:nvGrpSpPr>
          <p:grpSpPr>
            <a:xfrm>
              <a:off x="641639" y="6437965"/>
              <a:ext cx="2235094" cy="552210"/>
              <a:chOff x="564787" y="9342021"/>
              <a:chExt cx="2235094" cy="552210"/>
            </a:xfrm>
          </p:grpSpPr>
          <p:sp>
            <p:nvSpPr>
              <p:cNvPr id="74" name="Forme libre : forme 73">
                <a:extLst>
                  <a:ext uri="{FF2B5EF4-FFF2-40B4-BE49-F238E27FC236}">
                    <a16:creationId xmlns:a16="http://schemas.microsoft.com/office/drawing/2014/main" id="{83DDB056-443A-0E94-B6DE-0D337F623DA2}"/>
                  </a:ext>
                </a:extLst>
              </p:cNvPr>
              <p:cNvSpPr/>
              <p:nvPr/>
            </p:nvSpPr>
            <p:spPr>
              <a:xfrm>
                <a:off x="564787" y="9405563"/>
                <a:ext cx="2125077" cy="119751"/>
              </a:xfrm>
              <a:custGeom>
                <a:avLst/>
                <a:gdLst>
                  <a:gd name="connsiteX0" fmla="*/ 0 w 1223962"/>
                  <a:gd name="connsiteY0" fmla="*/ 0 h 119751"/>
                  <a:gd name="connsiteX1" fmla="*/ 183356 w 1223962"/>
                  <a:gd name="connsiteY1" fmla="*/ 61912 h 119751"/>
                  <a:gd name="connsiteX2" fmla="*/ 352425 w 1223962"/>
                  <a:gd name="connsiteY2" fmla="*/ 90487 h 119751"/>
                  <a:gd name="connsiteX3" fmla="*/ 614362 w 1223962"/>
                  <a:gd name="connsiteY3" fmla="*/ 119062 h 119751"/>
                  <a:gd name="connsiteX4" fmla="*/ 878681 w 1223962"/>
                  <a:gd name="connsiteY4" fmla="*/ 107156 h 119751"/>
                  <a:gd name="connsiteX5" fmla="*/ 1059656 w 1223962"/>
                  <a:gd name="connsiteY5" fmla="*/ 66675 h 119751"/>
                  <a:gd name="connsiteX6" fmla="*/ 1223962 w 1223962"/>
                  <a:gd name="connsiteY6" fmla="*/ 2381 h 119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23962" h="119751">
                    <a:moveTo>
                      <a:pt x="0" y="0"/>
                    </a:moveTo>
                    <a:cubicBezTo>
                      <a:pt x="62309" y="23415"/>
                      <a:pt x="124618" y="46831"/>
                      <a:pt x="183356" y="61912"/>
                    </a:cubicBezTo>
                    <a:cubicBezTo>
                      <a:pt x="242094" y="76993"/>
                      <a:pt x="280591" y="80962"/>
                      <a:pt x="352425" y="90487"/>
                    </a:cubicBezTo>
                    <a:cubicBezTo>
                      <a:pt x="424259" y="100012"/>
                      <a:pt x="526653" y="116284"/>
                      <a:pt x="614362" y="119062"/>
                    </a:cubicBezTo>
                    <a:cubicBezTo>
                      <a:pt x="702071" y="121840"/>
                      <a:pt x="804465" y="115887"/>
                      <a:pt x="878681" y="107156"/>
                    </a:cubicBezTo>
                    <a:cubicBezTo>
                      <a:pt x="952897" y="98425"/>
                      <a:pt x="1002109" y="84137"/>
                      <a:pt x="1059656" y="66675"/>
                    </a:cubicBezTo>
                    <a:cubicBezTo>
                      <a:pt x="1117203" y="49213"/>
                      <a:pt x="1170582" y="25797"/>
                      <a:pt x="1223962" y="2381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5" name="Triangle isocèle 74">
                <a:extLst>
                  <a:ext uri="{FF2B5EF4-FFF2-40B4-BE49-F238E27FC236}">
                    <a16:creationId xmlns:a16="http://schemas.microsoft.com/office/drawing/2014/main" id="{EA926217-1987-C89C-DD4C-B8F174DB508E}"/>
                  </a:ext>
                </a:extLst>
              </p:cNvPr>
              <p:cNvSpPr/>
              <p:nvPr/>
            </p:nvSpPr>
            <p:spPr>
              <a:xfrm rot="4105810">
                <a:off x="2701422" y="9325356"/>
                <a:ext cx="81794" cy="115124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BFE53AA-44C6-45A5-C7C2-33C0E82135AE}"/>
                  </a:ext>
                </a:extLst>
              </p:cNvPr>
              <p:cNvSpPr txBox="1"/>
              <p:nvPr/>
            </p:nvSpPr>
            <p:spPr>
              <a:xfrm>
                <a:off x="1532625" y="9403327"/>
                <a:ext cx="513282" cy="4909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fr-FR" sz="1500" dirty="0">
                    <a:latin typeface="Script Ecole 2" panose="02000400000000000000" pitchFamily="2" charset="0"/>
                    <a:ea typeface="Script Ecole 2" panose="02000400000000000000" pitchFamily="2" charset="0"/>
                  </a:rPr>
                  <a:t>+ ...</a:t>
                </a:r>
              </a:p>
            </p:txBody>
          </p:sp>
        </p:grp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FD182C3B-89EC-F78B-A641-733850DEF5E7}"/>
                </a:ext>
              </a:extLst>
            </p:cNvPr>
            <p:cNvSpPr txBox="1"/>
            <p:nvPr/>
          </p:nvSpPr>
          <p:spPr>
            <a:xfrm>
              <a:off x="804876" y="5612854"/>
              <a:ext cx="423514" cy="3846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100" dirty="0">
                  <a:latin typeface="Script Ecole 2" panose="02000400000000000000" pitchFamily="2" charset="0"/>
                  <a:ea typeface="Script Ecole 2" panose="02000400000000000000" pitchFamily="2" charset="0"/>
                </a:rPr>
                <a:t>+ ...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BE113DFF-CB72-4C23-9EDC-CDDC6303CE0F}"/>
                </a:ext>
              </a:extLst>
            </p:cNvPr>
            <p:cNvSpPr txBox="1"/>
            <p:nvPr/>
          </p:nvSpPr>
          <p:spPr>
            <a:xfrm>
              <a:off x="1554823" y="5603523"/>
              <a:ext cx="423514" cy="3846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100" dirty="0">
                  <a:latin typeface="Script Ecole 2" panose="02000400000000000000" pitchFamily="2" charset="0"/>
                  <a:ea typeface="Script Ecole 2" panose="02000400000000000000" pitchFamily="2" charset="0"/>
                </a:rPr>
                <a:t>+ ...</a:t>
              </a: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89B4A8D-7066-ED8E-2DC4-57E47E00EB77}"/>
                </a:ext>
              </a:extLst>
            </p:cNvPr>
            <p:cNvSpPr txBox="1"/>
            <p:nvPr/>
          </p:nvSpPr>
          <p:spPr>
            <a:xfrm>
              <a:off x="2356776" y="5622165"/>
              <a:ext cx="423514" cy="3846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fr-FR" sz="1100" dirty="0">
                  <a:latin typeface="Script Ecole 2" panose="02000400000000000000" pitchFamily="2" charset="0"/>
                  <a:ea typeface="Script Ecole 2" panose="02000400000000000000" pitchFamily="2" charset="0"/>
                </a:rPr>
                <a:t>+ 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389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 : coins arrondis 162">
            <a:extLst>
              <a:ext uri="{FF2B5EF4-FFF2-40B4-BE49-F238E27FC236}">
                <a16:creationId xmlns:a16="http://schemas.microsoft.com/office/drawing/2014/main" id="{7BEC08B4-62D5-70FC-7E73-181A35C776DE}"/>
              </a:ext>
            </a:extLst>
          </p:cNvPr>
          <p:cNvSpPr/>
          <p:nvPr/>
        </p:nvSpPr>
        <p:spPr>
          <a:xfrm>
            <a:off x="2094444" y="3902911"/>
            <a:ext cx="2639885" cy="2313899"/>
          </a:xfrm>
          <a:prstGeom prst="roundRect">
            <a:avLst>
              <a:gd name="adj" fmla="val 9731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00A00193-5FE0-10B3-5630-D458D6113CF7}"/>
              </a:ext>
            </a:extLst>
          </p:cNvPr>
          <p:cNvSpPr/>
          <p:nvPr/>
        </p:nvSpPr>
        <p:spPr>
          <a:xfrm>
            <a:off x="2071855" y="540502"/>
            <a:ext cx="2639885" cy="2313899"/>
          </a:xfrm>
          <a:prstGeom prst="roundRect">
            <a:avLst>
              <a:gd name="adj" fmla="val 9731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C32ED6DC-D395-B3FD-90CC-A6BE5A36C7F0}"/>
              </a:ext>
            </a:extLst>
          </p:cNvPr>
          <p:cNvSpPr/>
          <p:nvPr/>
        </p:nvSpPr>
        <p:spPr>
          <a:xfrm>
            <a:off x="92395" y="856896"/>
            <a:ext cx="1812303" cy="1641784"/>
          </a:xfrm>
          <a:prstGeom prst="roundRect">
            <a:avLst>
              <a:gd name="adj" fmla="val 973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D9E3E2-0737-8BF3-5DEE-D6E285C05103}"/>
              </a:ext>
            </a:extLst>
          </p:cNvPr>
          <p:cNvSpPr txBox="1"/>
          <p:nvPr/>
        </p:nvSpPr>
        <p:spPr>
          <a:xfrm>
            <a:off x="0" y="0"/>
            <a:ext cx="3598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Outil </a:t>
            </a:r>
            <a:r>
              <a:rPr lang="fr-FR" sz="1600" u="sng" dirty="0">
                <a:latin typeface="DJB Pokey Dots" panose="02000500000000000000" pitchFamily="2" charset="0"/>
              </a:rPr>
              <a:t>H </a:t>
            </a:r>
            <a:r>
              <a:rPr lang="fr-FR" sz="1600" u="sng" dirty="0">
                <a:latin typeface="Print Bold" panose="02000000000000000000" pitchFamily="50" charset="0"/>
              </a:rPr>
              <a:t>: Arbre de calcul pour les additions</a:t>
            </a:r>
            <a:endParaRPr lang="fr-FR" u="sng" dirty="0">
              <a:latin typeface="Print Bold" panose="02000000000000000000" pitchFamily="50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989693-7409-E4EE-AEA7-CFC3C1C20484}"/>
              </a:ext>
            </a:extLst>
          </p:cNvPr>
          <p:cNvSpPr txBox="1"/>
          <p:nvPr/>
        </p:nvSpPr>
        <p:spPr>
          <a:xfrm>
            <a:off x="4953000" y="13732"/>
            <a:ext cx="274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Outil </a:t>
            </a:r>
            <a:r>
              <a:rPr lang="fr-FR" sz="1600" u="sng" dirty="0">
                <a:latin typeface="DJB Pokey Dots" panose="02000500000000000000" pitchFamily="2" charset="0"/>
              </a:rPr>
              <a:t>J </a:t>
            </a:r>
            <a:r>
              <a:rPr lang="fr-FR" sz="1600" u="sng" dirty="0">
                <a:latin typeface="Print Bold" panose="02000000000000000000" pitchFamily="50" charset="0"/>
              </a:rPr>
              <a:t>: Tableau de numération</a:t>
            </a:r>
            <a:endParaRPr lang="fr-FR" u="sng" dirty="0">
              <a:latin typeface="Print Bold" panose="02000000000000000000" pitchFamily="50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194284A-A750-2AA7-DCAB-404BE31C71EC}"/>
              </a:ext>
            </a:extLst>
          </p:cNvPr>
          <p:cNvCxnSpPr/>
          <p:nvPr/>
        </p:nvCxnSpPr>
        <p:spPr>
          <a:xfrm>
            <a:off x="4909198" y="88900"/>
            <a:ext cx="0" cy="66802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2699FBE-F608-D72C-E8EE-6BF39C8BAC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55976"/>
              </p:ext>
            </p:extLst>
          </p:nvPr>
        </p:nvGraphicFramePr>
        <p:xfrm>
          <a:off x="5073002" y="534937"/>
          <a:ext cx="4639032" cy="61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6344">
                  <a:extLst>
                    <a:ext uri="{9D8B030D-6E8A-4147-A177-3AD203B41FA5}">
                      <a16:colId xmlns:a16="http://schemas.microsoft.com/office/drawing/2014/main" val="2001227276"/>
                    </a:ext>
                  </a:extLst>
                </a:gridCol>
                <a:gridCol w="1546344">
                  <a:extLst>
                    <a:ext uri="{9D8B030D-6E8A-4147-A177-3AD203B41FA5}">
                      <a16:colId xmlns:a16="http://schemas.microsoft.com/office/drawing/2014/main" val="4180907444"/>
                    </a:ext>
                  </a:extLst>
                </a:gridCol>
                <a:gridCol w="1546344">
                  <a:extLst>
                    <a:ext uri="{9D8B030D-6E8A-4147-A177-3AD203B41FA5}">
                      <a16:colId xmlns:a16="http://schemas.microsoft.com/office/drawing/2014/main" val="3511933832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  <a:latin typeface="Quicksand Bold" pitchFamily="50" charset="0"/>
                        </a:rPr>
                        <a:t>centaines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  <a:latin typeface="Quicksand Bold" pitchFamily="50" charset="0"/>
                        </a:rPr>
                        <a:t>dizaines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  <a:latin typeface="Quicksand Bold" pitchFamily="50" charset="0"/>
                        </a:rPr>
                        <a:t>unités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814642"/>
                  </a:ext>
                </a:extLst>
              </a:tr>
              <a:tr h="54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611793"/>
                  </a:ext>
                </a:extLst>
              </a:tr>
            </a:tbl>
          </a:graphicData>
        </a:graphic>
      </p:graphicFrame>
      <p:sp>
        <p:nvSpPr>
          <p:cNvPr id="66" name="ZoneTexte 65">
            <a:extLst>
              <a:ext uri="{FF2B5EF4-FFF2-40B4-BE49-F238E27FC236}">
                <a16:creationId xmlns:a16="http://schemas.microsoft.com/office/drawing/2014/main" id="{50C2C7D0-9E9F-AC79-70B8-7B452AF748BB}"/>
              </a:ext>
            </a:extLst>
          </p:cNvPr>
          <p:cNvSpPr txBox="1"/>
          <p:nvPr/>
        </p:nvSpPr>
        <p:spPr>
          <a:xfrm>
            <a:off x="-57484" y="890704"/>
            <a:ext cx="2083441" cy="153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dirty="0">
                <a:solidFill>
                  <a:srgbClr val="00B05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4</a:t>
            </a:r>
            <a:r>
              <a:rPr lang="fr-FR" sz="1600" dirty="0">
                <a:solidFill>
                  <a:srgbClr val="FFC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1</a:t>
            </a:r>
            <a:r>
              <a:rPr lang="fr-FR" sz="1600" dirty="0">
                <a:solidFill>
                  <a:srgbClr val="FF0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</a:t>
            </a:r>
            <a:r>
              <a:rPr lang="fr-FR" sz="1600" dirty="0"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+</a:t>
            </a:r>
            <a:r>
              <a:rPr lang="fr-FR" sz="1600" dirty="0">
                <a:solidFill>
                  <a:srgbClr val="FF0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</a:t>
            </a:r>
            <a:r>
              <a:rPr lang="fr-FR" sz="1600" dirty="0">
                <a:solidFill>
                  <a:srgbClr val="00B05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1</a:t>
            </a:r>
            <a:r>
              <a:rPr lang="fr-FR" sz="1600" dirty="0">
                <a:solidFill>
                  <a:srgbClr val="FFC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8</a:t>
            </a:r>
          </a:p>
          <a:p>
            <a:pPr algn="ctr">
              <a:lnSpc>
                <a:spcPct val="150000"/>
              </a:lnSpc>
            </a:pPr>
            <a:r>
              <a:rPr lang="fr-FR" sz="1600" dirty="0">
                <a:solidFill>
                  <a:srgbClr val="00B05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40</a:t>
            </a:r>
            <a:r>
              <a:rPr lang="fr-FR" sz="1600" dirty="0">
                <a:solidFill>
                  <a:srgbClr val="FF0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</a:t>
            </a:r>
            <a:r>
              <a:rPr lang="fr-FR" sz="1600" dirty="0"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+</a:t>
            </a:r>
            <a:r>
              <a:rPr lang="fr-FR" sz="1600" dirty="0">
                <a:solidFill>
                  <a:srgbClr val="FF0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</a:t>
            </a:r>
            <a:r>
              <a:rPr lang="fr-FR" sz="1600" dirty="0">
                <a:solidFill>
                  <a:srgbClr val="FFC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1</a:t>
            </a:r>
            <a:r>
              <a:rPr lang="fr-FR" sz="1600" dirty="0">
                <a:solidFill>
                  <a:srgbClr val="FF0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</a:t>
            </a:r>
            <a:r>
              <a:rPr lang="fr-FR" sz="1600" dirty="0"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+</a:t>
            </a:r>
            <a:r>
              <a:rPr lang="fr-FR" sz="1600" dirty="0">
                <a:solidFill>
                  <a:srgbClr val="FF0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</a:t>
            </a:r>
            <a:r>
              <a:rPr lang="fr-FR" sz="1600" dirty="0">
                <a:solidFill>
                  <a:srgbClr val="00B05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10</a:t>
            </a:r>
            <a:r>
              <a:rPr lang="fr-FR" sz="1600" dirty="0">
                <a:solidFill>
                  <a:srgbClr val="FF0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</a:t>
            </a:r>
            <a:r>
              <a:rPr lang="fr-FR" sz="1600" dirty="0"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+</a:t>
            </a:r>
            <a:r>
              <a:rPr lang="fr-FR" sz="1600" dirty="0">
                <a:solidFill>
                  <a:srgbClr val="FF0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</a:t>
            </a:r>
            <a:r>
              <a:rPr lang="fr-FR" sz="1600" dirty="0">
                <a:solidFill>
                  <a:srgbClr val="FFC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8</a:t>
            </a:r>
          </a:p>
          <a:p>
            <a:pPr algn="ctr">
              <a:lnSpc>
                <a:spcPct val="150000"/>
              </a:lnSpc>
            </a:pPr>
            <a:r>
              <a:rPr lang="fr-FR" sz="1600" dirty="0">
                <a:solidFill>
                  <a:srgbClr val="00B05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50</a:t>
            </a:r>
            <a:r>
              <a:rPr lang="fr-FR" sz="1600" dirty="0">
                <a:solidFill>
                  <a:srgbClr val="FF0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</a:t>
            </a:r>
            <a:r>
              <a:rPr lang="fr-FR" sz="1600" dirty="0"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+</a:t>
            </a:r>
            <a:r>
              <a:rPr lang="fr-FR" sz="1600" dirty="0">
                <a:solidFill>
                  <a:srgbClr val="FF0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</a:t>
            </a:r>
            <a:r>
              <a:rPr lang="fr-FR" sz="1600" dirty="0">
                <a:solidFill>
                  <a:srgbClr val="FFC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9</a:t>
            </a:r>
          </a:p>
          <a:p>
            <a:pPr algn="ctr">
              <a:lnSpc>
                <a:spcPct val="150000"/>
              </a:lnSpc>
            </a:pPr>
            <a:r>
              <a:rPr lang="fr-FR" sz="1600" dirty="0">
                <a:solidFill>
                  <a:srgbClr val="00B05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5</a:t>
            </a:r>
            <a:r>
              <a:rPr lang="fr-FR" sz="1600" dirty="0">
                <a:solidFill>
                  <a:srgbClr val="FFC000"/>
                </a:solidFill>
                <a:latin typeface="Script cole" panose="000004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9</a:t>
            </a: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BA513675-1D91-E559-EF58-23C847FB3FB8}"/>
              </a:ext>
            </a:extLst>
          </p:cNvPr>
          <p:cNvSpPr/>
          <p:nvPr/>
        </p:nvSpPr>
        <p:spPr>
          <a:xfrm>
            <a:off x="137933" y="4194819"/>
            <a:ext cx="1812303" cy="1641784"/>
          </a:xfrm>
          <a:prstGeom prst="roundRect">
            <a:avLst>
              <a:gd name="adj" fmla="val 973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4" name="Groupe 163">
            <a:extLst>
              <a:ext uri="{FF2B5EF4-FFF2-40B4-BE49-F238E27FC236}">
                <a16:creationId xmlns:a16="http://schemas.microsoft.com/office/drawing/2014/main" id="{5BD81A1C-F887-212D-A162-0DA476364CAC}"/>
              </a:ext>
            </a:extLst>
          </p:cNvPr>
          <p:cNvGrpSpPr/>
          <p:nvPr/>
        </p:nvGrpSpPr>
        <p:grpSpPr>
          <a:xfrm>
            <a:off x="1775240" y="356026"/>
            <a:ext cx="2903340" cy="2470421"/>
            <a:chOff x="776407" y="626871"/>
            <a:chExt cx="2903340" cy="2470421"/>
          </a:xfrm>
        </p:grpSpPr>
        <p:grpSp>
          <p:nvGrpSpPr>
            <p:cNvPr id="165" name="Groupe 164">
              <a:extLst>
                <a:ext uri="{FF2B5EF4-FFF2-40B4-BE49-F238E27FC236}">
                  <a16:creationId xmlns:a16="http://schemas.microsoft.com/office/drawing/2014/main" id="{65D85E34-64F8-6414-2352-0DE19BF09D97}"/>
                </a:ext>
              </a:extLst>
            </p:cNvPr>
            <p:cNvGrpSpPr/>
            <p:nvPr/>
          </p:nvGrpSpPr>
          <p:grpSpPr>
            <a:xfrm>
              <a:off x="776407" y="626871"/>
              <a:ext cx="2903340" cy="2470421"/>
              <a:chOff x="776407" y="626871"/>
              <a:chExt cx="2903340" cy="2470421"/>
            </a:xfrm>
          </p:grpSpPr>
          <p:grpSp>
            <p:nvGrpSpPr>
              <p:cNvPr id="167" name="Groupe 166">
                <a:extLst>
                  <a:ext uri="{FF2B5EF4-FFF2-40B4-BE49-F238E27FC236}">
                    <a16:creationId xmlns:a16="http://schemas.microsoft.com/office/drawing/2014/main" id="{D93BB3D7-642F-0082-E152-9E0C3391800E}"/>
                  </a:ext>
                </a:extLst>
              </p:cNvPr>
              <p:cNvGrpSpPr/>
              <p:nvPr/>
            </p:nvGrpSpPr>
            <p:grpSpPr>
              <a:xfrm>
                <a:off x="776407" y="626871"/>
                <a:ext cx="2903340" cy="2470421"/>
                <a:chOff x="560372" y="389440"/>
                <a:chExt cx="2010005" cy="1710291"/>
              </a:xfrm>
            </p:grpSpPr>
            <p:grpSp>
              <p:nvGrpSpPr>
                <p:cNvPr id="169" name="Groupe 168">
                  <a:extLst>
                    <a:ext uri="{FF2B5EF4-FFF2-40B4-BE49-F238E27FC236}">
                      <a16:creationId xmlns:a16="http://schemas.microsoft.com/office/drawing/2014/main" id="{62BC24CA-8E4C-9773-EE80-6AB81FF51540}"/>
                    </a:ext>
                  </a:extLst>
                </p:cNvPr>
                <p:cNvGrpSpPr/>
                <p:nvPr/>
              </p:nvGrpSpPr>
              <p:grpSpPr>
                <a:xfrm>
                  <a:off x="560372" y="389440"/>
                  <a:ext cx="2010005" cy="1710291"/>
                  <a:chOff x="1032371" y="1320977"/>
                  <a:chExt cx="2903340" cy="2470420"/>
                </a:xfrm>
              </p:grpSpPr>
              <p:sp>
                <p:nvSpPr>
                  <p:cNvPr id="174" name="ZoneTexte 173">
                    <a:extLst>
                      <a:ext uri="{FF2B5EF4-FFF2-40B4-BE49-F238E27FC236}">
                        <a16:creationId xmlns:a16="http://schemas.microsoft.com/office/drawing/2014/main" id="{EB6EBA38-86BF-811B-CAE6-89D852D49DB5}"/>
                      </a:ext>
                    </a:extLst>
                  </p:cNvPr>
                  <p:cNvSpPr txBox="1"/>
                  <p:nvPr/>
                </p:nvSpPr>
                <p:spPr>
                  <a:xfrm>
                    <a:off x="1032371" y="1320977"/>
                    <a:ext cx="2903340" cy="24704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200000"/>
                      </a:lnSpc>
                    </a:pP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 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</a:t>
                    </a:r>
                    <a:r>
                      <a:rPr lang="fr-FR" sz="2000" dirty="0">
                        <a:solidFill>
                          <a:schemeClr val="accent4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</a:t>
                    </a: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+ 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</a:t>
                    </a:r>
                    <a:r>
                      <a:rPr lang="fr-FR" sz="2000" dirty="0">
                        <a:solidFill>
                          <a:schemeClr val="accent4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</a:t>
                    </a: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</a:t>
                    </a:r>
                  </a:p>
                  <a:p>
                    <a:pPr algn="ctr">
                      <a:lnSpc>
                        <a:spcPct val="200000"/>
                      </a:lnSpc>
                    </a:pP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     ..... </a:t>
                    </a: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+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</a:t>
                    </a:r>
                    <a:r>
                      <a:rPr lang="fr-FR" sz="2000" dirty="0">
                        <a:solidFill>
                          <a:srgbClr val="FFC00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..... </a:t>
                    </a: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+</a:t>
                    </a:r>
                    <a:r>
                      <a:rPr lang="fr-FR" sz="2000" dirty="0">
                        <a:solidFill>
                          <a:srgbClr val="FFC00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..... </a:t>
                    </a: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+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</a:t>
                    </a:r>
                    <a:r>
                      <a:rPr lang="fr-FR" sz="2000" dirty="0">
                        <a:solidFill>
                          <a:srgbClr val="FFC00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..... 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</a:t>
                    </a:r>
                  </a:p>
                  <a:p>
                    <a:pPr>
                      <a:lnSpc>
                        <a:spcPct val="200000"/>
                      </a:lnSpc>
                    </a:pP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              ..... </a:t>
                    </a: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+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</a:t>
                    </a:r>
                    <a:r>
                      <a:rPr lang="fr-FR" sz="2000" dirty="0">
                        <a:solidFill>
                          <a:schemeClr val="accent4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......</a:t>
                    </a:r>
                  </a:p>
                  <a:p>
                    <a:pPr>
                      <a:lnSpc>
                        <a:spcPct val="200000"/>
                      </a:lnSpc>
                    </a:pP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                  ...</a:t>
                    </a:r>
                    <a:r>
                      <a:rPr lang="fr-FR" sz="2000" dirty="0">
                        <a:solidFill>
                          <a:srgbClr val="FFC00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</a:t>
                    </a:r>
                    <a:endParaRPr lang="fr-FR" sz="1050" dirty="0">
                      <a:solidFill>
                        <a:srgbClr val="FFC000"/>
                      </a:solidFill>
                      <a:latin typeface="Script cole" panose="00000400000000000000" pitchFamily="2" charset="0"/>
                      <a:ea typeface="Andika" panose="02000000000000000000" pitchFamily="2" charset="0"/>
                      <a:cs typeface="Andika" panose="02000000000000000000" pitchFamily="2" charset="0"/>
                    </a:endParaRPr>
                  </a:p>
                </p:txBody>
              </p:sp>
              <p:grpSp>
                <p:nvGrpSpPr>
                  <p:cNvPr id="175" name="Groupe 174">
                    <a:extLst>
                      <a:ext uri="{FF2B5EF4-FFF2-40B4-BE49-F238E27FC236}">
                        <a16:creationId xmlns:a16="http://schemas.microsoft.com/office/drawing/2014/main" id="{00812D2B-B961-0C48-AE3D-9E29DB0BC03A}"/>
                      </a:ext>
                    </a:extLst>
                  </p:cNvPr>
                  <p:cNvGrpSpPr/>
                  <p:nvPr/>
                </p:nvGrpSpPr>
                <p:grpSpPr>
                  <a:xfrm>
                    <a:off x="1789821" y="1881673"/>
                    <a:ext cx="1763600" cy="879309"/>
                    <a:chOff x="2612250" y="4018633"/>
                    <a:chExt cx="5700144" cy="2592499"/>
                  </a:xfrm>
                </p:grpSpPr>
                <p:cxnSp>
                  <p:nvCxnSpPr>
                    <p:cNvPr id="176" name="Connecteur droit 175">
                      <a:extLst>
                        <a:ext uri="{FF2B5EF4-FFF2-40B4-BE49-F238E27FC236}">
                          <a16:creationId xmlns:a16="http://schemas.microsoft.com/office/drawing/2014/main" id="{D817DF55-8817-11E0-6748-9D00638B4CF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4178241" y="4029964"/>
                      <a:ext cx="315683" cy="672887"/>
                    </a:xfrm>
                    <a:prstGeom prst="line">
                      <a:avLst/>
                    </a:prstGeom>
                    <a:ln w="952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7" name="Connecteur droit 176">
                      <a:extLst>
                        <a:ext uri="{FF2B5EF4-FFF2-40B4-BE49-F238E27FC236}">
                          <a16:creationId xmlns:a16="http://schemas.microsoft.com/office/drawing/2014/main" id="{614C0CDE-2A16-A87C-6425-621BAF044EC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682025" y="4018633"/>
                      <a:ext cx="1630369" cy="684217"/>
                    </a:xfrm>
                    <a:prstGeom prst="line">
                      <a:avLst/>
                    </a:prstGeom>
                    <a:ln w="952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8" name="Connecteur droit 177">
                      <a:extLst>
                        <a:ext uri="{FF2B5EF4-FFF2-40B4-BE49-F238E27FC236}">
                          <a16:creationId xmlns:a16="http://schemas.microsoft.com/office/drawing/2014/main" id="{C2F54653-13CF-8F9D-A6AF-C2463FB5E7C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612250" y="5822912"/>
                      <a:ext cx="1441678" cy="788220"/>
                    </a:xfrm>
                    <a:prstGeom prst="line">
                      <a:avLst/>
                    </a:prstGeom>
                    <a:ln w="952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9" name="Connecteur droit 178">
                      <a:extLst>
                        <a:ext uri="{FF2B5EF4-FFF2-40B4-BE49-F238E27FC236}">
                          <a16:creationId xmlns:a16="http://schemas.microsoft.com/office/drawing/2014/main" id="{62AD90C9-7485-5483-8D03-330377CF2D1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844726" y="4047064"/>
                      <a:ext cx="495398" cy="525184"/>
                    </a:xfrm>
                    <a:prstGeom prst="line">
                      <a:avLst/>
                    </a:prstGeom>
                    <a:ln w="952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170" name="Connecteur droit 169">
                  <a:extLst>
                    <a:ext uri="{FF2B5EF4-FFF2-40B4-BE49-F238E27FC236}">
                      <a16:creationId xmlns:a16="http://schemas.microsoft.com/office/drawing/2014/main" id="{02CFF7D3-69C5-479C-3B03-40A37CAC69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471117" y="1634421"/>
                  <a:ext cx="142602" cy="12101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Connecteur droit 170">
                  <a:extLst>
                    <a:ext uri="{FF2B5EF4-FFF2-40B4-BE49-F238E27FC236}">
                      <a16:creationId xmlns:a16="http://schemas.microsoft.com/office/drawing/2014/main" id="{1AF60E21-760E-3A23-7DA5-1F16A9484D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79874" y="1625032"/>
                  <a:ext cx="165844" cy="130402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Connecteur droit 171">
                  <a:extLst>
                    <a:ext uri="{FF2B5EF4-FFF2-40B4-BE49-F238E27FC236}">
                      <a16:creationId xmlns:a16="http://schemas.microsoft.com/office/drawing/2014/main" id="{97CB346C-F8AE-7D67-210B-21193296B5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3328" y="1201282"/>
                  <a:ext cx="385996" cy="185084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Connecteur droit 172">
                  <a:extLst>
                    <a:ext uri="{FF2B5EF4-FFF2-40B4-BE49-F238E27FC236}">
                      <a16:creationId xmlns:a16="http://schemas.microsoft.com/office/drawing/2014/main" id="{58C2B9FF-ECA7-F002-722F-93DDEEC9BC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995773" y="1192315"/>
                  <a:ext cx="381477" cy="194051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8" name="Connecteur droit 167">
                <a:extLst>
                  <a:ext uri="{FF2B5EF4-FFF2-40B4-BE49-F238E27FC236}">
                    <a16:creationId xmlns:a16="http://schemas.microsoft.com/office/drawing/2014/main" id="{1AA96011-C85E-EE08-6B8B-1C99AA83CC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62555" y="1807208"/>
                <a:ext cx="593929" cy="259668"/>
              </a:xfrm>
              <a:prstGeom prst="line">
                <a:avLst/>
              </a:prstGeom>
              <a:ln w="952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66" name="Connecteur droit 165">
              <a:extLst>
                <a:ext uri="{FF2B5EF4-FFF2-40B4-BE49-F238E27FC236}">
                  <a16:creationId xmlns:a16="http://schemas.microsoft.com/office/drawing/2014/main" id="{4B245359-B106-C3EF-DC65-D513D3C70E9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37910" y="1195536"/>
              <a:ext cx="129204" cy="164602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0" name="ZoneTexte 179">
            <a:extLst>
              <a:ext uri="{FF2B5EF4-FFF2-40B4-BE49-F238E27FC236}">
                <a16:creationId xmlns:a16="http://schemas.microsoft.com/office/drawing/2014/main" id="{CF799BA6-B44C-93BA-FA91-C0D867949C2F}"/>
              </a:ext>
            </a:extLst>
          </p:cNvPr>
          <p:cNvSpPr txBox="1"/>
          <p:nvPr/>
        </p:nvSpPr>
        <p:spPr>
          <a:xfrm>
            <a:off x="0" y="3399702"/>
            <a:ext cx="391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latin typeface="Print Bold" panose="02000000000000000000" pitchFamily="50" charset="0"/>
              </a:rPr>
              <a:t>Outil </a:t>
            </a:r>
            <a:r>
              <a:rPr lang="fr-FR" sz="1600" u="sng" dirty="0">
                <a:latin typeface="DJB Pokey Dots" panose="02000500000000000000" pitchFamily="2" charset="0"/>
              </a:rPr>
              <a:t>I </a:t>
            </a:r>
            <a:r>
              <a:rPr lang="fr-FR" sz="1600" u="sng" dirty="0">
                <a:latin typeface="Print Bold" panose="02000000000000000000" pitchFamily="50" charset="0"/>
              </a:rPr>
              <a:t>: Arbre de calcul pour les soustractions</a:t>
            </a:r>
            <a:endParaRPr lang="fr-FR" u="sng" dirty="0">
              <a:latin typeface="Print Bold" panose="02000000000000000000" pitchFamily="50" charset="0"/>
            </a:endParaRPr>
          </a:p>
        </p:txBody>
      </p:sp>
      <p:grpSp>
        <p:nvGrpSpPr>
          <p:cNvPr id="192" name="Groupe 191">
            <a:extLst>
              <a:ext uri="{FF2B5EF4-FFF2-40B4-BE49-F238E27FC236}">
                <a16:creationId xmlns:a16="http://schemas.microsoft.com/office/drawing/2014/main" id="{551E3343-8911-C541-DB92-C8D24B432422}"/>
              </a:ext>
            </a:extLst>
          </p:cNvPr>
          <p:cNvGrpSpPr/>
          <p:nvPr/>
        </p:nvGrpSpPr>
        <p:grpSpPr>
          <a:xfrm>
            <a:off x="460925" y="1242431"/>
            <a:ext cx="1101774" cy="860695"/>
            <a:chOff x="2440695" y="1024116"/>
            <a:chExt cx="2230834" cy="1387286"/>
          </a:xfrm>
        </p:grpSpPr>
        <p:cxnSp>
          <p:nvCxnSpPr>
            <p:cNvPr id="182" name="Connecteur droit 181">
              <a:extLst>
                <a:ext uri="{FF2B5EF4-FFF2-40B4-BE49-F238E27FC236}">
                  <a16:creationId xmlns:a16="http://schemas.microsoft.com/office/drawing/2014/main" id="{3578A135-78A1-3698-7D20-8DC168CE61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62809" y="1024116"/>
              <a:ext cx="22406" cy="210099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3" name="Connecteur droit 182">
              <a:extLst>
                <a:ext uri="{FF2B5EF4-FFF2-40B4-BE49-F238E27FC236}">
                  <a16:creationId xmlns:a16="http://schemas.microsoft.com/office/drawing/2014/main" id="{95110683-5361-FB78-7C2B-222804AB1FDA}"/>
                </a:ext>
              </a:extLst>
            </p:cNvPr>
            <p:cNvCxnSpPr>
              <a:cxnSpLocks/>
            </p:cNvCxnSpPr>
            <p:nvPr/>
          </p:nvCxnSpPr>
          <p:spPr>
            <a:xfrm>
              <a:off x="4163092" y="1030724"/>
              <a:ext cx="504430" cy="232068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4" name="Connecteur droit 183">
              <a:extLst>
                <a:ext uri="{FF2B5EF4-FFF2-40B4-BE49-F238E27FC236}">
                  <a16:creationId xmlns:a16="http://schemas.microsoft.com/office/drawing/2014/main" id="{DA9DC35F-D17C-CFC9-6C82-FAE3FD0A807C}"/>
                </a:ext>
              </a:extLst>
            </p:cNvPr>
            <p:cNvCxnSpPr>
              <a:cxnSpLocks/>
            </p:cNvCxnSpPr>
            <p:nvPr/>
          </p:nvCxnSpPr>
          <p:spPr>
            <a:xfrm>
              <a:off x="2440695" y="1623853"/>
              <a:ext cx="623573" cy="194743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Connecteur droit 184">
              <a:extLst>
                <a:ext uri="{FF2B5EF4-FFF2-40B4-BE49-F238E27FC236}">
                  <a16:creationId xmlns:a16="http://schemas.microsoft.com/office/drawing/2014/main" id="{88C31D40-65AB-13E6-E029-15A3489EE6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99583" y="1032223"/>
              <a:ext cx="331563" cy="18941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6" name="Connecteur droit 185">
              <a:extLst>
                <a:ext uri="{FF2B5EF4-FFF2-40B4-BE49-F238E27FC236}">
                  <a16:creationId xmlns:a16="http://schemas.microsoft.com/office/drawing/2014/main" id="{CCCE1520-8D7E-86C1-A915-B4F7E753F7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85215" y="2212552"/>
              <a:ext cx="205981" cy="174797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Connecteur droit 186">
              <a:extLst>
                <a:ext uri="{FF2B5EF4-FFF2-40B4-BE49-F238E27FC236}">
                  <a16:creationId xmlns:a16="http://schemas.microsoft.com/office/drawing/2014/main" id="{31E883AD-18D2-AE22-275A-0DBBC764DE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50047" y="2223045"/>
              <a:ext cx="239552" cy="188357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Connecteur droit 187">
              <a:extLst>
                <a:ext uri="{FF2B5EF4-FFF2-40B4-BE49-F238E27FC236}">
                  <a16:creationId xmlns:a16="http://schemas.microsoft.com/office/drawing/2014/main" id="{E4F75269-C6B4-B211-97BC-4B72C8A21C4A}"/>
                </a:ext>
              </a:extLst>
            </p:cNvPr>
            <p:cNvCxnSpPr>
              <a:cxnSpLocks/>
            </p:cNvCxnSpPr>
            <p:nvPr/>
          </p:nvCxnSpPr>
          <p:spPr>
            <a:xfrm>
              <a:off x="3287466" y="1599923"/>
              <a:ext cx="557550" cy="26734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Connecteur droit 188">
              <a:extLst>
                <a:ext uri="{FF2B5EF4-FFF2-40B4-BE49-F238E27FC236}">
                  <a16:creationId xmlns:a16="http://schemas.microsoft.com/office/drawing/2014/main" id="{3835691F-F7EF-193A-816B-72ACA76DA2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20507" y="1617379"/>
              <a:ext cx="551022" cy="280296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0" name="Connecteur droit 189">
              <a:extLst>
                <a:ext uri="{FF2B5EF4-FFF2-40B4-BE49-F238E27FC236}">
                  <a16:creationId xmlns:a16="http://schemas.microsoft.com/office/drawing/2014/main" id="{E6C46130-B542-3046-16D0-FA6B1F2882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26797" y="1619213"/>
              <a:ext cx="634869" cy="214541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Connecteur droit 190">
              <a:extLst>
                <a:ext uri="{FF2B5EF4-FFF2-40B4-BE49-F238E27FC236}">
                  <a16:creationId xmlns:a16="http://schemas.microsoft.com/office/drawing/2014/main" id="{62CF09B3-EC3F-004B-4517-48F5D49D9F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89599" y="1068262"/>
              <a:ext cx="43061" cy="160134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9" name="Groupe 198">
            <a:extLst>
              <a:ext uri="{FF2B5EF4-FFF2-40B4-BE49-F238E27FC236}">
                <a16:creationId xmlns:a16="http://schemas.microsoft.com/office/drawing/2014/main" id="{2166212E-4E78-30A8-9217-E7B018D7A26D}"/>
              </a:ext>
            </a:extLst>
          </p:cNvPr>
          <p:cNvGrpSpPr/>
          <p:nvPr/>
        </p:nvGrpSpPr>
        <p:grpSpPr>
          <a:xfrm>
            <a:off x="1755729" y="4046350"/>
            <a:ext cx="3010438" cy="1893339"/>
            <a:chOff x="614782" y="625282"/>
            <a:chExt cx="3458114" cy="1893339"/>
          </a:xfrm>
        </p:grpSpPr>
        <p:grpSp>
          <p:nvGrpSpPr>
            <p:cNvPr id="200" name="Groupe 199">
              <a:extLst>
                <a:ext uri="{FF2B5EF4-FFF2-40B4-BE49-F238E27FC236}">
                  <a16:creationId xmlns:a16="http://schemas.microsoft.com/office/drawing/2014/main" id="{754BF6A0-0EF1-9A5D-B7C2-CD8E76F39395}"/>
                </a:ext>
              </a:extLst>
            </p:cNvPr>
            <p:cNvGrpSpPr/>
            <p:nvPr/>
          </p:nvGrpSpPr>
          <p:grpSpPr>
            <a:xfrm>
              <a:off x="614782" y="625282"/>
              <a:ext cx="3458114" cy="1893339"/>
              <a:chOff x="614782" y="625282"/>
              <a:chExt cx="3458114" cy="1893339"/>
            </a:xfrm>
          </p:grpSpPr>
          <p:grpSp>
            <p:nvGrpSpPr>
              <p:cNvPr id="212" name="Groupe 211">
                <a:extLst>
                  <a:ext uri="{FF2B5EF4-FFF2-40B4-BE49-F238E27FC236}">
                    <a16:creationId xmlns:a16="http://schemas.microsoft.com/office/drawing/2014/main" id="{AEE02C97-E0A8-F263-9255-1A8FCC473A43}"/>
                  </a:ext>
                </a:extLst>
              </p:cNvPr>
              <p:cNvGrpSpPr/>
              <p:nvPr/>
            </p:nvGrpSpPr>
            <p:grpSpPr>
              <a:xfrm>
                <a:off x="614782" y="625282"/>
                <a:ext cx="3458114" cy="1893339"/>
                <a:chOff x="448478" y="388340"/>
                <a:chExt cx="2394079" cy="1310773"/>
              </a:xfrm>
            </p:grpSpPr>
            <p:grpSp>
              <p:nvGrpSpPr>
                <p:cNvPr id="214" name="Groupe 213">
                  <a:extLst>
                    <a:ext uri="{FF2B5EF4-FFF2-40B4-BE49-F238E27FC236}">
                      <a16:creationId xmlns:a16="http://schemas.microsoft.com/office/drawing/2014/main" id="{0A113ED6-6C4F-EFD9-D1A0-D2BAD5ADC183}"/>
                    </a:ext>
                  </a:extLst>
                </p:cNvPr>
                <p:cNvGrpSpPr/>
                <p:nvPr/>
              </p:nvGrpSpPr>
              <p:grpSpPr>
                <a:xfrm>
                  <a:off x="448478" y="388340"/>
                  <a:ext cx="2394079" cy="1310773"/>
                  <a:chOff x="870746" y="1319388"/>
                  <a:chExt cx="3458114" cy="1893339"/>
                </a:xfrm>
              </p:grpSpPr>
              <p:sp>
                <p:nvSpPr>
                  <p:cNvPr id="217" name="ZoneTexte 216">
                    <a:extLst>
                      <a:ext uri="{FF2B5EF4-FFF2-40B4-BE49-F238E27FC236}">
                        <a16:creationId xmlns:a16="http://schemas.microsoft.com/office/drawing/2014/main" id="{F2386CF4-7F90-82ED-4DDB-D64CE8B628E1}"/>
                      </a:ext>
                    </a:extLst>
                  </p:cNvPr>
                  <p:cNvSpPr txBox="1"/>
                  <p:nvPr/>
                </p:nvSpPr>
                <p:spPr>
                  <a:xfrm>
                    <a:off x="870746" y="1319388"/>
                    <a:ext cx="3458114" cy="18933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 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</a:t>
                    </a:r>
                    <a:r>
                      <a:rPr lang="fr-FR" sz="2000" dirty="0">
                        <a:solidFill>
                          <a:schemeClr val="accent4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</a:t>
                    </a: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+ 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</a:t>
                    </a:r>
                    <a:r>
                      <a:rPr lang="fr-FR" sz="2000" dirty="0">
                        <a:solidFill>
                          <a:schemeClr val="accent4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</a:t>
                    </a: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</a:t>
                    </a:r>
                  </a:p>
                  <a:p>
                    <a:pPr algn="ctr">
                      <a:lnSpc>
                        <a:spcPct val="150000"/>
                      </a:lnSpc>
                    </a:pP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     ..... </a:t>
                    </a: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+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</a:t>
                    </a:r>
                    <a:r>
                      <a:rPr lang="fr-FR" sz="2000" dirty="0">
                        <a:solidFill>
                          <a:srgbClr val="FFC00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..... </a:t>
                    </a:r>
                    <a:r>
                      <a:rPr lang="fr-FR" sz="20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+</a:t>
                    </a:r>
                    <a:r>
                      <a:rPr lang="fr-FR" sz="2000" dirty="0">
                        <a:solidFill>
                          <a:srgbClr val="FFC00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..... </a:t>
                    </a: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+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</a:t>
                    </a:r>
                    <a:r>
                      <a:rPr lang="fr-FR" sz="2000" dirty="0">
                        <a:solidFill>
                          <a:srgbClr val="FFC00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..... 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              ..... </a:t>
                    </a:r>
                    <a:r>
                      <a:rPr lang="fr-FR" sz="2000" dirty="0"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+</a:t>
                    </a: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</a:t>
                    </a:r>
                    <a:r>
                      <a:rPr lang="fr-FR" sz="2000" dirty="0">
                        <a:solidFill>
                          <a:schemeClr val="accent4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......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fr-FR" sz="2000" dirty="0">
                        <a:solidFill>
                          <a:srgbClr val="00B05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                   ...</a:t>
                    </a:r>
                    <a:r>
                      <a:rPr lang="fr-FR" sz="2000" dirty="0">
                        <a:solidFill>
                          <a:srgbClr val="FFC000"/>
                        </a:solidFill>
                        <a:latin typeface="Script cole" panose="00000400000000000000" pitchFamily="2" charset="0"/>
                        <a:ea typeface="Andika" panose="02000000000000000000" pitchFamily="2" charset="0"/>
                        <a:cs typeface="Andika" panose="02000000000000000000" pitchFamily="2" charset="0"/>
                      </a:rPr>
                      <a:t>...</a:t>
                    </a:r>
                    <a:endParaRPr lang="fr-FR" sz="1050" dirty="0">
                      <a:solidFill>
                        <a:srgbClr val="FFC000"/>
                      </a:solidFill>
                      <a:latin typeface="Script cole" panose="00000400000000000000" pitchFamily="2" charset="0"/>
                      <a:ea typeface="Andika" panose="02000000000000000000" pitchFamily="2" charset="0"/>
                      <a:cs typeface="Andika" panose="02000000000000000000" pitchFamily="2" charset="0"/>
                    </a:endParaRPr>
                  </a:p>
                </p:txBody>
              </p:sp>
              <p:grpSp>
                <p:nvGrpSpPr>
                  <p:cNvPr id="218" name="Groupe 217">
                    <a:extLst>
                      <a:ext uri="{FF2B5EF4-FFF2-40B4-BE49-F238E27FC236}">
                        <a16:creationId xmlns:a16="http://schemas.microsoft.com/office/drawing/2014/main" id="{4B955FEC-259D-CE0D-CDC9-803DB9B4D077}"/>
                      </a:ext>
                    </a:extLst>
                  </p:cNvPr>
                  <p:cNvGrpSpPr/>
                  <p:nvPr/>
                </p:nvGrpSpPr>
                <p:grpSpPr>
                  <a:xfrm>
                    <a:off x="1881741" y="1753021"/>
                    <a:ext cx="1926740" cy="232069"/>
                    <a:chOff x="2909345" y="3639322"/>
                    <a:chExt cx="6227430" cy="684217"/>
                  </a:xfrm>
                </p:grpSpPr>
                <p:cxnSp>
                  <p:nvCxnSpPr>
                    <p:cNvPr id="219" name="Connecteur droit 218">
                      <a:extLst>
                        <a:ext uri="{FF2B5EF4-FFF2-40B4-BE49-F238E27FC236}">
                          <a16:creationId xmlns:a16="http://schemas.microsoft.com/office/drawing/2014/main" id="{F36DD1B9-776E-CEDF-602E-74F565FA087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4428103" y="3700913"/>
                      <a:ext cx="535215" cy="561041"/>
                    </a:xfrm>
                    <a:prstGeom prst="line">
                      <a:avLst/>
                    </a:prstGeom>
                    <a:ln w="952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0" name="Connecteur droit 219">
                      <a:extLst>
                        <a:ext uri="{FF2B5EF4-FFF2-40B4-BE49-F238E27FC236}">
                          <a16:creationId xmlns:a16="http://schemas.microsoft.com/office/drawing/2014/main" id="{2C573843-5D36-D5A6-6185-53CF081962E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506408" y="3639322"/>
                      <a:ext cx="1630367" cy="684217"/>
                    </a:xfrm>
                    <a:prstGeom prst="line">
                      <a:avLst/>
                    </a:prstGeom>
                    <a:ln w="952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1" name="Connecteur droit 220">
                      <a:extLst>
                        <a:ext uri="{FF2B5EF4-FFF2-40B4-BE49-F238E27FC236}">
                          <a16:creationId xmlns:a16="http://schemas.microsoft.com/office/drawing/2014/main" id="{480FB92C-1527-6B25-22FA-6650ADDE646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909345" y="3690535"/>
                      <a:ext cx="495399" cy="525184"/>
                    </a:xfrm>
                    <a:prstGeom prst="line">
                      <a:avLst/>
                    </a:prstGeom>
                    <a:ln w="952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215" name="Connecteur droit 214">
                  <a:extLst>
                    <a:ext uri="{FF2B5EF4-FFF2-40B4-BE49-F238E27FC236}">
                      <a16:creationId xmlns:a16="http://schemas.microsoft.com/office/drawing/2014/main" id="{D8D4B4C7-82B3-96E4-390E-D5A06B3A68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12731" y="1326987"/>
                  <a:ext cx="132787" cy="132039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Connecteur droit 215">
                  <a:extLst>
                    <a:ext uri="{FF2B5EF4-FFF2-40B4-BE49-F238E27FC236}">
                      <a16:creationId xmlns:a16="http://schemas.microsoft.com/office/drawing/2014/main" id="{861121A7-5CB9-A566-48F8-B9B4C71548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864846" y="1326987"/>
                  <a:ext cx="210131" cy="132039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3" name="Connecteur droit 212">
                <a:extLst>
                  <a:ext uri="{FF2B5EF4-FFF2-40B4-BE49-F238E27FC236}">
                    <a16:creationId xmlns:a16="http://schemas.microsoft.com/office/drawing/2014/main" id="{77BCE60A-4261-8CE8-0790-9C261BDAD5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44462" y="1076286"/>
                <a:ext cx="129204" cy="164602"/>
              </a:xfrm>
              <a:prstGeom prst="line">
                <a:avLst/>
              </a:prstGeom>
              <a:ln w="952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01" name="Groupe 200">
              <a:extLst>
                <a:ext uri="{FF2B5EF4-FFF2-40B4-BE49-F238E27FC236}">
                  <a16:creationId xmlns:a16="http://schemas.microsoft.com/office/drawing/2014/main" id="{D1A998D3-BEC5-352B-31FB-0F67DEDC9FAE}"/>
                </a:ext>
              </a:extLst>
            </p:cNvPr>
            <p:cNvGrpSpPr/>
            <p:nvPr/>
          </p:nvGrpSpPr>
          <p:grpSpPr>
            <a:xfrm>
              <a:off x="1433865" y="1516254"/>
              <a:ext cx="2332240" cy="204527"/>
              <a:chOff x="1183839" y="1188657"/>
              <a:chExt cx="2651860" cy="266196"/>
            </a:xfrm>
          </p:grpSpPr>
          <p:cxnSp>
            <p:nvCxnSpPr>
              <p:cNvPr id="202" name="Connecteur droit 201">
                <a:extLst>
                  <a:ext uri="{FF2B5EF4-FFF2-40B4-BE49-F238E27FC236}">
                    <a16:creationId xmlns:a16="http://schemas.microsoft.com/office/drawing/2014/main" id="{53CA2F55-ED56-317B-645F-560F0A6F5C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6911" y="1191195"/>
                <a:ext cx="0" cy="263658"/>
              </a:xfrm>
              <a:prstGeom prst="line">
                <a:avLst/>
              </a:prstGeom>
              <a:ln w="95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Connecteur droit 202">
                <a:extLst>
                  <a:ext uri="{FF2B5EF4-FFF2-40B4-BE49-F238E27FC236}">
                    <a16:creationId xmlns:a16="http://schemas.microsoft.com/office/drawing/2014/main" id="{9D32D024-A051-554E-4A5D-85E47FF59E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8761" y="1201165"/>
                <a:ext cx="3" cy="244167"/>
              </a:xfrm>
              <a:prstGeom prst="line">
                <a:avLst/>
              </a:prstGeom>
              <a:ln w="95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Connecteur droit 203">
                <a:extLst>
                  <a:ext uri="{FF2B5EF4-FFF2-40B4-BE49-F238E27FC236}">
                    <a16:creationId xmlns:a16="http://schemas.microsoft.com/office/drawing/2014/main" id="{49DC0F39-FFD2-333D-3F20-CA27305878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38764" y="1451455"/>
                <a:ext cx="1753387" cy="0"/>
              </a:xfrm>
              <a:prstGeom prst="line">
                <a:avLst/>
              </a:prstGeom>
              <a:ln w="95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Connecteur droit 204">
                <a:extLst>
                  <a:ext uri="{FF2B5EF4-FFF2-40B4-BE49-F238E27FC236}">
                    <a16:creationId xmlns:a16="http://schemas.microsoft.com/office/drawing/2014/main" id="{0195DBFB-C322-177F-E2F2-815090EB60EA}"/>
                  </a:ext>
                </a:extLst>
              </p:cNvPr>
              <p:cNvCxnSpPr/>
              <p:nvPr/>
            </p:nvCxnSpPr>
            <p:spPr>
              <a:xfrm flipH="1">
                <a:off x="3760026" y="1188657"/>
                <a:ext cx="37837" cy="51264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Connecteur droit 205">
                <a:extLst>
                  <a:ext uri="{FF2B5EF4-FFF2-40B4-BE49-F238E27FC236}">
                    <a16:creationId xmlns:a16="http://schemas.microsoft.com/office/drawing/2014/main" id="{54E292EC-D4F3-DAC8-228B-D5F5B34ACD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797862" y="1194597"/>
                <a:ext cx="37837" cy="51264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Connecteur droit 206">
                <a:extLst>
                  <a:ext uri="{FF2B5EF4-FFF2-40B4-BE49-F238E27FC236}">
                    <a16:creationId xmlns:a16="http://schemas.microsoft.com/office/drawing/2014/main" id="{32EB8167-033B-36F5-0E39-3FD520F173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7228" y="1218896"/>
                <a:ext cx="0" cy="136889"/>
              </a:xfrm>
              <a:prstGeom prst="line">
                <a:avLst/>
              </a:prstGeom>
              <a:ln w="95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Connecteur droit 207">
                <a:extLst>
                  <a:ext uri="{FF2B5EF4-FFF2-40B4-BE49-F238E27FC236}">
                    <a16:creationId xmlns:a16="http://schemas.microsoft.com/office/drawing/2014/main" id="{2FBA5B3B-9752-1C7D-8751-49F0550AF0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3839" y="1210126"/>
                <a:ext cx="3" cy="145660"/>
              </a:xfrm>
              <a:prstGeom prst="line">
                <a:avLst/>
              </a:prstGeom>
              <a:ln w="95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Connecteur droit 208">
                <a:extLst>
                  <a:ext uri="{FF2B5EF4-FFF2-40B4-BE49-F238E27FC236}">
                    <a16:creationId xmlns:a16="http://schemas.microsoft.com/office/drawing/2014/main" id="{7546E663-D63D-7B79-09B5-707B7602D0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3842" y="1359438"/>
                <a:ext cx="1753387" cy="0"/>
              </a:xfrm>
              <a:prstGeom prst="line">
                <a:avLst/>
              </a:prstGeom>
              <a:ln w="95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Connecteur droit 209">
                <a:extLst>
                  <a:ext uri="{FF2B5EF4-FFF2-40B4-BE49-F238E27FC236}">
                    <a16:creationId xmlns:a16="http://schemas.microsoft.com/office/drawing/2014/main" id="{0057E6F9-D228-0AEB-6804-B1C206BD4FA5}"/>
                  </a:ext>
                </a:extLst>
              </p:cNvPr>
              <p:cNvCxnSpPr/>
              <p:nvPr/>
            </p:nvCxnSpPr>
            <p:spPr>
              <a:xfrm flipH="1">
                <a:off x="2905104" y="1202663"/>
                <a:ext cx="37837" cy="30582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Connecteur droit 210">
                <a:extLst>
                  <a:ext uri="{FF2B5EF4-FFF2-40B4-BE49-F238E27FC236}">
                    <a16:creationId xmlns:a16="http://schemas.microsoft.com/office/drawing/2014/main" id="{EDD21BFC-ADFE-B927-0C7E-C261E7A3563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942941" y="1206207"/>
                <a:ext cx="37837" cy="30582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9" name="Groupe 228">
            <a:extLst>
              <a:ext uri="{FF2B5EF4-FFF2-40B4-BE49-F238E27FC236}">
                <a16:creationId xmlns:a16="http://schemas.microsoft.com/office/drawing/2014/main" id="{8570D081-0A74-E351-68C7-4DAB84AC228D}"/>
              </a:ext>
            </a:extLst>
          </p:cNvPr>
          <p:cNvGrpSpPr/>
          <p:nvPr/>
        </p:nvGrpSpPr>
        <p:grpSpPr>
          <a:xfrm>
            <a:off x="-91747" y="4238935"/>
            <a:ext cx="2180586" cy="1533177"/>
            <a:chOff x="5611859" y="3576600"/>
            <a:chExt cx="3458114" cy="1533177"/>
          </a:xfrm>
        </p:grpSpPr>
        <p:sp>
          <p:nvSpPr>
            <p:cNvPr id="230" name="ZoneTexte 229">
              <a:extLst>
                <a:ext uri="{FF2B5EF4-FFF2-40B4-BE49-F238E27FC236}">
                  <a16:creationId xmlns:a16="http://schemas.microsoft.com/office/drawing/2014/main" id="{96C35681-0CEB-9569-E77D-E8B9C70A8727}"/>
                </a:ext>
              </a:extLst>
            </p:cNvPr>
            <p:cNvSpPr txBox="1"/>
            <p:nvPr/>
          </p:nvSpPr>
          <p:spPr>
            <a:xfrm>
              <a:off x="5611859" y="3576600"/>
              <a:ext cx="3458114" cy="1533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1600" dirty="0">
                  <a:solidFill>
                    <a:srgbClr val="00B05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3</a:t>
              </a:r>
              <a:r>
                <a:rPr lang="fr-FR" sz="1600" dirty="0">
                  <a:solidFill>
                    <a:srgbClr val="FFC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8</a:t>
              </a:r>
              <a:r>
                <a:rPr lang="fr-FR" sz="1600" dirty="0">
                  <a:solidFill>
                    <a:srgbClr val="FF0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 </a:t>
              </a:r>
              <a:r>
                <a:rPr lang="fr-FR" sz="1600" dirty="0"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-</a:t>
              </a:r>
              <a:r>
                <a:rPr lang="fr-FR" sz="1600" dirty="0">
                  <a:solidFill>
                    <a:srgbClr val="FF0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 </a:t>
              </a:r>
              <a:r>
                <a:rPr lang="fr-FR" sz="1600" dirty="0">
                  <a:solidFill>
                    <a:srgbClr val="00B05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2</a:t>
              </a:r>
              <a:r>
                <a:rPr lang="fr-FR" sz="1600" dirty="0">
                  <a:solidFill>
                    <a:srgbClr val="FFC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5</a:t>
              </a:r>
            </a:p>
            <a:p>
              <a:pPr algn="ctr">
                <a:lnSpc>
                  <a:spcPct val="150000"/>
                </a:lnSpc>
              </a:pPr>
              <a:r>
                <a:rPr lang="fr-FR" sz="1600" dirty="0">
                  <a:solidFill>
                    <a:srgbClr val="00B05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30</a:t>
              </a:r>
              <a:r>
                <a:rPr lang="fr-FR" sz="1600" dirty="0">
                  <a:solidFill>
                    <a:srgbClr val="FF0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 </a:t>
              </a:r>
              <a:r>
                <a:rPr lang="fr-FR" sz="1600" dirty="0"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+</a:t>
              </a:r>
              <a:r>
                <a:rPr lang="fr-FR" sz="1600" dirty="0">
                  <a:solidFill>
                    <a:srgbClr val="FF0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 </a:t>
              </a:r>
              <a:r>
                <a:rPr lang="fr-FR" sz="1600" dirty="0">
                  <a:solidFill>
                    <a:srgbClr val="FFC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8</a:t>
              </a:r>
              <a:r>
                <a:rPr lang="fr-FR" sz="1600" dirty="0">
                  <a:solidFill>
                    <a:srgbClr val="FF0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 </a:t>
              </a:r>
              <a:r>
                <a:rPr lang="fr-FR" sz="16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-</a:t>
              </a:r>
              <a:r>
                <a:rPr lang="fr-FR" sz="1600" dirty="0">
                  <a:solidFill>
                    <a:srgbClr val="FF0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 </a:t>
              </a:r>
              <a:r>
                <a:rPr lang="fr-FR" sz="1600" dirty="0">
                  <a:solidFill>
                    <a:srgbClr val="00B05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20</a:t>
              </a:r>
              <a:r>
                <a:rPr lang="fr-FR" sz="1600" dirty="0">
                  <a:solidFill>
                    <a:srgbClr val="FF0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 </a:t>
              </a:r>
              <a:r>
                <a:rPr lang="fr-FR" sz="1600" dirty="0"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+</a:t>
              </a:r>
              <a:r>
                <a:rPr lang="fr-FR" sz="1600" dirty="0">
                  <a:solidFill>
                    <a:srgbClr val="FF0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 </a:t>
              </a:r>
              <a:r>
                <a:rPr lang="fr-FR" sz="1600" dirty="0">
                  <a:solidFill>
                    <a:srgbClr val="FFC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5</a:t>
              </a:r>
            </a:p>
            <a:p>
              <a:pPr algn="ctr">
                <a:lnSpc>
                  <a:spcPct val="150000"/>
                </a:lnSpc>
              </a:pPr>
              <a:r>
                <a:rPr lang="fr-FR" sz="1600" dirty="0">
                  <a:solidFill>
                    <a:srgbClr val="00B05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10</a:t>
              </a:r>
              <a:r>
                <a:rPr lang="fr-FR" sz="1600" dirty="0">
                  <a:solidFill>
                    <a:srgbClr val="FF0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 </a:t>
              </a:r>
              <a:r>
                <a:rPr lang="fr-FR" sz="1600" dirty="0"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+</a:t>
              </a:r>
              <a:r>
                <a:rPr lang="fr-FR" sz="1600" dirty="0">
                  <a:solidFill>
                    <a:srgbClr val="00B05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 </a:t>
              </a:r>
              <a:r>
                <a:rPr lang="fr-FR" sz="1600" dirty="0">
                  <a:solidFill>
                    <a:srgbClr val="FFC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3</a:t>
              </a:r>
            </a:p>
            <a:p>
              <a:pPr algn="ctr">
                <a:lnSpc>
                  <a:spcPct val="150000"/>
                </a:lnSpc>
              </a:pPr>
              <a:r>
                <a:rPr lang="fr-FR" sz="1600" dirty="0">
                  <a:solidFill>
                    <a:srgbClr val="00B05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1</a:t>
              </a:r>
              <a:r>
                <a:rPr lang="fr-FR" sz="1600" dirty="0">
                  <a:solidFill>
                    <a:srgbClr val="FFC000"/>
                  </a:solidFill>
                  <a:latin typeface="Script cole" panose="00000400000000000000" pitchFamily="2" charset="0"/>
                  <a:ea typeface="Andika" panose="02000000000000000000" pitchFamily="2" charset="0"/>
                  <a:cs typeface="Andika" panose="02000000000000000000" pitchFamily="2" charset="0"/>
                </a:rPr>
                <a:t>3</a:t>
              </a:r>
            </a:p>
          </p:txBody>
        </p:sp>
        <p:grpSp>
          <p:nvGrpSpPr>
            <p:cNvPr id="231" name="Groupe 230">
              <a:extLst>
                <a:ext uri="{FF2B5EF4-FFF2-40B4-BE49-F238E27FC236}">
                  <a16:creationId xmlns:a16="http://schemas.microsoft.com/office/drawing/2014/main" id="{24704F44-EE30-D314-C661-94139AF13A59}"/>
                </a:ext>
              </a:extLst>
            </p:cNvPr>
            <p:cNvGrpSpPr/>
            <p:nvPr/>
          </p:nvGrpSpPr>
          <p:grpSpPr>
            <a:xfrm>
              <a:off x="6531271" y="3912190"/>
              <a:ext cx="1691253" cy="880913"/>
              <a:chOff x="1815531" y="698324"/>
              <a:chExt cx="1691253" cy="880913"/>
            </a:xfrm>
          </p:grpSpPr>
          <p:cxnSp>
            <p:nvCxnSpPr>
              <p:cNvPr id="243" name="Connecteur droit 242">
                <a:extLst>
                  <a:ext uri="{FF2B5EF4-FFF2-40B4-BE49-F238E27FC236}">
                    <a16:creationId xmlns:a16="http://schemas.microsoft.com/office/drawing/2014/main" id="{408D6FE3-1A22-6547-07BE-BC4F81568A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15531" y="698324"/>
                <a:ext cx="297350" cy="15892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4" name="Connecteur droit 243">
                <a:extLst>
                  <a:ext uri="{FF2B5EF4-FFF2-40B4-BE49-F238E27FC236}">
                    <a16:creationId xmlns:a16="http://schemas.microsoft.com/office/drawing/2014/main" id="{C96D9599-1804-2465-ACAD-415BFA04BF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72494" y="712026"/>
                <a:ext cx="18296" cy="1452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5" name="Connecteur droit 244">
                <a:extLst>
                  <a:ext uri="{FF2B5EF4-FFF2-40B4-BE49-F238E27FC236}">
                    <a16:creationId xmlns:a16="http://schemas.microsoft.com/office/drawing/2014/main" id="{92529089-3FC2-A6D8-93F2-62C8228CED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88686" y="712026"/>
                <a:ext cx="0" cy="1452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6" name="Connecteur droit 245">
                <a:extLst>
                  <a:ext uri="{FF2B5EF4-FFF2-40B4-BE49-F238E27FC236}">
                    <a16:creationId xmlns:a16="http://schemas.microsoft.com/office/drawing/2014/main" id="{20B73328-CA4D-ABA9-2CD2-1417576F7F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102844" y="698559"/>
                <a:ext cx="403940" cy="17009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7" name="Connecteur droit 246">
                <a:extLst>
                  <a:ext uri="{FF2B5EF4-FFF2-40B4-BE49-F238E27FC236}">
                    <a16:creationId xmlns:a16="http://schemas.microsoft.com/office/drawing/2014/main" id="{6997985F-0C2F-F62C-A831-0F3AD1BD486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88686" y="1439081"/>
                <a:ext cx="128361" cy="14015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8" name="Connecteur droit 247">
                <a:extLst>
                  <a:ext uri="{FF2B5EF4-FFF2-40B4-BE49-F238E27FC236}">
                    <a16:creationId xmlns:a16="http://schemas.microsoft.com/office/drawing/2014/main" id="{7BA03397-F438-00FA-3A58-EBBBFC0E2D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43875" y="1442272"/>
                <a:ext cx="213751" cy="13696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e 231">
              <a:extLst>
                <a:ext uri="{FF2B5EF4-FFF2-40B4-BE49-F238E27FC236}">
                  <a16:creationId xmlns:a16="http://schemas.microsoft.com/office/drawing/2014/main" id="{F4C06C62-681A-EEFB-C308-352B8BDF2419}"/>
                </a:ext>
              </a:extLst>
            </p:cNvPr>
            <p:cNvGrpSpPr/>
            <p:nvPr/>
          </p:nvGrpSpPr>
          <p:grpSpPr>
            <a:xfrm>
              <a:off x="6482556" y="4282642"/>
              <a:ext cx="1825659" cy="149168"/>
              <a:chOff x="1255481" y="955217"/>
              <a:chExt cx="2727378" cy="194146"/>
            </a:xfrm>
          </p:grpSpPr>
          <p:cxnSp>
            <p:nvCxnSpPr>
              <p:cNvPr id="233" name="Connecteur droit 232">
                <a:extLst>
                  <a:ext uri="{FF2B5EF4-FFF2-40B4-BE49-F238E27FC236}">
                    <a16:creationId xmlns:a16="http://schemas.microsoft.com/office/drawing/2014/main" id="{B5640D47-7B15-5596-A08A-727583C4DC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44071" y="957758"/>
                <a:ext cx="0" cy="181457"/>
              </a:xfrm>
              <a:prstGeom prst="line">
                <a:avLst/>
              </a:prstGeom>
              <a:ln w="95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Connecteur droit 233">
                <a:extLst>
                  <a:ext uri="{FF2B5EF4-FFF2-40B4-BE49-F238E27FC236}">
                    <a16:creationId xmlns:a16="http://schemas.microsoft.com/office/drawing/2014/main" id="{2F9CBEAD-80FD-DE16-657C-AB59899AB5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85921" y="967726"/>
                <a:ext cx="0" cy="181637"/>
              </a:xfrm>
              <a:prstGeom prst="line">
                <a:avLst/>
              </a:prstGeom>
              <a:ln w="95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Connecteur droit 234">
                <a:extLst>
                  <a:ext uri="{FF2B5EF4-FFF2-40B4-BE49-F238E27FC236}">
                    <a16:creationId xmlns:a16="http://schemas.microsoft.com/office/drawing/2014/main" id="{790BE36C-7CA7-1F63-E333-B0F25F2B81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84501" y="1149362"/>
                <a:ext cx="1777988" cy="0"/>
              </a:xfrm>
              <a:prstGeom prst="line">
                <a:avLst/>
              </a:prstGeom>
              <a:ln w="95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Connecteur droit 235">
                <a:extLst>
                  <a:ext uri="{FF2B5EF4-FFF2-40B4-BE49-F238E27FC236}">
                    <a16:creationId xmlns:a16="http://schemas.microsoft.com/office/drawing/2014/main" id="{128FB0F9-BB2F-E55F-D778-5DA6A7C665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07186" y="955217"/>
                <a:ext cx="37838" cy="51264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Connecteur droit 236">
                <a:extLst>
                  <a:ext uri="{FF2B5EF4-FFF2-40B4-BE49-F238E27FC236}">
                    <a16:creationId xmlns:a16="http://schemas.microsoft.com/office/drawing/2014/main" id="{4C0959C5-B67C-2012-1A28-D6E9D948F0B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945021" y="961156"/>
                <a:ext cx="37838" cy="51264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Connecteur droit 237">
                <a:extLst>
                  <a:ext uri="{FF2B5EF4-FFF2-40B4-BE49-F238E27FC236}">
                    <a16:creationId xmlns:a16="http://schemas.microsoft.com/office/drawing/2014/main" id="{F828107A-DF66-A901-F598-A08E87C222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9820" y="975490"/>
                <a:ext cx="0" cy="76949"/>
              </a:xfrm>
              <a:prstGeom prst="line">
                <a:avLst/>
              </a:prstGeom>
              <a:ln w="95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Connecteur droit 238">
                <a:extLst>
                  <a:ext uri="{FF2B5EF4-FFF2-40B4-BE49-F238E27FC236}">
                    <a16:creationId xmlns:a16="http://schemas.microsoft.com/office/drawing/2014/main" id="{97D8C7F1-FFD3-41AE-B5EC-7AA1A23C4B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56431" y="966720"/>
                <a:ext cx="0" cy="98158"/>
              </a:xfrm>
              <a:prstGeom prst="line">
                <a:avLst/>
              </a:prstGeom>
              <a:ln w="95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Connecteur droit 239">
                <a:extLst>
                  <a:ext uri="{FF2B5EF4-FFF2-40B4-BE49-F238E27FC236}">
                    <a16:creationId xmlns:a16="http://schemas.microsoft.com/office/drawing/2014/main" id="{EC33B048-C52D-A4B1-6216-6FBECC286E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255481" y="1064878"/>
                <a:ext cx="1754339" cy="547"/>
              </a:xfrm>
              <a:prstGeom prst="line">
                <a:avLst/>
              </a:prstGeom>
              <a:ln w="95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Connecteur droit 240">
                <a:extLst>
                  <a:ext uri="{FF2B5EF4-FFF2-40B4-BE49-F238E27FC236}">
                    <a16:creationId xmlns:a16="http://schemas.microsoft.com/office/drawing/2014/main" id="{48B905AC-AFE9-A7FA-4B72-208BAA95E394}"/>
                  </a:ext>
                </a:extLst>
              </p:cNvPr>
              <p:cNvCxnSpPr/>
              <p:nvPr/>
            </p:nvCxnSpPr>
            <p:spPr>
              <a:xfrm flipH="1">
                <a:off x="2977694" y="959257"/>
                <a:ext cx="37838" cy="30582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Connecteur droit 241">
                <a:extLst>
                  <a:ext uri="{FF2B5EF4-FFF2-40B4-BE49-F238E27FC236}">
                    <a16:creationId xmlns:a16="http://schemas.microsoft.com/office/drawing/2014/main" id="{A1C238F0-636B-C8E8-2794-FD07E58E5E8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15532" y="962801"/>
                <a:ext cx="37838" cy="30582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2744211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109</TotalTime>
  <Words>346</Words>
  <Application>Microsoft Office PowerPoint</Application>
  <PresentationFormat>Format A4 (210 x 297 mm)</PresentationFormat>
  <Paragraphs>170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DJB Pokey Dots</vt:lpstr>
      <vt:lpstr>Print Bold</vt:lpstr>
      <vt:lpstr>Quicksand Bold</vt:lpstr>
      <vt:lpstr>Script cole</vt:lpstr>
      <vt:lpstr>Script Ecole 2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Alizée</cp:lastModifiedBy>
  <cp:revision>12</cp:revision>
  <dcterms:created xsi:type="dcterms:W3CDTF">2024-02-01T08:17:26Z</dcterms:created>
  <dcterms:modified xsi:type="dcterms:W3CDTF">2024-09-30T10:52:49Z</dcterms:modified>
</cp:coreProperties>
</file>