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23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ladigitale.dev/digibunch/#/b/6846efdc58d57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475C6B2-959E-5E00-5D21-EB0E5CAEDDB4}"/>
              </a:ext>
            </a:extLst>
          </p:cNvPr>
          <p:cNvSpPr txBox="1"/>
          <p:nvPr/>
        </p:nvSpPr>
        <p:spPr>
          <a:xfrm>
            <a:off x="1229647" y="255181"/>
            <a:ext cx="4398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KG Second Chances Sketch" panose="02000000000000000000" pitchFamily="2" charset="0"/>
              </a:rPr>
              <a:t>Tutoriel pour utiliser </a:t>
            </a:r>
            <a:r>
              <a:rPr lang="fr-FR" sz="2000" dirty="0" err="1">
                <a:latin typeface="KG Second Chances Sketch" panose="02000000000000000000" pitchFamily="2" charset="0"/>
              </a:rPr>
              <a:t>Flashmots</a:t>
            </a:r>
            <a:endParaRPr lang="fr-FR" sz="2000" dirty="0">
              <a:latin typeface="KG Second Chances Sketch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39FF7D-6836-B485-9FE5-E6D3897F6BFF}"/>
              </a:ext>
            </a:extLst>
          </p:cNvPr>
          <p:cNvSpPr txBox="1"/>
          <p:nvPr/>
        </p:nvSpPr>
        <p:spPr>
          <a:xfrm>
            <a:off x="297526" y="875414"/>
            <a:ext cx="630666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u="sng" dirty="0">
                <a:latin typeface="Print Bold" panose="02000000000000000000" pitchFamily="50" charset="0"/>
              </a:rPr>
              <a:t>1) Clique sur le lien ou scanne le code QR pour accéder au bouquet de liens: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1CDA32-C89D-370A-AE6D-98A344185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95" y="4556574"/>
            <a:ext cx="5989464" cy="23507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CF267A-1EDE-8C1B-E884-D1A2ADD696DA}"/>
              </a:ext>
            </a:extLst>
          </p:cNvPr>
          <p:cNvSpPr txBox="1"/>
          <p:nvPr/>
        </p:nvSpPr>
        <p:spPr>
          <a:xfrm>
            <a:off x="306195" y="4081893"/>
            <a:ext cx="4272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u="sng">
                <a:latin typeface="Print Bold" panose="02000000000000000000" pitchFamily="50" charset="0"/>
              </a:defRPr>
            </a:lvl1pPr>
          </a:lstStyle>
          <a:p>
            <a:r>
              <a:rPr lang="fr-FR" dirty="0"/>
              <a:t>2) Clique sur l’étoile correspondant à ton niveau.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5D8EB2-5B35-4AC9-DEFA-872AB1C649FC}"/>
              </a:ext>
            </a:extLst>
          </p:cNvPr>
          <p:cNvSpPr txBox="1"/>
          <p:nvPr/>
        </p:nvSpPr>
        <p:spPr>
          <a:xfrm>
            <a:off x="385353" y="7027910"/>
            <a:ext cx="347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3) Clique sur le bouton « commencer ».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2E15A3-4537-6B26-CBF8-7DE50B8EF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41" y="7487404"/>
            <a:ext cx="4385047" cy="193315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DE7207E-1E06-210C-C58B-FC72B9CD1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217007"/>
              </p:ext>
            </p:extLst>
          </p:nvPr>
        </p:nvGraphicFramePr>
        <p:xfrm>
          <a:off x="215437" y="1387666"/>
          <a:ext cx="6372000" cy="2573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712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Lien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Digibunch</a:t>
                      </a:r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 étoiles d’orthographe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10245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sp>
        <p:nvSpPr>
          <p:cNvPr id="13" name="Sous-titre 2">
            <a:extLst>
              <a:ext uri="{FF2B5EF4-FFF2-40B4-BE49-F238E27FC236}">
                <a16:creationId xmlns:a16="http://schemas.microsoft.com/office/drawing/2014/main" id="{10EC3D9E-D292-E65E-9284-BE6182C293AA}"/>
              </a:ext>
            </a:extLst>
          </p:cNvPr>
          <p:cNvSpPr txBox="1">
            <a:spLocks/>
          </p:cNvSpPr>
          <p:nvPr/>
        </p:nvSpPr>
        <p:spPr>
          <a:xfrm>
            <a:off x="453615" y="2679439"/>
            <a:ext cx="3136454" cy="623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https://ladigitale.dev/digibunch/#/b/6846efdc58d57</a:t>
            </a: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32935AE1-8102-DDA9-8FC2-AA8237CB99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262" y="2060068"/>
            <a:ext cx="1707529" cy="172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83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72322-CFF4-2B6A-95CE-5BA7DBE43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84FDF8D-5C32-F6EE-8C15-779C5BD2A385}"/>
              </a:ext>
            </a:extLst>
          </p:cNvPr>
          <p:cNvSpPr txBox="1"/>
          <p:nvPr/>
        </p:nvSpPr>
        <p:spPr>
          <a:xfrm>
            <a:off x="183226" y="227714"/>
            <a:ext cx="473168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u="sng" dirty="0">
                <a:latin typeface="Print Bold" panose="02000000000000000000" pitchFamily="50" charset="0"/>
              </a:rPr>
              <a:t>4) Lis le mot affiché et mémorise la façon dont il s’écrit.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8EECAD-BEBA-3ACE-DE32-4C6FB23605C7}"/>
              </a:ext>
            </a:extLst>
          </p:cNvPr>
          <p:cNvSpPr txBox="1"/>
          <p:nvPr/>
        </p:nvSpPr>
        <p:spPr>
          <a:xfrm>
            <a:off x="183226" y="632542"/>
            <a:ext cx="6128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u="sng">
                <a:latin typeface="Print Bold" panose="02000000000000000000" pitchFamily="50" charset="0"/>
              </a:defRPr>
            </a:lvl1pPr>
          </a:lstStyle>
          <a:p>
            <a:r>
              <a:rPr lang="fr-FR" dirty="0"/>
              <a:t>5) Si tu n’arrives pas à lire le mot, tu peux cliquer sur le bouton « oreille » pour que le mot soit lu à voix haute.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1BDC92-85C0-DD48-57E0-6F799F7324FD}"/>
              </a:ext>
            </a:extLst>
          </p:cNvPr>
          <p:cNvSpPr txBox="1"/>
          <p:nvPr/>
        </p:nvSpPr>
        <p:spPr>
          <a:xfrm>
            <a:off x="183226" y="3290849"/>
            <a:ext cx="6299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6) Tu as quelques secondes pour mémoriser le mot que tu viens de voir.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5E9CE0-4E20-FB9E-5482-F4DEE7286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505208"/>
            <a:ext cx="3707475" cy="163477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168D221-5B59-D952-D162-D7E7E3E86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819" y="5106769"/>
            <a:ext cx="3707475" cy="163660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E55421A-EA29-25D7-D652-D53A8E9C6BFA}"/>
              </a:ext>
            </a:extLst>
          </p:cNvPr>
          <p:cNvSpPr txBox="1"/>
          <p:nvPr/>
        </p:nvSpPr>
        <p:spPr>
          <a:xfrm>
            <a:off x="183226" y="3777592"/>
            <a:ext cx="6118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7) Ecris le mot que tu viens de voir et appuie sur le bouton « valider ».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B168D12-3C4E-7672-568D-21B1FEEB8848}"/>
              </a:ext>
            </a:extLst>
          </p:cNvPr>
          <p:cNvSpPr txBox="1"/>
          <p:nvPr/>
        </p:nvSpPr>
        <p:spPr>
          <a:xfrm>
            <a:off x="183225" y="4264335"/>
            <a:ext cx="6446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8) Si tu ne te rappelles plus du mot, tu peux appuyer sur le bouton « oreille » pour l’entendre à nouveau ou sur le bouton « œil » pour le revoir.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4EA79CB-0A96-D2F5-D3D4-0A33FE5F3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819" y="8037496"/>
            <a:ext cx="3707475" cy="164079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3AE4CD1-45B6-6E90-9AA3-E65E9A4FF00A}"/>
              </a:ext>
            </a:extLst>
          </p:cNvPr>
          <p:cNvSpPr txBox="1"/>
          <p:nvPr/>
        </p:nvSpPr>
        <p:spPr>
          <a:xfrm>
            <a:off x="310225" y="7132098"/>
            <a:ext cx="6446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9) Tu peux visualiser ta progression dans la barre du haut: ton objectif est que toutes les cases soient vertes !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C88C2E6-F3E4-DAA9-2841-65B56B45FCD5}"/>
              </a:ext>
            </a:extLst>
          </p:cNvPr>
          <p:cNvSpPr/>
          <p:nvPr/>
        </p:nvSpPr>
        <p:spPr>
          <a:xfrm>
            <a:off x="2809875" y="2324100"/>
            <a:ext cx="333375" cy="2695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1E4DF4A-4586-0C68-FAA1-9901BB899E70}"/>
              </a:ext>
            </a:extLst>
          </p:cNvPr>
          <p:cNvSpPr/>
          <p:nvPr/>
        </p:nvSpPr>
        <p:spPr>
          <a:xfrm>
            <a:off x="4448175" y="5479692"/>
            <a:ext cx="333375" cy="2695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368791BA-8A87-B8BE-2783-5B42EE33ED8E}"/>
              </a:ext>
            </a:extLst>
          </p:cNvPr>
          <p:cNvSpPr/>
          <p:nvPr/>
        </p:nvSpPr>
        <p:spPr>
          <a:xfrm>
            <a:off x="3002280" y="5094406"/>
            <a:ext cx="255522" cy="2695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7BE2FEE8-5531-E4A7-5C02-F0D3EE560856}"/>
              </a:ext>
            </a:extLst>
          </p:cNvPr>
          <p:cNvSpPr/>
          <p:nvPr/>
        </p:nvSpPr>
        <p:spPr>
          <a:xfrm>
            <a:off x="3234936" y="5094406"/>
            <a:ext cx="255522" cy="2695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2BC96EDC-A221-0AAC-137D-D31F1F703865}"/>
              </a:ext>
            </a:extLst>
          </p:cNvPr>
          <p:cNvSpPr/>
          <p:nvPr/>
        </p:nvSpPr>
        <p:spPr>
          <a:xfrm>
            <a:off x="1964550" y="7902729"/>
            <a:ext cx="2796294" cy="3344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ABB57E0-3B72-F4DE-E37C-5722FF2C9274}"/>
              </a:ext>
            </a:extLst>
          </p:cNvPr>
          <p:cNvCxnSpPr/>
          <p:nvPr/>
        </p:nvCxnSpPr>
        <p:spPr>
          <a:xfrm>
            <a:off x="746760" y="1203960"/>
            <a:ext cx="2063115" cy="12420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E33822D-BCAC-D7E8-C710-7B7FCCFDE76D}"/>
              </a:ext>
            </a:extLst>
          </p:cNvPr>
          <p:cNvCxnSpPr>
            <a:cxnSpLocks/>
          </p:cNvCxnSpPr>
          <p:nvPr/>
        </p:nvCxnSpPr>
        <p:spPr>
          <a:xfrm>
            <a:off x="706509" y="4847702"/>
            <a:ext cx="2270053" cy="3220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EEE6896-5227-841C-7792-138042BD3869}"/>
              </a:ext>
            </a:extLst>
          </p:cNvPr>
          <p:cNvCxnSpPr>
            <a:cxnSpLocks/>
            <a:endCxn id="24" idx="7"/>
          </p:cNvCxnSpPr>
          <p:nvPr/>
        </p:nvCxnSpPr>
        <p:spPr>
          <a:xfrm flipH="1">
            <a:off x="3453038" y="4867061"/>
            <a:ext cx="1563426" cy="2668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C58F4AF-4E1A-E3DD-6E36-C9B0D8E7004A}"/>
              </a:ext>
            </a:extLst>
          </p:cNvPr>
          <p:cNvCxnSpPr>
            <a:cxnSpLocks/>
          </p:cNvCxnSpPr>
          <p:nvPr/>
        </p:nvCxnSpPr>
        <p:spPr>
          <a:xfrm flipH="1">
            <a:off x="4760844" y="5259536"/>
            <a:ext cx="1563426" cy="2668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C66F6E8-D20E-5E9B-8A61-60593E85264A}"/>
              </a:ext>
            </a:extLst>
          </p:cNvPr>
          <p:cNvCxnSpPr/>
          <p:nvPr/>
        </p:nvCxnSpPr>
        <p:spPr>
          <a:xfrm>
            <a:off x="6210300" y="4084320"/>
            <a:ext cx="546100" cy="6172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823EFC4D-B8F1-E953-5A38-D353BA8C876C}"/>
              </a:ext>
            </a:extLst>
          </p:cNvPr>
          <p:cNvCxnSpPr>
            <a:cxnSpLocks/>
          </p:cNvCxnSpPr>
          <p:nvPr/>
        </p:nvCxnSpPr>
        <p:spPr>
          <a:xfrm flipH="1">
            <a:off x="6311900" y="4701540"/>
            <a:ext cx="444500" cy="5579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A5D68EE5-AE98-9BD5-787B-DCA785B123F3}"/>
              </a:ext>
            </a:extLst>
          </p:cNvPr>
          <p:cNvCxnSpPr>
            <a:cxnSpLocks/>
          </p:cNvCxnSpPr>
          <p:nvPr/>
        </p:nvCxnSpPr>
        <p:spPr>
          <a:xfrm flipH="1">
            <a:off x="4023360" y="7435120"/>
            <a:ext cx="291665" cy="4780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477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B7110-D534-EC40-59CA-2FDC16F63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784CB98-249F-0936-B4E4-D8BCB1C15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99" y="1109048"/>
            <a:ext cx="5454502" cy="243010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DC0A99-4E4A-3045-D4BE-02EAB8600414}"/>
              </a:ext>
            </a:extLst>
          </p:cNvPr>
          <p:cNvSpPr txBox="1"/>
          <p:nvPr/>
        </p:nvSpPr>
        <p:spPr>
          <a:xfrm>
            <a:off x="183227" y="227714"/>
            <a:ext cx="63890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u="sng" dirty="0">
                <a:latin typeface="Print Bold" panose="02000000000000000000" pitchFamily="50" charset="0"/>
              </a:rPr>
              <a:t>10) Une fois que tu es à l’aise, tu peux recommencer en cochant la case « Dictée vocale ». Tu ne pourras alors plus voir les mots avant de les écrire !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90D952D-D8ED-54C4-9577-F4AC9328453E}"/>
              </a:ext>
            </a:extLst>
          </p:cNvPr>
          <p:cNvSpPr/>
          <p:nvPr/>
        </p:nvSpPr>
        <p:spPr>
          <a:xfrm>
            <a:off x="342900" y="1419225"/>
            <a:ext cx="333375" cy="2695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FEE10A62-17E9-DE85-5B97-9996E3CB5A17}"/>
              </a:ext>
            </a:extLst>
          </p:cNvPr>
          <p:cNvCxnSpPr>
            <a:cxnSpLocks/>
          </p:cNvCxnSpPr>
          <p:nvPr/>
        </p:nvCxnSpPr>
        <p:spPr>
          <a:xfrm flipH="1">
            <a:off x="509587" y="851190"/>
            <a:ext cx="333375" cy="5680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5742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19</TotalTime>
  <Words>226</Words>
  <Application>Microsoft Office PowerPoint</Application>
  <PresentationFormat>Format A4 (210 x 297 mm)</PresentationFormat>
  <Paragraphs>13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KG Second Chances Sketch</vt:lpstr>
      <vt:lpstr>Print Bold</vt:lpstr>
      <vt:lpstr>Quicksand Bold</vt:lpstr>
      <vt:lpstr>Thème1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Alizée</dc:creator>
  <cp:lastModifiedBy>Alizée</cp:lastModifiedBy>
  <cp:revision>3</cp:revision>
  <dcterms:created xsi:type="dcterms:W3CDTF">2024-10-30T10:48:43Z</dcterms:created>
  <dcterms:modified xsi:type="dcterms:W3CDTF">2025-06-09T14:43:40Z</dcterms:modified>
</cp:coreProperties>
</file>