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33" d="100"/>
          <a:sy n="33" d="100"/>
        </p:scale>
        <p:origin x="264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D41F610-EA0B-C61B-2140-E926C2D06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497860"/>
              </p:ext>
            </p:extLst>
          </p:nvPr>
        </p:nvGraphicFramePr>
        <p:xfrm>
          <a:off x="285938" y="706438"/>
          <a:ext cx="6368861" cy="8978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1037">
                  <a:extLst>
                    <a:ext uri="{9D8B030D-6E8A-4147-A177-3AD203B41FA5}">
                      <a16:colId xmlns:a16="http://schemas.microsoft.com/office/drawing/2014/main" val="3385536656"/>
                    </a:ext>
                  </a:extLst>
                </a:gridCol>
                <a:gridCol w="4097311">
                  <a:extLst>
                    <a:ext uri="{9D8B030D-6E8A-4147-A177-3AD203B41FA5}">
                      <a16:colId xmlns:a16="http://schemas.microsoft.com/office/drawing/2014/main" val="3980287526"/>
                    </a:ext>
                  </a:extLst>
                </a:gridCol>
                <a:gridCol w="1240513">
                  <a:extLst>
                    <a:ext uri="{9D8B030D-6E8A-4147-A177-3AD203B41FA5}">
                      <a16:colId xmlns:a16="http://schemas.microsoft.com/office/drawing/2014/main" val="2293434159"/>
                    </a:ext>
                  </a:extLst>
                </a:gridCol>
              </a:tblGrid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blanche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  <a:latin typeface="Print Bold" panose="02000000000000000000" pitchFamily="50" charset="0"/>
                        </a:rPr>
                        <a:t>*Ecrire 30 mots sans erreur (encodage simple + lettres muettes + mots outils fréquents)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  <a:latin typeface="Print Bold" panose="02000000000000000000" pitchFamily="50" charset="0"/>
                        </a:rPr>
                        <a:t>*Trouver la lettres muette (T/S/X/D)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</a:rPr>
                        <a:t>Le ____________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946459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jaune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/o/, /ou/, /on/,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oi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*Orthographier le son /o/ (au/eau)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496056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orange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/an/, /è/, /é/)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*Orthographier le son /an/ (an/en)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408847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rose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/in/, /è/)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*Appliquer la règle du m, b, p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785860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rouge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oin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/, /eu/,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ien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/, /k/)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*Mettre les bons accents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77200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verte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/, /eu/, /é/, /f/ + lettre h)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*Orthographier le son /é/ (er, é, 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ée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)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514392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bleue 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/g/, /j/, /k/, /s/)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*Connaitre la valeur des lettres G et du C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74384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grise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/s/, /z/)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*Connaitre la valeur de la lettre S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165287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noire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/s/,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/, /x/)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*Orthographier les mots avec le son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 (Y ou 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)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170243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argent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*Orthographier le son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 (ail, 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eil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euil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ouil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)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811891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or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(graphies particulières)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*Connaitre des combinaisons récurrentes (/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èz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/,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*Savoir quand ajouter un « e » muet.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27830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99345CF-C917-6363-044A-385DE3E5B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0" y="220862"/>
            <a:ext cx="257175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G Second Chances Sketch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Etoiles d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G Second Chances Sketch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orthographe</a:t>
            </a:r>
            <a:endParaRPr kumimoji="0" lang="fr-FR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73B6A6-789E-40AE-D8EB-50E7CE0C1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4" y="2386102"/>
            <a:ext cx="471961" cy="4563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723F9A8-04C4-DF5C-363A-63A474B38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3" y="1586002"/>
            <a:ext cx="471961" cy="4563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44221EB-AD45-797F-FB75-8C1648B29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2" y="771704"/>
            <a:ext cx="471961" cy="4563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7EBE85-4A50-4F17-E933-81722B384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1" y="3200400"/>
            <a:ext cx="471961" cy="45635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920829-EFC2-DAD9-8117-A75C53834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1" y="4014070"/>
            <a:ext cx="471961" cy="4563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F05321-AED2-60D3-C778-B2A3430DD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0" y="4827740"/>
            <a:ext cx="471961" cy="456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9C0BB5-513E-29C3-4F4C-E078FBB9A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09" y="5651550"/>
            <a:ext cx="471961" cy="45635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290EFE1-1CD5-A994-8378-4038F54B8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09" y="6475360"/>
            <a:ext cx="471961" cy="45635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F0B662-3E19-3533-EA47-1EF10958B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08" y="7278890"/>
            <a:ext cx="471961" cy="45635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A14B5B-1DA7-F8E1-E495-16072982B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07" y="8091818"/>
            <a:ext cx="471961" cy="45635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11CC9-D96B-B82E-B68A-99B327E33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07" y="8904746"/>
            <a:ext cx="471961" cy="45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22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02D76-546C-57A7-E687-72C7BD5D0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24C22EC-9964-43DA-508A-AE365F49F5A6}"/>
              </a:ext>
            </a:extLst>
          </p:cNvPr>
          <p:cNvGraphicFramePr>
            <a:graphicFrameLocks noGrp="1"/>
          </p:cNvGraphicFramePr>
          <p:nvPr/>
        </p:nvGraphicFramePr>
        <p:xfrm>
          <a:off x="285938" y="706438"/>
          <a:ext cx="6368861" cy="8978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1037">
                  <a:extLst>
                    <a:ext uri="{9D8B030D-6E8A-4147-A177-3AD203B41FA5}">
                      <a16:colId xmlns:a16="http://schemas.microsoft.com/office/drawing/2014/main" val="3385536656"/>
                    </a:ext>
                  </a:extLst>
                </a:gridCol>
                <a:gridCol w="4097311">
                  <a:extLst>
                    <a:ext uri="{9D8B030D-6E8A-4147-A177-3AD203B41FA5}">
                      <a16:colId xmlns:a16="http://schemas.microsoft.com/office/drawing/2014/main" val="3980287526"/>
                    </a:ext>
                  </a:extLst>
                </a:gridCol>
                <a:gridCol w="1240513">
                  <a:extLst>
                    <a:ext uri="{9D8B030D-6E8A-4147-A177-3AD203B41FA5}">
                      <a16:colId xmlns:a16="http://schemas.microsoft.com/office/drawing/2014/main" val="2293434159"/>
                    </a:ext>
                  </a:extLst>
                </a:gridCol>
              </a:tblGrid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blanche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  <a:latin typeface="Print Bold" panose="02000000000000000000" pitchFamily="50" charset="0"/>
                        </a:rPr>
                        <a:t>*Ecrire 30 mots sans erreur (encodage simple + lettres muettes + mots outils fréquents)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  <a:latin typeface="Print Bold" panose="02000000000000000000" pitchFamily="50" charset="0"/>
                        </a:rPr>
                        <a:t>*Trouver la lettres muette (T/S/X/D)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</a:rPr>
                        <a:t>Le ____________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946459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jaune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/o/, /ou/, /on/,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oi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*Orthographier le son /o/ (au/eau)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496056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orange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/an/, /è/, /é/)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*Orthographier le son /an/ (an/en)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408847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rose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/in/, /è/)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*Appliquer la règle du m, b, p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785860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rouge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oin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/, /eu/,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ien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/, /k/)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*Mettre les bons accents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77200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verte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gn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/, /eu/, /é/, /f/ + lettre h)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*Orthographier le son /é/ (er, é, 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ée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)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514392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bleue 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/g/, /j/, /k/, /s/)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*Connaitre la valeur des lettres G et du C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74384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grise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/s/, /z/)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*Connaitre la valeur de la lettre S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165287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noire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(sons /s/,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/, /x/)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*Orthographier les mots avec le son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 (Y ou 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)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170243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argent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(son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*Orthographier le son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ill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 (ail, 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eil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euil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, 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ouil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)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811891"/>
                  </a:ext>
                </a:extLst>
              </a:tr>
              <a:tr h="816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</a:rPr>
                        <a:t>Etoile or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Quicksand Bold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*Ecrire 30 mots sans erreur (graphies particulières)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*Connaitre des combinaisons récurrentes (/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èz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/, /</a:t>
                      </a:r>
                      <a:r>
                        <a:rPr lang="fr-FR" sz="1200" dirty="0" err="1">
                          <a:effectLst/>
                          <a:latin typeface="Print Bold" panose="02000000000000000000" pitchFamily="50" charset="0"/>
                        </a:rPr>
                        <a:t>is</a:t>
                      </a: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/)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Print Bold" panose="02000000000000000000" pitchFamily="50" charset="0"/>
                        </a:rPr>
                        <a:t>*Savoir quand ajouter un « e » muet.</a:t>
                      </a:r>
                      <a:endParaRPr lang="fr-FR" sz="1200" dirty="0">
                        <a:effectLst/>
                        <a:latin typeface="Print Bold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27830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4195F67-DAF4-3E48-D72E-E5D692932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0" y="220862"/>
            <a:ext cx="257175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G Second Chances Sketch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Etoiles d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G Second Chances Sketch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orthographe</a:t>
            </a:r>
            <a:endParaRPr kumimoji="0" lang="fr-FR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9F50AE-6867-1908-C784-80B861016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4" y="2386102"/>
            <a:ext cx="471961" cy="4563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825D97-E741-4A40-5622-3DD0C7057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3" y="1586002"/>
            <a:ext cx="471961" cy="4563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A698F2-4CFF-25E4-89B0-3A4AE4380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2" y="771704"/>
            <a:ext cx="471961" cy="4563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E28167-7D0D-2E9E-68D6-3ADC73194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1" y="3200400"/>
            <a:ext cx="471961" cy="45635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90ABBB-D6BA-12D0-EF4F-BCACE4D78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1" y="4014070"/>
            <a:ext cx="471961" cy="4563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FEB175-1848-5BF4-B7A5-73A4B2F0C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10" y="4827740"/>
            <a:ext cx="471961" cy="456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845FA9-344E-89B3-1D7E-EAC0DED0D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09" y="5651550"/>
            <a:ext cx="471961" cy="45635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4D2118-EBC9-1876-41CA-69096AD72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09" y="6475360"/>
            <a:ext cx="471961" cy="45635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7D308C3-DDD8-353A-BB47-81298FD50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08" y="7278890"/>
            <a:ext cx="471961" cy="45635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9039920-ED51-01F7-C0A4-D85AB79BA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07" y="8091818"/>
            <a:ext cx="471961" cy="45635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C14D0B-9790-A43D-3272-608BA4A19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07" y="8904746"/>
            <a:ext cx="471961" cy="45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109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</TotalTime>
  <Words>734</Words>
  <Application>Microsoft Office PowerPoint</Application>
  <PresentationFormat>Format A4 (210 x 297 mm)</PresentationFormat>
  <Paragraphs>92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KG Second Chances Sketch</vt:lpstr>
      <vt:lpstr>Print Bold</vt:lpstr>
      <vt:lpstr>Quicksand Bold</vt:lpstr>
      <vt:lpstr>Thème1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Alizée</dc:creator>
  <cp:lastModifiedBy>Alizée</cp:lastModifiedBy>
  <cp:revision>1</cp:revision>
  <dcterms:created xsi:type="dcterms:W3CDTF">2025-06-09T14:52:46Z</dcterms:created>
  <dcterms:modified xsi:type="dcterms:W3CDTF">2025-06-09T14:58:41Z</dcterms:modified>
</cp:coreProperties>
</file>