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8" d="100"/>
          <a:sy n="48" d="100"/>
        </p:scale>
        <p:origin x="230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9D1BD-114F-46DC-B453-ACBDCEFF79A1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8B23-7B5B-444A-9EB0-111F1C78BD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665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9D1BD-114F-46DC-B453-ACBDCEFF79A1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8B23-7B5B-444A-9EB0-111F1C78BD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6315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9D1BD-114F-46DC-B453-ACBDCEFF79A1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8B23-7B5B-444A-9EB0-111F1C78BD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8862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9D1BD-114F-46DC-B453-ACBDCEFF79A1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8B23-7B5B-444A-9EB0-111F1C78BD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9444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9D1BD-114F-46DC-B453-ACBDCEFF79A1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8B23-7B5B-444A-9EB0-111F1C78BD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7660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9D1BD-114F-46DC-B453-ACBDCEFF79A1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8B23-7B5B-444A-9EB0-111F1C78BD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586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9D1BD-114F-46DC-B453-ACBDCEFF79A1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8B23-7B5B-444A-9EB0-111F1C78BD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8699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9D1BD-114F-46DC-B453-ACBDCEFF79A1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8B23-7B5B-444A-9EB0-111F1C78BD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275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9D1BD-114F-46DC-B453-ACBDCEFF79A1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8B23-7B5B-444A-9EB0-111F1C78BD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4260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9D1BD-114F-46DC-B453-ACBDCEFF79A1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8B23-7B5B-444A-9EB0-111F1C78BD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0572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9D1BD-114F-46DC-B453-ACBDCEFF79A1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8B23-7B5B-444A-9EB0-111F1C78BD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0146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9D1BD-114F-46DC-B453-ACBDCEFF79A1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98B23-7B5B-444A-9EB0-111F1C78BD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8876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6035A1E-3FE6-4ECA-999A-3C9A60B293FC}"/>
              </a:ext>
            </a:extLst>
          </p:cNvPr>
          <p:cNvSpPr txBox="1"/>
          <p:nvPr/>
        </p:nvSpPr>
        <p:spPr>
          <a:xfrm>
            <a:off x="1570383" y="357809"/>
            <a:ext cx="370486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fr-FR" dirty="0">
                <a:latin typeface="KG Second Chances Sketch" panose="02000000000000000000" pitchFamily="2" charset="0"/>
              </a:rPr>
              <a:t>Mes listes de mots de dictée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9C9CC6E-C9E2-49F7-8802-67160D5F7E60}"/>
              </a:ext>
            </a:extLst>
          </p:cNvPr>
          <p:cNvSpPr txBox="1"/>
          <p:nvPr/>
        </p:nvSpPr>
        <p:spPr>
          <a:xfrm rot="1145698">
            <a:off x="5062760" y="170881"/>
            <a:ext cx="449714" cy="306467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Wolf Sans" panose="020F0704030504030204" pitchFamily="34" charset="0"/>
              </a:rPr>
              <a:t>CP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E35B7EB7-1BB2-4E28-B961-324E914D3C4E}"/>
              </a:ext>
            </a:extLst>
          </p:cNvPr>
          <p:cNvGrpSpPr/>
          <p:nvPr/>
        </p:nvGrpSpPr>
        <p:grpSpPr>
          <a:xfrm>
            <a:off x="129540" y="690187"/>
            <a:ext cx="6471259" cy="1483638"/>
            <a:chOff x="129540" y="756531"/>
            <a:chExt cx="6471259" cy="1316977"/>
          </a:xfrm>
        </p:grpSpPr>
        <p:sp>
          <p:nvSpPr>
            <p:cNvPr id="8" name="AutoShape 379">
              <a:extLst>
                <a:ext uri="{FF2B5EF4-FFF2-40B4-BE49-F238E27FC236}">
                  <a16:creationId xmlns:a16="http://schemas.microsoft.com/office/drawing/2014/main" id="{2900FEB8-080F-4426-8F47-310D7A3E5E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514" y="756531"/>
              <a:ext cx="798830" cy="308610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  <a:lumOff val="0"/>
              </a:schemeClr>
            </a:solidFill>
            <a:ln w="9525">
              <a:solidFill>
                <a:schemeClr val="bg1">
                  <a:lumMod val="50000"/>
                  <a:lumOff val="0"/>
                </a:schemeClr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r>
                <a:rPr lang="fr-FR" sz="1100" b="1" dirty="0">
                  <a:effectLst/>
                  <a:latin typeface="Biko" panose="02000000000000000000" pitchFamily="50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Conseils</a:t>
              </a:r>
              <a:endParaRPr lang="fr-FR" sz="1100" dirty="0">
                <a:effectLst/>
                <a:latin typeface="Biko" panose="02000000000000000000" pitchFamily="50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AutoShape 527">
              <a:extLst>
                <a:ext uri="{FF2B5EF4-FFF2-40B4-BE49-F238E27FC236}">
                  <a16:creationId xmlns:a16="http://schemas.microsoft.com/office/drawing/2014/main" id="{7E82BF87-DFD4-4FB6-978D-0F45DA87C4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7656" y="1154802"/>
              <a:ext cx="798830" cy="346710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  <a:lumOff val="0"/>
              </a:schemeClr>
            </a:solidFill>
            <a:ln w="9525">
              <a:solidFill>
                <a:schemeClr val="bg1">
                  <a:lumMod val="50000"/>
                  <a:lumOff val="0"/>
                </a:schemeClr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/>
              <a:r>
                <a:rPr lang="fr-FR" sz="1100" b="1" dirty="0">
                  <a:latin typeface="Biko" panose="02000000000000000000" pitchFamily="50" charset="0"/>
                  <a:cs typeface="Times New Roman" panose="02020603050405020304" pitchFamily="18" charset="0"/>
                </a:rPr>
                <a:t>Légende</a:t>
              </a:r>
            </a:p>
          </p:txBody>
        </p:sp>
        <p:sp>
          <p:nvSpPr>
            <p:cNvPr id="7" name="AutoShape 378">
              <a:extLst>
                <a:ext uri="{FF2B5EF4-FFF2-40B4-BE49-F238E27FC236}">
                  <a16:creationId xmlns:a16="http://schemas.microsoft.com/office/drawing/2014/main" id="{97802F87-01AB-4701-A6DC-B505414C2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540" y="985742"/>
              <a:ext cx="5420690" cy="1087766"/>
            </a:xfrm>
            <a:prstGeom prst="roundRect">
              <a:avLst>
                <a:gd name="adj" fmla="val 12464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/>
              <a:r>
                <a:rPr lang="fr-FR" sz="1000" dirty="0"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Pour mémoriser ces mots, voilà comment tu peux faire:</a:t>
              </a:r>
            </a:p>
            <a:p>
              <a:pPr marL="171450" indent="-171450" algn="just">
                <a:buFontTx/>
                <a:buChar char="-"/>
              </a:pPr>
              <a:r>
                <a:rPr lang="fr-FR" sz="1000" b="1" dirty="0"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lis le mot</a:t>
              </a:r>
              <a:r>
                <a:rPr lang="fr-FR" sz="1000" dirty="0"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;</a:t>
              </a:r>
            </a:p>
            <a:p>
              <a:pPr marL="171450" indent="-171450" algn="just">
                <a:buFontTx/>
                <a:buChar char="-"/>
              </a:pPr>
              <a:r>
                <a:rPr lang="fr-FR" sz="1000" b="1" dirty="0"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observe bien le mot </a:t>
              </a:r>
              <a:r>
                <a:rPr lang="fr-FR" sz="1000" dirty="0"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et cherche les « pièges », c’est-à-dire ce que tu ne peux pas deviner (lettres muettes, lettres doubles, ...); </a:t>
              </a:r>
            </a:p>
            <a:p>
              <a:pPr marL="171450" indent="-171450" algn="just">
                <a:buFontTx/>
                <a:buChar char="-"/>
              </a:pPr>
              <a:r>
                <a:rPr lang="fr-FR" sz="1000" b="1" dirty="0"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cache le mot </a:t>
              </a:r>
              <a:r>
                <a:rPr lang="fr-FR" sz="1000" dirty="0"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et </a:t>
              </a:r>
              <a:r>
                <a:rPr lang="fr-FR" sz="1000" b="1" dirty="0"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essaie de l’écrire, </a:t>
              </a:r>
              <a:r>
                <a:rPr lang="fr-FR" sz="1000" dirty="0"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 </a:t>
              </a:r>
              <a:r>
                <a:rPr lang="fr-FR" sz="1000" b="1" dirty="0"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l’épeler</a:t>
              </a:r>
              <a:r>
                <a:rPr lang="fr-FR" sz="1000" dirty="0"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 ou de </a:t>
              </a:r>
              <a:r>
                <a:rPr lang="fr-FR" sz="1000" b="1" dirty="0"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dire les « pièges »</a:t>
              </a:r>
            </a:p>
            <a:p>
              <a:pPr marL="171450" indent="-171450" algn="just">
                <a:buFontTx/>
                <a:buChar char="-"/>
              </a:pPr>
              <a:r>
                <a:rPr lang="fr-FR" sz="1000" b="1" dirty="0"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colorie un point </a:t>
              </a:r>
              <a:r>
                <a:rPr lang="fr-FR" sz="1000" dirty="0"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à chaque fois que tu as réussi à l’écrire correctement. </a:t>
              </a:r>
            </a:p>
            <a:p>
              <a:pPr algn="just"/>
              <a:r>
                <a:rPr lang="fr-FR" sz="1000" dirty="0"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3 points coloriés pour chaque mot ? Tu es prêt pour la dictée !</a:t>
              </a:r>
            </a:p>
          </p:txBody>
        </p:sp>
        <p:sp>
          <p:nvSpPr>
            <p:cNvPr id="5" name="AutoShape 526">
              <a:extLst>
                <a:ext uri="{FF2B5EF4-FFF2-40B4-BE49-F238E27FC236}">
                  <a16:creationId xmlns:a16="http://schemas.microsoft.com/office/drawing/2014/main" id="{E939DFED-9A1E-4E08-AB90-B616B36506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3343" y="1418641"/>
              <a:ext cx="907456" cy="44406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FR" sz="800" b="1" dirty="0">
                  <a:effectLst/>
                  <a:highlight>
                    <a:srgbClr val="D3D3D3"/>
                  </a:highlight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Mot outils (invariable)</a:t>
              </a:r>
              <a:endParaRPr lang="fr-FR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0CC18CE-D560-41F6-914D-2453B2488766}"/>
              </a:ext>
            </a:extLst>
          </p:cNvPr>
          <p:cNvGrpSpPr/>
          <p:nvPr/>
        </p:nvGrpSpPr>
        <p:grpSpPr>
          <a:xfrm>
            <a:off x="250204" y="2328537"/>
            <a:ext cx="3033395" cy="649605"/>
            <a:chOff x="250204" y="2689581"/>
            <a:chExt cx="3033395" cy="649605"/>
          </a:xfrm>
        </p:grpSpPr>
        <p:grpSp>
          <p:nvGrpSpPr>
            <p:cNvPr id="11" name="Group 380">
              <a:extLst>
                <a:ext uri="{FF2B5EF4-FFF2-40B4-BE49-F238E27FC236}">
                  <a16:creationId xmlns:a16="http://schemas.microsoft.com/office/drawing/2014/main" id="{70C125CA-3C52-4023-91CC-6ABA0F00B7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204" y="2689581"/>
              <a:ext cx="3033395" cy="641985"/>
              <a:chOff x="5967" y="10264"/>
              <a:chExt cx="4777" cy="1011"/>
            </a:xfrm>
          </p:grpSpPr>
          <p:grpSp>
            <p:nvGrpSpPr>
              <p:cNvPr id="12" name="Group 381">
                <a:extLst>
                  <a:ext uri="{FF2B5EF4-FFF2-40B4-BE49-F238E27FC236}">
                    <a16:creationId xmlns:a16="http://schemas.microsoft.com/office/drawing/2014/main" id="{61AF03A9-2882-42A6-8B40-DFEA076415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10" y="10296"/>
                <a:ext cx="3986" cy="979"/>
                <a:chOff x="6210" y="10296"/>
                <a:chExt cx="3986" cy="979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DA9C109-AC8E-4A9A-B60E-581729202A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10" y="10312"/>
                  <a:ext cx="1816" cy="96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90170">
                    <a:lnSpc>
                      <a:spcPct val="150000"/>
                    </a:lnSpc>
                  </a:pPr>
                  <a:r>
                    <a:rPr lang="fr-FR" sz="1000" b="1" u="sng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</a:t>
                  </a: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ami</a:t>
                  </a:r>
                  <a:endParaRPr lang="fr-FR" sz="1000" b="1" dirty="0">
                    <a:solidFill>
                      <a:srgbClr val="000000"/>
                    </a:solidFill>
                    <a:effectLst/>
                    <a:latin typeface="Script cole" panose="000004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marL="90170">
                    <a:lnSpc>
                      <a:spcPct val="150000"/>
                    </a:lnSpc>
                  </a:pPr>
                  <a:r>
                    <a:rPr lang="fr-FR" sz="1000" b="1" u="sng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une</a:t>
                  </a:r>
                  <a:r>
                    <a:rPr lang="fr-FR" sz="1000" b="1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moto</a:t>
                  </a:r>
                  <a:r>
                    <a:rPr lang="fr-FR" sz="1000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9D127330-3C2B-4D1B-B93E-4AF50385A8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80" y="10296"/>
                  <a:ext cx="1816" cy="69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une lun</a:t>
                  </a:r>
                  <a:r>
                    <a:rPr lang="fr-FR" sz="1000" b="1" u="sng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</a:t>
                  </a: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 </a:t>
                  </a:r>
                  <a:r>
                    <a:rPr lang="fr-FR" sz="1000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3" name="AutoShape 384">
                <a:extLst>
                  <a:ext uri="{FF2B5EF4-FFF2-40B4-BE49-F238E27FC236}">
                    <a16:creationId xmlns:a16="http://schemas.microsoft.com/office/drawing/2014/main" id="{ACCB6493-FB18-425D-9892-532B291688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6" y="10264"/>
                <a:ext cx="4438" cy="933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14" name="Oval 385">
                <a:extLst>
                  <a:ext uri="{FF2B5EF4-FFF2-40B4-BE49-F238E27FC236}">
                    <a16:creationId xmlns:a16="http://schemas.microsoft.com/office/drawing/2014/main" id="{6AB0EED2-63E6-491B-9203-39C9C39CC1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7" y="10482"/>
                <a:ext cx="454" cy="454"/>
              </a:xfrm>
              <a:prstGeom prst="ellipse">
                <a:avLst/>
              </a:prstGeom>
              <a:solidFill>
                <a:schemeClr val="bg1">
                  <a:lumMod val="85000"/>
                  <a:lumOff val="0"/>
                </a:schemeClr>
              </a:solidFill>
              <a:ln>
                <a:noFill/>
              </a:ln>
              <a:effectLst>
                <a:prstShdw prst="shdw17" dist="17961" dir="2700000">
                  <a:schemeClr val="bg1">
                    <a:lumMod val="85000"/>
                    <a:lumOff val="0"/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ctr" anchorCtr="0" upright="1">
                <a:noAutofit/>
              </a:bodyPr>
              <a:lstStyle/>
              <a:p>
                <a:pPr algn="ctr"/>
                <a:r>
                  <a:rPr lang="fr-FR" sz="1100" dirty="0">
                    <a:effectLst/>
                    <a:latin typeface="Wolf Sans" panose="020F07040305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D1</a:t>
                </a:r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5019DCA1-CE21-42A5-ACE5-57595D1C6A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7985" y="2727681"/>
              <a:ext cx="785736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100" dirty="0">
                  <a:solidFill>
                    <a:srgbClr val="000000"/>
                  </a:solidFill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F5C97D0-E56D-45DF-89E4-37687D212F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212" y="2720061"/>
              <a:ext cx="647997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59A5C39-D3D2-4210-A741-095567FAB26C}"/>
              </a:ext>
            </a:extLst>
          </p:cNvPr>
          <p:cNvGrpSpPr/>
          <p:nvPr/>
        </p:nvGrpSpPr>
        <p:grpSpPr>
          <a:xfrm>
            <a:off x="251461" y="3016234"/>
            <a:ext cx="3033395" cy="641985"/>
            <a:chOff x="3567404" y="2689581"/>
            <a:chExt cx="3033395" cy="641985"/>
          </a:xfrm>
        </p:grpSpPr>
        <p:grpSp>
          <p:nvGrpSpPr>
            <p:cNvPr id="30" name="Group 380">
              <a:extLst>
                <a:ext uri="{FF2B5EF4-FFF2-40B4-BE49-F238E27FC236}">
                  <a16:creationId xmlns:a16="http://schemas.microsoft.com/office/drawing/2014/main" id="{BFA247E4-3DBB-4A80-A0ED-2D42ABF6F3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67404" y="2689581"/>
              <a:ext cx="3033395" cy="641985"/>
              <a:chOff x="5967" y="10264"/>
              <a:chExt cx="4777" cy="1011"/>
            </a:xfrm>
          </p:grpSpPr>
          <p:grpSp>
            <p:nvGrpSpPr>
              <p:cNvPr id="33" name="Group 381">
                <a:extLst>
                  <a:ext uri="{FF2B5EF4-FFF2-40B4-BE49-F238E27FC236}">
                    <a16:creationId xmlns:a16="http://schemas.microsoft.com/office/drawing/2014/main" id="{3130AB88-94D7-459F-AB4B-49955167F2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10" y="10296"/>
                <a:ext cx="3986" cy="979"/>
                <a:chOff x="6210" y="10296"/>
                <a:chExt cx="3986" cy="979"/>
              </a:xfrm>
            </p:grpSpPr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F11F6005-0D0B-4060-9EA4-0BF06DC308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10" y="10312"/>
                  <a:ext cx="1816" cy="9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une jup</a:t>
                  </a:r>
                  <a:r>
                    <a:rPr lang="fr-FR" sz="1000" b="1" u="sng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une rob</a:t>
                  </a:r>
                  <a:r>
                    <a:rPr lang="fr-FR" sz="1000" b="1" u="sng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</a:t>
                  </a:r>
                  <a:r>
                    <a:rPr lang="fr-FR" sz="1000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13F9962F-498D-4A0C-9D21-F2BAB4DC6B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80" y="10296"/>
                  <a:ext cx="1816" cy="69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 cheval</a:t>
                  </a: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 </a:t>
                  </a:r>
                  <a:r>
                    <a:rPr lang="fr-FR" sz="1000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34" name="AutoShape 384">
                <a:extLst>
                  <a:ext uri="{FF2B5EF4-FFF2-40B4-BE49-F238E27FC236}">
                    <a16:creationId xmlns:a16="http://schemas.microsoft.com/office/drawing/2014/main" id="{8A9B6DF0-A45C-4BBD-843C-FFA386D9B0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6" y="10264"/>
                <a:ext cx="4438" cy="939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35" name="Oval 385">
                <a:extLst>
                  <a:ext uri="{FF2B5EF4-FFF2-40B4-BE49-F238E27FC236}">
                    <a16:creationId xmlns:a16="http://schemas.microsoft.com/office/drawing/2014/main" id="{5D650725-177A-4338-BFD4-DC62C2CF9D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7" y="10338"/>
                <a:ext cx="454" cy="454"/>
              </a:xfrm>
              <a:prstGeom prst="ellipse">
                <a:avLst/>
              </a:prstGeom>
              <a:solidFill>
                <a:schemeClr val="bg1">
                  <a:lumMod val="85000"/>
                  <a:lumOff val="0"/>
                </a:schemeClr>
              </a:solidFill>
              <a:ln>
                <a:noFill/>
              </a:ln>
              <a:effectLst>
                <a:prstShdw prst="shdw17" dist="17961" dir="2700000">
                  <a:schemeClr val="bg1">
                    <a:lumMod val="85000"/>
                    <a:lumOff val="0"/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ctr" anchorCtr="0" upright="1">
                <a:noAutofit/>
              </a:bodyPr>
              <a:lstStyle/>
              <a:p>
                <a:pPr algn="ctr"/>
                <a:r>
                  <a:rPr lang="fr-FR" sz="1100" dirty="0">
                    <a:effectLst/>
                    <a:latin typeface="Wolf Sans" panose="020F07040305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D2</a:t>
                </a:r>
              </a:p>
            </p:txBody>
          </p: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18334E7-E723-408D-956A-E605419B75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5185" y="2727682"/>
              <a:ext cx="647997" cy="363206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AFFFC1A-3613-494B-AEAF-33CF16E657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4062" y="2720061"/>
              <a:ext cx="647997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6E4A2902-9AE1-4921-A19F-195269E8EC7D}"/>
              </a:ext>
            </a:extLst>
          </p:cNvPr>
          <p:cNvGrpSpPr/>
          <p:nvPr/>
        </p:nvGrpSpPr>
        <p:grpSpPr>
          <a:xfrm>
            <a:off x="242522" y="3696320"/>
            <a:ext cx="3033395" cy="584200"/>
            <a:chOff x="117178" y="2382179"/>
            <a:chExt cx="3033395" cy="584200"/>
          </a:xfrm>
        </p:grpSpPr>
        <p:grpSp>
          <p:nvGrpSpPr>
            <p:cNvPr id="39" name="Group 380">
              <a:extLst>
                <a:ext uri="{FF2B5EF4-FFF2-40B4-BE49-F238E27FC236}">
                  <a16:creationId xmlns:a16="http://schemas.microsoft.com/office/drawing/2014/main" id="{D4C3B3B8-9C3B-4AF4-A133-EA6592F2EE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178" y="2382179"/>
              <a:ext cx="3033395" cy="584200"/>
              <a:chOff x="5967" y="10661"/>
              <a:chExt cx="4777" cy="920"/>
            </a:xfrm>
          </p:grpSpPr>
          <p:grpSp>
            <p:nvGrpSpPr>
              <p:cNvPr id="42" name="Group 381">
                <a:extLst>
                  <a:ext uri="{FF2B5EF4-FFF2-40B4-BE49-F238E27FC236}">
                    <a16:creationId xmlns:a16="http://schemas.microsoft.com/office/drawing/2014/main" id="{F7D55DAB-F2BB-4D99-A9EA-86340FE820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199" y="10661"/>
                <a:ext cx="4024" cy="699"/>
                <a:chOff x="6199" y="10661"/>
                <a:chExt cx="4024" cy="699"/>
              </a:xfrm>
            </p:grpSpPr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AF765EDC-AB1D-4D0B-B28C-195E953B47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99" y="10661"/>
                  <a:ext cx="1816" cy="55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90170">
                    <a:lnSpc>
                      <a:spcPct val="150000"/>
                    </a:lnSpc>
                  </a:pPr>
                  <a:r>
                    <a:rPr lang="fr-FR" sz="1100" b="1" dirty="0"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il y a</a:t>
                  </a:r>
                </a:p>
                <a:p>
                  <a:pPr marL="90170">
                    <a:lnSpc>
                      <a:spcPct val="150000"/>
                    </a:lnSpc>
                  </a:pPr>
                  <a:r>
                    <a:rPr lang="fr-FR" sz="1100" b="1" dirty="0"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elle</a:t>
                  </a:r>
                  <a:endParaRPr lang="fr-FR" sz="1100" b="1" dirty="0">
                    <a:effectLst/>
                    <a:highlight>
                      <a:srgbClr val="C0C0C0"/>
                    </a:highlight>
                    <a:latin typeface="Script cole" panose="000004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648AEDAD-8FC1-47BC-8791-661AAD66D1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407" y="10669"/>
                  <a:ext cx="1816" cy="69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une tomat</a:t>
                  </a:r>
                  <a:r>
                    <a:rPr lang="fr-FR" sz="1000" b="1" u="sng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</a:t>
                  </a: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</a:t>
                  </a:r>
                  <a:r>
                    <a:rPr lang="fr-FR" sz="1000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3" name="AutoShape 384">
                <a:extLst>
                  <a:ext uri="{FF2B5EF4-FFF2-40B4-BE49-F238E27FC236}">
                    <a16:creationId xmlns:a16="http://schemas.microsoft.com/office/drawing/2014/main" id="{7039FBF6-1C86-4DC1-8354-D9C53720D2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6" y="10674"/>
                <a:ext cx="4438" cy="907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44" name="Oval 385">
                <a:extLst>
                  <a:ext uri="{FF2B5EF4-FFF2-40B4-BE49-F238E27FC236}">
                    <a16:creationId xmlns:a16="http://schemas.microsoft.com/office/drawing/2014/main" id="{FC103A04-BD34-4337-8D64-87ED483281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7" y="10710"/>
                <a:ext cx="454" cy="454"/>
              </a:xfrm>
              <a:prstGeom prst="ellipse">
                <a:avLst/>
              </a:prstGeom>
              <a:solidFill>
                <a:schemeClr val="bg1">
                  <a:lumMod val="85000"/>
                  <a:lumOff val="0"/>
                </a:schemeClr>
              </a:solidFill>
              <a:ln>
                <a:noFill/>
              </a:ln>
              <a:effectLst>
                <a:prstShdw prst="shdw17" dist="17961" dir="2700000">
                  <a:schemeClr val="bg1">
                    <a:lumMod val="85000"/>
                    <a:lumOff val="0"/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ctr" anchorCtr="0" upright="1">
                <a:noAutofit/>
              </a:bodyPr>
              <a:lstStyle/>
              <a:p>
                <a:pPr algn="ctr"/>
                <a:r>
                  <a:rPr lang="fr-FR" sz="1100" dirty="0">
                    <a:latin typeface="Wolf Sans" panose="020F07040305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D3</a:t>
                </a:r>
                <a:endParaRPr lang="fr-FR" sz="1100" dirty="0">
                  <a:effectLst/>
                  <a:latin typeface="Wolf Sans" panose="020F07040305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12A7FB7-C1A8-49C9-9125-0C58A95499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959" y="2419644"/>
              <a:ext cx="647997" cy="295909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F1C227B-CDBC-4F9F-8DD8-A49574CC21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0186" y="2412024"/>
              <a:ext cx="647997" cy="295909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D5E1F3A2-0C14-47B4-AE3C-663AF64C0AAD}"/>
              </a:ext>
            </a:extLst>
          </p:cNvPr>
          <p:cNvGrpSpPr/>
          <p:nvPr/>
        </p:nvGrpSpPr>
        <p:grpSpPr>
          <a:xfrm>
            <a:off x="253460" y="4379565"/>
            <a:ext cx="3033395" cy="649605"/>
            <a:chOff x="117178" y="2130084"/>
            <a:chExt cx="3033395" cy="649605"/>
          </a:xfrm>
        </p:grpSpPr>
        <p:grpSp>
          <p:nvGrpSpPr>
            <p:cNvPr id="48" name="Group 380">
              <a:extLst>
                <a:ext uri="{FF2B5EF4-FFF2-40B4-BE49-F238E27FC236}">
                  <a16:creationId xmlns:a16="http://schemas.microsoft.com/office/drawing/2014/main" id="{D19AE762-9381-47BD-8B47-242878E697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178" y="2130084"/>
              <a:ext cx="3033395" cy="641985"/>
              <a:chOff x="5967" y="10264"/>
              <a:chExt cx="4777" cy="1011"/>
            </a:xfrm>
          </p:grpSpPr>
          <p:grpSp>
            <p:nvGrpSpPr>
              <p:cNvPr id="51" name="Group 381">
                <a:extLst>
                  <a:ext uri="{FF2B5EF4-FFF2-40B4-BE49-F238E27FC236}">
                    <a16:creationId xmlns:a16="http://schemas.microsoft.com/office/drawing/2014/main" id="{465F589E-1CD0-4B32-AB83-0472ACFF14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10" y="10296"/>
                <a:ext cx="3986" cy="979"/>
                <a:chOff x="6210" y="10296"/>
                <a:chExt cx="3986" cy="979"/>
              </a:xfrm>
            </p:grpSpPr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FB12DBA5-E5A3-4E4E-832B-8F172A0AC7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10" y="10312"/>
                  <a:ext cx="1816" cy="96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et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 pirat</a:t>
                  </a:r>
                  <a:r>
                    <a:rPr lang="fr-FR" sz="1000" b="1" u="sng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</a:t>
                  </a:r>
                  <a:r>
                    <a:rPr lang="fr-FR" sz="1000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93A7E1E4-3B6A-4C59-8CAD-C5CDFBC2E0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80" y="10296"/>
                  <a:ext cx="1816" cy="69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est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c’est</a:t>
                  </a: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 </a:t>
                  </a:r>
                  <a:r>
                    <a:rPr lang="fr-FR" sz="1000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52" name="AutoShape 384">
                <a:extLst>
                  <a:ext uri="{FF2B5EF4-FFF2-40B4-BE49-F238E27FC236}">
                    <a16:creationId xmlns:a16="http://schemas.microsoft.com/office/drawing/2014/main" id="{DF16744F-35C8-45E0-A963-ACF6E42D5B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6" y="10264"/>
                <a:ext cx="4438" cy="963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53" name="Oval 385">
                <a:extLst>
                  <a:ext uri="{FF2B5EF4-FFF2-40B4-BE49-F238E27FC236}">
                    <a16:creationId xmlns:a16="http://schemas.microsoft.com/office/drawing/2014/main" id="{248AB4AD-1623-4348-95B4-09DEF9822F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7" y="10518"/>
                <a:ext cx="454" cy="454"/>
              </a:xfrm>
              <a:prstGeom prst="ellipse">
                <a:avLst/>
              </a:prstGeom>
              <a:solidFill>
                <a:schemeClr val="bg1">
                  <a:lumMod val="85000"/>
                  <a:lumOff val="0"/>
                </a:schemeClr>
              </a:solidFill>
              <a:ln>
                <a:noFill/>
              </a:ln>
              <a:effectLst>
                <a:prstShdw prst="shdw17" dist="17961" dir="2700000">
                  <a:schemeClr val="bg1">
                    <a:lumMod val="85000"/>
                    <a:lumOff val="0"/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ctr" anchorCtr="0" upright="1">
                <a:noAutofit/>
              </a:bodyPr>
              <a:lstStyle/>
              <a:p>
                <a:pPr algn="ctr"/>
                <a:r>
                  <a:rPr lang="fr-FR" sz="1100" dirty="0">
                    <a:latin typeface="Wolf Sans" panose="020F07040305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D4</a:t>
                </a:r>
                <a:endParaRPr lang="fr-FR" sz="1100" dirty="0">
                  <a:effectLst/>
                  <a:latin typeface="Wolf Sans" panose="020F07040305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018153E-C065-456B-B1CF-9711AC9AA3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959" y="2168184"/>
              <a:ext cx="647997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86E98B9-38AF-49A9-8F23-E70BE16742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3836" y="2160564"/>
              <a:ext cx="647997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D1498B51-FE20-4C41-84EF-10C4FF2849D0}"/>
              </a:ext>
            </a:extLst>
          </p:cNvPr>
          <p:cNvGrpSpPr/>
          <p:nvPr/>
        </p:nvGrpSpPr>
        <p:grpSpPr>
          <a:xfrm>
            <a:off x="242522" y="5083940"/>
            <a:ext cx="3033395" cy="649605"/>
            <a:chOff x="117178" y="2130084"/>
            <a:chExt cx="3033395" cy="649605"/>
          </a:xfrm>
        </p:grpSpPr>
        <p:grpSp>
          <p:nvGrpSpPr>
            <p:cNvPr id="57" name="Group 380">
              <a:extLst>
                <a:ext uri="{FF2B5EF4-FFF2-40B4-BE49-F238E27FC236}">
                  <a16:creationId xmlns:a16="http://schemas.microsoft.com/office/drawing/2014/main" id="{0F1CA4DA-F11B-4DB8-A4B4-8966258B63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178" y="2130084"/>
              <a:ext cx="3033395" cy="641985"/>
              <a:chOff x="5967" y="10264"/>
              <a:chExt cx="4777" cy="1011"/>
            </a:xfrm>
          </p:grpSpPr>
          <p:grpSp>
            <p:nvGrpSpPr>
              <p:cNvPr id="60" name="Group 381">
                <a:extLst>
                  <a:ext uri="{FF2B5EF4-FFF2-40B4-BE49-F238E27FC236}">
                    <a16:creationId xmlns:a16="http://schemas.microsoft.com/office/drawing/2014/main" id="{F4ED37FF-F808-49FE-935B-78FB0835F2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10" y="10296"/>
                <a:ext cx="3986" cy="979"/>
                <a:chOff x="6210" y="10296"/>
                <a:chExt cx="3986" cy="979"/>
              </a:xfrm>
            </p:grpSpPr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E7A4DD1D-0436-4AEE-917B-5CF2115C8E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10" y="10312"/>
                  <a:ext cx="1816" cy="96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 v</a:t>
                  </a:r>
                  <a:r>
                    <a:rPr lang="fr-FR" sz="1000" b="1" u="sng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é</a:t>
                  </a:r>
                  <a:r>
                    <a:rPr lang="fr-FR" sz="1000" b="1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lo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 a</a:t>
                  </a:r>
                  <a:r>
                    <a:rPr lang="fr-FR" sz="1000" b="1" u="sng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r</a:t>
                  </a: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b</a:t>
                  </a:r>
                  <a:r>
                    <a:rPr lang="fr-FR" sz="1000" b="1" u="sng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re</a:t>
                  </a:r>
                  <a:r>
                    <a:rPr lang="fr-FR" sz="1000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230C8603-966B-4050-BE25-F2D3EB1E0C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80" y="10296"/>
                  <a:ext cx="1816" cy="69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une banan</a:t>
                  </a:r>
                  <a:r>
                    <a:rPr lang="fr-FR" sz="1000" b="1" u="sng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fr-FR" sz="1000" b="1" u="sng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l’é</a:t>
                  </a:r>
                  <a:r>
                    <a:rPr lang="fr-FR" sz="1000" b="1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col</a:t>
                  </a:r>
                  <a:r>
                    <a:rPr lang="fr-FR" sz="1000" b="1" u="sng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</a:t>
                  </a: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 </a:t>
                  </a:r>
                  <a:r>
                    <a:rPr lang="fr-FR" sz="1000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61" name="AutoShape 384">
                <a:extLst>
                  <a:ext uri="{FF2B5EF4-FFF2-40B4-BE49-F238E27FC236}">
                    <a16:creationId xmlns:a16="http://schemas.microsoft.com/office/drawing/2014/main" id="{540B2728-86FC-4F47-A9AE-8F1D6FC91E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6" y="10264"/>
                <a:ext cx="4438" cy="963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62" name="Oval 385">
                <a:extLst>
                  <a:ext uri="{FF2B5EF4-FFF2-40B4-BE49-F238E27FC236}">
                    <a16:creationId xmlns:a16="http://schemas.microsoft.com/office/drawing/2014/main" id="{A9C3EE0B-50C6-43C8-BFEE-17AACE1CF5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7" y="10518"/>
                <a:ext cx="454" cy="454"/>
              </a:xfrm>
              <a:prstGeom prst="ellipse">
                <a:avLst/>
              </a:prstGeom>
              <a:solidFill>
                <a:schemeClr val="bg1">
                  <a:lumMod val="85000"/>
                  <a:lumOff val="0"/>
                </a:schemeClr>
              </a:solidFill>
              <a:ln>
                <a:noFill/>
              </a:ln>
              <a:effectLst>
                <a:prstShdw prst="shdw17" dist="17961" dir="2700000">
                  <a:schemeClr val="bg1">
                    <a:lumMod val="85000"/>
                    <a:lumOff val="0"/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ctr" anchorCtr="0" upright="1">
                <a:noAutofit/>
              </a:bodyPr>
              <a:lstStyle/>
              <a:p>
                <a:pPr algn="ctr"/>
                <a:r>
                  <a:rPr lang="fr-FR" sz="1100" dirty="0">
                    <a:latin typeface="Wolf Sans" panose="020F07040305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D5</a:t>
                </a:r>
                <a:endParaRPr lang="fr-FR" sz="1100" dirty="0">
                  <a:effectLst/>
                  <a:latin typeface="Wolf Sans" panose="020F07040305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C1B04D46-6826-4328-87D0-DEEBE62CC9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959" y="2168184"/>
              <a:ext cx="647997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4A65B316-C8A0-46AA-ABBA-1EB724357F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0186" y="2160564"/>
              <a:ext cx="647997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E9661111-466C-49BC-BDE7-44DE8FF0AB5D}"/>
              </a:ext>
            </a:extLst>
          </p:cNvPr>
          <p:cNvGrpSpPr/>
          <p:nvPr/>
        </p:nvGrpSpPr>
        <p:grpSpPr>
          <a:xfrm>
            <a:off x="251529" y="5774329"/>
            <a:ext cx="3033395" cy="649605"/>
            <a:chOff x="117178" y="2130084"/>
            <a:chExt cx="3033395" cy="649605"/>
          </a:xfrm>
        </p:grpSpPr>
        <p:grpSp>
          <p:nvGrpSpPr>
            <p:cNvPr id="66" name="Group 380">
              <a:extLst>
                <a:ext uri="{FF2B5EF4-FFF2-40B4-BE49-F238E27FC236}">
                  <a16:creationId xmlns:a16="http://schemas.microsoft.com/office/drawing/2014/main" id="{2A3652BB-C80A-4367-882C-3D8FE90658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178" y="2130084"/>
              <a:ext cx="3033395" cy="641985"/>
              <a:chOff x="5967" y="10264"/>
              <a:chExt cx="4777" cy="1011"/>
            </a:xfrm>
          </p:grpSpPr>
          <p:grpSp>
            <p:nvGrpSpPr>
              <p:cNvPr id="69" name="Group 381">
                <a:extLst>
                  <a:ext uri="{FF2B5EF4-FFF2-40B4-BE49-F238E27FC236}">
                    <a16:creationId xmlns:a16="http://schemas.microsoft.com/office/drawing/2014/main" id="{7B6C8165-016F-4558-897B-DCB142269C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10" y="10296"/>
                <a:ext cx="3986" cy="979"/>
                <a:chOff x="6210" y="10296"/>
                <a:chExt cx="3986" cy="979"/>
              </a:xfrm>
            </p:grpSpPr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F95D1DDC-5D6B-4430-81DA-BEA26AEF41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10" y="10312"/>
                  <a:ext cx="1816" cy="96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les</a:t>
                  </a:r>
                  <a:endParaRPr lang="fr-FR" sz="1000" b="1" u="sng" dirty="0">
                    <a:solidFill>
                      <a:srgbClr val="000000"/>
                    </a:solidFill>
                    <a:effectLst/>
                    <a:highlight>
                      <a:srgbClr val="C0C0C0"/>
                    </a:highlight>
                    <a:latin typeface="Script cole" panose="000004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des</a:t>
                  </a:r>
                  <a:r>
                    <a:rPr lang="fr-FR" sz="1000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658B5791-03E3-4CA0-A981-D5B74AC63F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80" y="10296"/>
                  <a:ext cx="1816" cy="69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ses</a:t>
                  </a: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 </a:t>
                  </a:r>
                  <a:r>
                    <a:rPr lang="fr-FR" sz="1000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70" name="AutoShape 384">
                <a:extLst>
                  <a:ext uri="{FF2B5EF4-FFF2-40B4-BE49-F238E27FC236}">
                    <a16:creationId xmlns:a16="http://schemas.microsoft.com/office/drawing/2014/main" id="{30E98CED-36C9-4949-AA2F-C4B6AA4768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6" y="10264"/>
                <a:ext cx="4438" cy="963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71" name="Oval 385">
                <a:extLst>
                  <a:ext uri="{FF2B5EF4-FFF2-40B4-BE49-F238E27FC236}">
                    <a16:creationId xmlns:a16="http://schemas.microsoft.com/office/drawing/2014/main" id="{FA030BBC-E406-46E6-8698-CD51387AD8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7" y="10518"/>
                <a:ext cx="454" cy="454"/>
              </a:xfrm>
              <a:prstGeom prst="ellipse">
                <a:avLst/>
              </a:prstGeom>
              <a:solidFill>
                <a:schemeClr val="bg1">
                  <a:lumMod val="85000"/>
                  <a:lumOff val="0"/>
                </a:schemeClr>
              </a:solidFill>
              <a:ln>
                <a:noFill/>
              </a:ln>
              <a:effectLst>
                <a:prstShdw prst="shdw17" dist="17961" dir="2700000">
                  <a:schemeClr val="bg1">
                    <a:lumMod val="85000"/>
                    <a:lumOff val="0"/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ctr" anchorCtr="0" upright="1">
                <a:noAutofit/>
              </a:bodyPr>
              <a:lstStyle/>
              <a:p>
                <a:pPr algn="ctr"/>
                <a:r>
                  <a:rPr lang="fr-FR" sz="1100" dirty="0">
                    <a:effectLst/>
                    <a:latin typeface="Wolf Sans" panose="020F07040305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D6</a:t>
                </a:r>
              </a:p>
            </p:txBody>
          </p:sp>
        </p:grp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89235AAE-C10D-4146-B10E-49E71CAE6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959" y="2168184"/>
              <a:ext cx="647997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2196AD1D-509B-4B03-A9D8-024A5B17B9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3836" y="2160564"/>
              <a:ext cx="647997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A2F5B12C-A102-43D8-88BA-A3684094026C}"/>
              </a:ext>
            </a:extLst>
          </p:cNvPr>
          <p:cNvGrpSpPr/>
          <p:nvPr/>
        </p:nvGrpSpPr>
        <p:grpSpPr>
          <a:xfrm>
            <a:off x="238910" y="6469219"/>
            <a:ext cx="3101352" cy="808770"/>
            <a:chOff x="117178" y="2112304"/>
            <a:chExt cx="3094214" cy="808770"/>
          </a:xfrm>
        </p:grpSpPr>
        <p:grpSp>
          <p:nvGrpSpPr>
            <p:cNvPr id="75" name="Group 380">
              <a:extLst>
                <a:ext uri="{FF2B5EF4-FFF2-40B4-BE49-F238E27FC236}">
                  <a16:creationId xmlns:a16="http://schemas.microsoft.com/office/drawing/2014/main" id="{EB57D81F-6B2F-43DC-A053-B7FAD163FE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178" y="2112304"/>
              <a:ext cx="3033395" cy="789940"/>
              <a:chOff x="5967" y="10236"/>
              <a:chExt cx="4777" cy="1244"/>
            </a:xfrm>
          </p:grpSpPr>
          <p:grpSp>
            <p:nvGrpSpPr>
              <p:cNvPr id="78" name="Group 381">
                <a:extLst>
                  <a:ext uri="{FF2B5EF4-FFF2-40B4-BE49-F238E27FC236}">
                    <a16:creationId xmlns:a16="http://schemas.microsoft.com/office/drawing/2014/main" id="{131C0E00-36E0-42A5-951C-B3EE33E0E4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10" y="10236"/>
                <a:ext cx="3986" cy="979"/>
                <a:chOff x="6210" y="10236"/>
                <a:chExt cx="3986" cy="979"/>
              </a:xfrm>
            </p:grpSpPr>
            <p:sp>
              <p:nvSpPr>
                <p:cNvPr id="81" name="Rectangle 80">
                  <a:extLst>
                    <a:ext uri="{FF2B5EF4-FFF2-40B4-BE49-F238E27FC236}">
                      <a16:creationId xmlns:a16="http://schemas.microsoft.com/office/drawing/2014/main" id="{65F5B76F-992C-4532-B83A-49FB4711C8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10" y="10252"/>
                  <a:ext cx="1816" cy="96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cs typeface="Times New Roman" panose="02020603050405020304" pitchFamily="18" charset="0"/>
                    </a:rPr>
                    <a:t>un cha</a:t>
                  </a:r>
                  <a:r>
                    <a:rPr lang="fr-FR" sz="1000" b="1" u="sng" dirty="0">
                      <a:solidFill>
                        <a:srgbClr val="000000"/>
                      </a:solidFill>
                      <a:latin typeface="Script cole" panose="00000400000000000000" pitchFamily="2" charset="0"/>
                      <a:cs typeface="Times New Roman" panose="02020603050405020304" pitchFamily="18" charset="0"/>
                    </a:rPr>
                    <a:t>t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cs typeface="Times New Roman" panose="02020603050405020304" pitchFamily="18" charset="0"/>
                    </a:rPr>
                    <a:t>du chocola</a:t>
                  </a:r>
                  <a:r>
                    <a:rPr lang="fr-FR" sz="1000" b="1" u="sng" dirty="0">
                      <a:solidFill>
                        <a:srgbClr val="000000"/>
                      </a:solidFill>
                      <a:latin typeface="Script cole" panose="00000400000000000000" pitchFamily="2" charset="0"/>
                      <a:cs typeface="Times New Roman" panose="02020603050405020304" pitchFamily="18" charset="0"/>
                    </a:rPr>
                    <a:t>t</a:t>
                  </a:r>
                </a:p>
              </p:txBody>
            </p:sp>
            <p:sp>
              <p:nvSpPr>
                <p:cNvPr id="82" name="Rectangle 81">
                  <a:extLst>
                    <a:ext uri="{FF2B5EF4-FFF2-40B4-BE49-F238E27FC236}">
                      <a16:creationId xmlns:a16="http://schemas.microsoft.com/office/drawing/2014/main" id="{9060E977-36EE-4B10-B2D6-2D9978E37B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80" y="10236"/>
                  <a:ext cx="1816" cy="69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90170">
                    <a:lnSpc>
                      <a:spcPct val="150000"/>
                    </a:lnSpc>
                  </a:pP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cs typeface="Times New Roman" panose="02020603050405020304" pitchFamily="18" charset="0"/>
                    </a:rPr>
                    <a:t>un frui</a:t>
                  </a:r>
                  <a:r>
                    <a:rPr lang="fr-FR" sz="1000" b="1" u="sng" dirty="0">
                      <a:solidFill>
                        <a:srgbClr val="000000"/>
                      </a:solidFill>
                      <a:latin typeface="Script cole" panose="00000400000000000000" pitchFamily="2" charset="0"/>
                      <a:cs typeface="Times New Roman" panose="02020603050405020304" pitchFamily="18" charset="0"/>
                    </a:rPr>
                    <a:t>t</a:t>
                  </a:r>
                </a:p>
                <a:p>
                  <a:pPr marL="90170">
                    <a:lnSpc>
                      <a:spcPct val="150000"/>
                    </a:lnSpc>
                  </a:pP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cs typeface="Times New Roman" panose="02020603050405020304" pitchFamily="18" charset="0"/>
                    </a:rPr>
                    <a:t>un li</a:t>
                  </a:r>
                  <a:r>
                    <a:rPr lang="fr-FR" sz="1000" b="1" u="sng" dirty="0">
                      <a:solidFill>
                        <a:srgbClr val="000000"/>
                      </a:solidFill>
                      <a:latin typeface="Script cole" panose="00000400000000000000" pitchFamily="2" charset="0"/>
                      <a:cs typeface="Times New Roman" panose="02020603050405020304" pitchFamily="18" charset="0"/>
                    </a:rPr>
                    <a:t>t</a:t>
                  </a:r>
                </a:p>
                <a:p>
                  <a:pPr marL="90170">
                    <a:lnSpc>
                      <a:spcPct val="150000"/>
                    </a:lnSpc>
                  </a:pPr>
                  <a:r>
                    <a:rPr lang="fr-FR" sz="1000" b="1" u="sng" dirty="0">
                      <a:solidFill>
                        <a:srgbClr val="000000"/>
                      </a:solidFill>
                      <a:latin typeface="Script cole" panose="00000400000000000000" pitchFamily="2" charset="0"/>
                      <a:cs typeface="Times New Roman" panose="02020603050405020304" pitchFamily="18" charset="0"/>
                    </a:rPr>
                    <a:t>h</a:t>
                  </a: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cs typeface="Times New Roman" panose="02020603050405020304" pitchFamily="18" charset="0"/>
                    </a:rPr>
                    <a:t>ui</a:t>
                  </a:r>
                  <a:r>
                    <a:rPr lang="fr-FR" sz="1000" b="1" u="sng" dirty="0">
                      <a:solidFill>
                        <a:srgbClr val="000000"/>
                      </a:solidFill>
                      <a:latin typeface="Script cole" panose="00000400000000000000" pitchFamily="2" charset="0"/>
                      <a:cs typeface="Times New Roman" panose="02020603050405020304" pitchFamily="18" charset="0"/>
                    </a:rPr>
                    <a:t>t</a:t>
                  </a:r>
                </a:p>
              </p:txBody>
            </p:sp>
          </p:grpSp>
          <p:sp>
            <p:nvSpPr>
              <p:cNvPr id="79" name="AutoShape 384">
                <a:extLst>
                  <a:ext uri="{FF2B5EF4-FFF2-40B4-BE49-F238E27FC236}">
                    <a16:creationId xmlns:a16="http://schemas.microsoft.com/office/drawing/2014/main" id="{32051596-9C86-48F8-BC67-90AFE90D9D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6" y="10264"/>
                <a:ext cx="4438" cy="1216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80" name="Oval 385">
                <a:extLst>
                  <a:ext uri="{FF2B5EF4-FFF2-40B4-BE49-F238E27FC236}">
                    <a16:creationId xmlns:a16="http://schemas.microsoft.com/office/drawing/2014/main" id="{A1E6256E-14BD-4479-AC64-85B6E3D783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7" y="10518"/>
                <a:ext cx="454" cy="454"/>
              </a:xfrm>
              <a:prstGeom prst="ellipse">
                <a:avLst/>
              </a:prstGeom>
              <a:solidFill>
                <a:schemeClr val="bg1">
                  <a:lumMod val="85000"/>
                  <a:lumOff val="0"/>
                </a:schemeClr>
              </a:solidFill>
              <a:ln>
                <a:noFill/>
              </a:ln>
              <a:effectLst>
                <a:prstShdw prst="shdw17" dist="17961" dir="2700000">
                  <a:schemeClr val="bg1">
                    <a:lumMod val="85000"/>
                    <a:lumOff val="0"/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ctr" anchorCtr="0" upright="1">
                <a:noAutofit/>
              </a:bodyPr>
              <a:lstStyle/>
              <a:p>
                <a:pPr algn="ctr"/>
                <a:r>
                  <a:rPr lang="fr-FR" sz="1100" dirty="0">
                    <a:latin typeface="Wolf Sans" panose="020F07040305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D7</a:t>
                </a:r>
                <a:endParaRPr lang="fr-FR" sz="1100" dirty="0">
                  <a:effectLst/>
                  <a:latin typeface="Wolf Sans" panose="020F07040305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7039110D-BCD5-4C4E-9BB4-07DB4421E8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1159" y="2130084"/>
              <a:ext cx="709536" cy="749528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  <a:p>
              <a:pPr marL="90170">
                <a:lnSpc>
                  <a:spcPct val="150000"/>
                </a:lnSpc>
              </a:pPr>
              <a:r>
                <a:rPr lang="fr-FR" sz="11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1F8FE421-2DC6-4C9B-AA89-C44F7E492B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0185" y="2122464"/>
              <a:ext cx="781207" cy="798610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  <a:p>
              <a:pPr marL="90170">
                <a:lnSpc>
                  <a:spcPct val="150000"/>
                </a:lnSpc>
              </a:pPr>
              <a:r>
                <a:rPr lang="fr-FR" sz="11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3" name="Groupe 82">
            <a:extLst>
              <a:ext uri="{FF2B5EF4-FFF2-40B4-BE49-F238E27FC236}">
                <a16:creationId xmlns:a16="http://schemas.microsoft.com/office/drawing/2014/main" id="{FAD3C4EA-4F23-4120-8232-A230D1898ED6}"/>
              </a:ext>
            </a:extLst>
          </p:cNvPr>
          <p:cNvGrpSpPr/>
          <p:nvPr/>
        </p:nvGrpSpPr>
        <p:grpSpPr>
          <a:xfrm>
            <a:off x="243065" y="7337692"/>
            <a:ext cx="3033395" cy="629285"/>
            <a:chOff x="117178" y="2112304"/>
            <a:chExt cx="3033395" cy="629285"/>
          </a:xfrm>
        </p:grpSpPr>
        <p:grpSp>
          <p:nvGrpSpPr>
            <p:cNvPr id="84" name="Group 380">
              <a:extLst>
                <a:ext uri="{FF2B5EF4-FFF2-40B4-BE49-F238E27FC236}">
                  <a16:creationId xmlns:a16="http://schemas.microsoft.com/office/drawing/2014/main" id="{25EF86C5-004F-4E2E-8DE7-A9D27BFC4F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178" y="2112304"/>
              <a:ext cx="3033395" cy="621665"/>
              <a:chOff x="5967" y="10236"/>
              <a:chExt cx="4777" cy="979"/>
            </a:xfrm>
          </p:grpSpPr>
          <p:grpSp>
            <p:nvGrpSpPr>
              <p:cNvPr id="87" name="Group 381">
                <a:extLst>
                  <a:ext uri="{FF2B5EF4-FFF2-40B4-BE49-F238E27FC236}">
                    <a16:creationId xmlns:a16="http://schemas.microsoft.com/office/drawing/2014/main" id="{1705CA0E-9D40-4560-95ED-ABDD733CFD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10" y="10236"/>
                <a:ext cx="3986" cy="979"/>
                <a:chOff x="6210" y="10236"/>
                <a:chExt cx="3986" cy="979"/>
              </a:xfrm>
            </p:grpSpPr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56EC9049-0CA1-4682-AAE1-B5A9143D76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10" y="10252"/>
                  <a:ext cx="1816" cy="96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 renar</a:t>
                  </a:r>
                  <a:r>
                    <a:rPr lang="fr-FR" sz="1000" b="1" u="sng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d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 lézar</a:t>
                  </a:r>
                  <a:r>
                    <a:rPr lang="fr-FR" sz="1000" b="1" u="sng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d</a:t>
                  </a:r>
                  <a:r>
                    <a:rPr lang="fr-FR" sz="1000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</a:t>
                  </a:r>
                  <a:endParaRPr lang="fr-FR" sz="1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C300F4B5-5A21-42E5-BE87-5ADB8F538A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80" y="10236"/>
                  <a:ext cx="1816" cy="69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 regar</a:t>
                  </a:r>
                  <a:r>
                    <a:rPr lang="fr-FR" sz="1000" b="1" u="sng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d</a:t>
                  </a: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fr-FR" sz="1000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88" name="AutoShape 384">
                <a:extLst>
                  <a:ext uri="{FF2B5EF4-FFF2-40B4-BE49-F238E27FC236}">
                    <a16:creationId xmlns:a16="http://schemas.microsoft.com/office/drawing/2014/main" id="{846B6ECC-8B53-4F2F-A97D-65E1960D47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6" y="10264"/>
                <a:ext cx="4438" cy="865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89" name="Oval 385">
                <a:extLst>
                  <a:ext uri="{FF2B5EF4-FFF2-40B4-BE49-F238E27FC236}">
                    <a16:creationId xmlns:a16="http://schemas.microsoft.com/office/drawing/2014/main" id="{E9789B12-C2B7-446E-AC48-38F37C7722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7" y="10518"/>
                <a:ext cx="454" cy="454"/>
              </a:xfrm>
              <a:prstGeom prst="ellipse">
                <a:avLst/>
              </a:prstGeom>
              <a:solidFill>
                <a:schemeClr val="bg1">
                  <a:lumMod val="85000"/>
                  <a:lumOff val="0"/>
                </a:schemeClr>
              </a:solidFill>
              <a:ln>
                <a:noFill/>
              </a:ln>
              <a:effectLst>
                <a:prstShdw prst="shdw17" dist="17961" dir="2700000">
                  <a:schemeClr val="bg1">
                    <a:lumMod val="85000"/>
                    <a:lumOff val="0"/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ctr" anchorCtr="0" upright="1">
                <a:noAutofit/>
              </a:bodyPr>
              <a:lstStyle/>
              <a:p>
                <a:pPr algn="ctr"/>
                <a:r>
                  <a:rPr lang="fr-FR" sz="1100" dirty="0">
                    <a:latin typeface="Wolf Sans" panose="020F07040305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D8</a:t>
                </a:r>
                <a:endParaRPr lang="fr-FR" sz="1100" dirty="0">
                  <a:effectLst/>
                  <a:latin typeface="Wolf Sans" panose="020F07040305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53C78E90-9F48-4522-A047-895BAB045E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959" y="2130084"/>
              <a:ext cx="647997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7BB56ABD-0947-44EA-A166-49D5AA4491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3836" y="2122464"/>
              <a:ext cx="647997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3" name="Groupe 92">
            <a:extLst>
              <a:ext uri="{FF2B5EF4-FFF2-40B4-BE49-F238E27FC236}">
                <a16:creationId xmlns:a16="http://schemas.microsoft.com/office/drawing/2014/main" id="{C78BD204-1E16-4D4B-A346-D52AC8C75785}"/>
              </a:ext>
            </a:extLst>
          </p:cNvPr>
          <p:cNvGrpSpPr/>
          <p:nvPr/>
        </p:nvGrpSpPr>
        <p:grpSpPr>
          <a:xfrm>
            <a:off x="250204" y="7996476"/>
            <a:ext cx="3033395" cy="649605"/>
            <a:chOff x="117178" y="2130084"/>
            <a:chExt cx="3033395" cy="649605"/>
          </a:xfrm>
        </p:grpSpPr>
        <p:grpSp>
          <p:nvGrpSpPr>
            <p:cNvPr id="157" name="Group 380">
              <a:extLst>
                <a:ext uri="{FF2B5EF4-FFF2-40B4-BE49-F238E27FC236}">
                  <a16:creationId xmlns:a16="http://schemas.microsoft.com/office/drawing/2014/main" id="{68EA25F8-8ADF-4C68-8717-ADC6BCCC39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178" y="2130084"/>
              <a:ext cx="3033395" cy="641985"/>
              <a:chOff x="5967" y="10264"/>
              <a:chExt cx="4777" cy="1011"/>
            </a:xfrm>
          </p:grpSpPr>
          <p:grpSp>
            <p:nvGrpSpPr>
              <p:cNvPr id="160" name="Group 381">
                <a:extLst>
                  <a:ext uri="{FF2B5EF4-FFF2-40B4-BE49-F238E27FC236}">
                    <a16:creationId xmlns:a16="http://schemas.microsoft.com/office/drawing/2014/main" id="{7849D7B6-B239-4DC3-9E3B-A550B8B907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10" y="10296"/>
                <a:ext cx="3986" cy="979"/>
                <a:chOff x="6210" y="10296"/>
                <a:chExt cx="3986" cy="979"/>
              </a:xfrm>
            </p:grpSpPr>
            <p:sp>
              <p:nvSpPr>
                <p:cNvPr id="163" name="Rectangle 162">
                  <a:extLst>
                    <a:ext uri="{FF2B5EF4-FFF2-40B4-BE49-F238E27FC236}">
                      <a16:creationId xmlns:a16="http://schemas.microsoft.com/office/drawing/2014/main" id="{2BEA8F49-7E88-41B5-BFD9-61D29496CC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10" y="10312"/>
                  <a:ext cx="1816" cy="96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u="sng" dirty="0">
                      <a:solidFill>
                        <a:srgbClr val="000000"/>
                      </a:solidFill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au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u="sng" dirty="0">
                      <a:solidFill>
                        <a:srgbClr val="000000"/>
                      </a:solidFill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au</a:t>
                  </a:r>
                  <a:r>
                    <a:rPr lang="fr-FR" sz="1000" b="1" dirty="0">
                      <a:solidFill>
                        <a:srgbClr val="000000"/>
                      </a:solidFill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tre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4" name="Rectangle 163">
                  <a:extLst>
                    <a:ext uri="{FF2B5EF4-FFF2-40B4-BE49-F238E27FC236}">
                      <a16:creationId xmlns:a16="http://schemas.microsoft.com/office/drawing/2014/main" id="{F2AD3069-BA28-4E6F-AB58-7FC950EDD3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80" y="10296"/>
                  <a:ext cx="1816" cy="69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FR" sz="1000" b="1" u="sng" dirty="0"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au</a:t>
                  </a:r>
                  <a:r>
                    <a:rPr lang="fr-FR" sz="1000" b="1" dirty="0"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tour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fr-FR" sz="1000" b="1" u="sng" dirty="0"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au</a:t>
                  </a:r>
                  <a:r>
                    <a:rPr lang="fr-FR" sz="1000" b="1" dirty="0"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trefois</a:t>
                  </a:r>
                  <a:endParaRPr lang="fr-FR" sz="1100" dirty="0">
                    <a:effectLst/>
                    <a:highlight>
                      <a:srgbClr val="C0C0C0"/>
                    </a:highlight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61" name="AutoShape 384">
                <a:extLst>
                  <a:ext uri="{FF2B5EF4-FFF2-40B4-BE49-F238E27FC236}">
                    <a16:creationId xmlns:a16="http://schemas.microsoft.com/office/drawing/2014/main" id="{20080D93-8685-4EE1-AC23-F3EFB899CF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6" y="10264"/>
                <a:ext cx="4438" cy="963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162" name="Oval 385">
                <a:extLst>
                  <a:ext uri="{FF2B5EF4-FFF2-40B4-BE49-F238E27FC236}">
                    <a16:creationId xmlns:a16="http://schemas.microsoft.com/office/drawing/2014/main" id="{9AD80E58-2FD1-4009-A0CF-2103B88850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7" y="10518"/>
                <a:ext cx="454" cy="454"/>
              </a:xfrm>
              <a:prstGeom prst="ellipse">
                <a:avLst/>
              </a:prstGeom>
              <a:solidFill>
                <a:schemeClr val="bg1">
                  <a:lumMod val="85000"/>
                  <a:lumOff val="0"/>
                </a:schemeClr>
              </a:solidFill>
              <a:ln>
                <a:noFill/>
              </a:ln>
              <a:effectLst>
                <a:prstShdw prst="shdw17" dist="17961" dir="2700000">
                  <a:schemeClr val="bg1">
                    <a:lumMod val="85000"/>
                    <a:lumOff val="0"/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ctr" anchorCtr="0" upright="1">
                <a:noAutofit/>
              </a:bodyPr>
              <a:lstStyle/>
              <a:p>
                <a:pPr algn="ctr"/>
                <a:r>
                  <a:rPr lang="fr-FR" sz="1100" dirty="0">
                    <a:latin typeface="Wolf Sans" panose="020F07040305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D9</a:t>
                </a:r>
                <a:endParaRPr lang="fr-FR" sz="1100" dirty="0">
                  <a:effectLst/>
                  <a:latin typeface="Wolf Sans" panose="020F07040305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9EC9B984-68AB-4A5B-A3D0-4858938B19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959" y="2168184"/>
              <a:ext cx="647997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469F9BC3-F28E-49F1-8F58-1BD68CD567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0186" y="2160564"/>
              <a:ext cx="647997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937DE48E-B5FF-4C9F-822D-FD472B9A7DA6}"/>
              </a:ext>
            </a:extLst>
          </p:cNvPr>
          <p:cNvGrpSpPr/>
          <p:nvPr/>
        </p:nvGrpSpPr>
        <p:grpSpPr>
          <a:xfrm>
            <a:off x="244055" y="8724075"/>
            <a:ext cx="3033395" cy="649605"/>
            <a:chOff x="117178" y="2130084"/>
            <a:chExt cx="3033395" cy="649605"/>
          </a:xfrm>
        </p:grpSpPr>
        <p:grpSp>
          <p:nvGrpSpPr>
            <p:cNvPr id="149" name="Group 380">
              <a:extLst>
                <a:ext uri="{FF2B5EF4-FFF2-40B4-BE49-F238E27FC236}">
                  <a16:creationId xmlns:a16="http://schemas.microsoft.com/office/drawing/2014/main" id="{D5961661-47BC-4541-82F1-01287C55C9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178" y="2130084"/>
              <a:ext cx="3033395" cy="641985"/>
              <a:chOff x="5967" y="10264"/>
              <a:chExt cx="4777" cy="1011"/>
            </a:xfrm>
          </p:grpSpPr>
          <p:grpSp>
            <p:nvGrpSpPr>
              <p:cNvPr id="152" name="Group 381">
                <a:extLst>
                  <a:ext uri="{FF2B5EF4-FFF2-40B4-BE49-F238E27FC236}">
                    <a16:creationId xmlns:a16="http://schemas.microsoft.com/office/drawing/2014/main" id="{B5D6A742-8282-42A9-B36F-284461B7CC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10" y="10296"/>
                <a:ext cx="3986" cy="979"/>
                <a:chOff x="6210" y="10296"/>
                <a:chExt cx="3986" cy="979"/>
              </a:xfrm>
            </p:grpSpPr>
            <p:sp>
              <p:nvSpPr>
                <p:cNvPr id="155" name="Rectangle 154">
                  <a:extLst>
                    <a:ext uri="{FF2B5EF4-FFF2-40B4-BE49-F238E27FC236}">
                      <a16:creationId xmlns:a16="http://schemas.microsoft.com/office/drawing/2014/main" id="{02DFB06D-E86F-440F-9C02-0949942FCD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10" y="10312"/>
                  <a:ext cx="1816" cy="96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ch</a:t>
                  </a:r>
                  <a:r>
                    <a:rPr lang="fr-FR" sz="1000" b="1" u="sng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au</a:t>
                  </a:r>
                  <a:r>
                    <a:rPr lang="fr-FR" sz="1000" b="1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d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la g</a:t>
                  </a:r>
                  <a:r>
                    <a:rPr lang="fr-FR" sz="1000" b="1" u="sng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au</a:t>
                  </a: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che</a:t>
                  </a:r>
                  <a:endParaRPr lang="fr-FR" sz="1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6" name="Rectangle 155">
                  <a:extLst>
                    <a:ext uri="{FF2B5EF4-FFF2-40B4-BE49-F238E27FC236}">
                      <a16:creationId xmlns:a16="http://schemas.microsoft.com/office/drawing/2014/main" id="{BEAA2AE4-78FB-4569-A8CD-501AFCEC53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80" y="10296"/>
                  <a:ext cx="1816" cy="69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j</a:t>
                  </a:r>
                  <a:r>
                    <a:rPr lang="fr-FR" sz="1000" b="1" u="sng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au</a:t>
                  </a: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ne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53" name="AutoShape 384">
                <a:extLst>
                  <a:ext uri="{FF2B5EF4-FFF2-40B4-BE49-F238E27FC236}">
                    <a16:creationId xmlns:a16="http://schemas.microsoft.com/office/drawing/2014/main" id="{6BD353AB-0D22-4D6A-B974-F3359F44AB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6" y="10264"/>
                <a:ext cx="4438" cy="963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154" name="Oval 385">
                <a:extLst>
                  <a:ext uri="{FF2B5EF4-FFF2-40B4-BE49-F238E27FC236}">
                    <a16:creationId xmlns:a16="http://schemas.microsoft.com/office/drawing/2014/main" id="{D9AADABB-FA6C-4D81-A284-859FB72F8A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7" y="10518"/>
                <a:ext cx="454" cy="454"/>
              </a:xfrm>
              <a:prstGeom prst="ellipse">
                <a:avLst/>
              </a:prstGeom>
              <a:solidFill>
                <a:schemeClr val="bg1">
                  <a:lumMod val="85000"/>
                  <a:lumOff val="0"/>
                </a:schemeClr>
              </a:solidFill>
              <a:ln>
                <a:noFill/>
              </a:ln>
              <a:effectLst>
                <a:prstShdw prst="shdw17" dist="17961" dir="2700000">
                  <a:schemeClr val="bg1">
                    <a:lumMod val="85000"/>
                    <a:lumOff val="0"/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ctr" anchorCtr="0" upright="1">
                <a:noAutofit/>
              </a:bodyPr>
              <a:lstStyle/>
              <a:p>
                <a:pPr algn="ctr"/>
                <a:r>
                  <a:rPr lang="fr-FR" sz="800" dirty="0">
                    <a:latin typeface="Wolf Sans" panose="020F07040305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D10</a:t>
                </a:r>
                <a:endParaRPr lang="fr-FR" sz="800" dirty="0">
                  <a:effectLst/>
                  <a:latin typeface="Wolf Sans" panose="020F07040305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5D26EC7A-1A38-4846-8F77-606F08CEA2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959" y="2168184"/>
              <a:ext cx="647997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BAC64EAD-FC2F-425B-A321-544EF074B0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3836" y="2160564"/>
              <a:ext cx="647997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D41BDF5-C614-4E05-A2D5-FC1DC6D18A6C}"/>
              </a:ext>
            </a:extLst>
          </p:cNvPr>
          <p:cNvGrpSpPr/>
          <p:nvPr/>
        </p:nvGrpSpPr>
        <p:grpSpPr>
          <a:xfrm>
            <a:off x="3449668" y="2316781"/>
            <a:ext cx="3033395" cy="753693"/>
            <a:chOff x="250204" y="6082893"/>
            <a:chExt cx="3033395" cy="753693"/>
          </a:xfrm>
        </p:grpSpPr>
        <p:sp>
          <p:nvSpPr>
            <p:cNvPr id="168" name="AutoShape 384">
              <a:extLst>
                <a:ext uri="{FF2B5EF4-FFF2-40B4-BE49-F238E27FC236}">
                  <a16:creationId xmlns:a16="http://schemas.microsoft.com/office/drawing/2014/main" id="{E4EEB3DC-0FAC-4AF9-A508-707A27B308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469" y="6082893"/>
              <a:ext cx="2818130" cy="611505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FR"/>
            </a:p>
          </p:txBody>
        </p:sp>
        <p:grpSp>
          <p:nvGrpSpPr>
            <p:cNvPr id="95" name="Groupe 94">
              <a:extLst>
                <a:ext uri="{FF2B5EF4-FFF2-40B4-BE49-F238E27FC236}">
                  <a16:creationId xmlns:a16="http://schemas.microsoft.com/office/drawing/2014/main" id="{9BCA0570-FFF5-4052-9F01-02AADC0C7DC1}"/>
                </a:ext>
              </a:extLst>
            </p:cNvPr>
            <p:cNvGrpSpPr/>
            <p:nvPr/>
          </p:nvGrpSpPr>
          <p:grpSpPr>
            <a:xfrm>
              <a:off x="250204" y="6103389"/>
              <a:ext cx="2961005" cy="733197"/>
              <a:chOff x="117178" y="2160564"/>
              <a:chExt cx="2961005" cy="733197"/>
            </a:xfrm>
          </p:grpSpPr>
          <p:grpSp>
            <p:nvGrpSpPr>
              <p:cNvPr id="141" name="Group 380">
                <a:extLst>
                  <a:ext uri="{FF2B5EF4-FFF2-40B4-BE49-F238E27FC236}">
                    <a16:creationId xmlns:a16="http://schemas.microsoft.com/office/drawing/2014/main" id="{83266F43-3B7F-4182-B91C-9588FFBD16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7178" y="2160564"/>
                <a:ext cx="2685415" cy="611505"/>
                <a:chOff x="5967" y="10312"/>
                <a:chExt cx="4229" cy="963"/>
              </a:xfrm>
            </p:grpSpPr>
            <p:grpSp>
              <p:nvGrpSpPr>
                <p:cNvPr id="144" name="Group 381">
                  <a:extLst>
                    <a:ext uri="{FF2B5EF4-FFF2-40B4-BE49-F238E27FC236}">
                      <a16:creationId xmlns:a16="http://schemas.microsoft.com/office/drawing/2014/main" id="{3EC98231-2519-4723-B272-433EEA0B4C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210" y="10312"/>
                  <a:ext cx="3986" cy="963"/>
                  <a:chOff x="6210" y="10312"/>
                  <a:chExt cx="3986" cy="963"/>
                </a:xfrm>
              </p:grpSpPr>
              <p:sp>
                <p:nvSpPr>
                  <p:cNvPr id="147" name="Rectangle 146">
                    <a:extLst>
                      <a:ext uri="{FF2B5EF4-FFF2-40B4-BE49-F238E27FC236}">
                        <a16:creationId xmlns:a16="http://schemas.microsoft.com/office/drawing/2014/main" id="{DF67CA89-1C63-462B-9087-3D51544A39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10" y="10312"/>
                    <a:ext cx="1816" cy="96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>
                            <a:lumMod val="100000"/>
                            <a:lumOff val="0"/>
                          </a:schemeClr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 marL="90170">
                      <a:lnSpc>
                        <a:spcPct val="150000"/>
                      </a:lnSpc>
                      <a:spcAft>
                        <a:spcPts val="0"/>
                      </a:spcAft>
                    </a:pPr>
                    <a:r>
                      <a:rPr lang="fr-FR" sz="1000" b="1" dirty="0">
                        <a:solidFill>
                          <a:srgbClr val="000000"/>
                        </a:solidFill>
                        <a:effectLst/>
                        <a:latin typeface="Script cole" panose="000004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une ét</a:t>
                    </a:r>
                    <a:r>
                      <a:rPr lang="fr-FR" sz="1000" b="1" u="sng" dirty="0">
                        <a:solidFill>
                          <a:srgbClr val="000000"/>
                        </a:solidFill>
                        <a:effectLst/>
                        <a:latin typeface="Script cole" panose="000004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oi</a:t>
                    </a:r>
                    <a:r>
                      <a:rPr lang="fr-FR" sz="1000" b="1" dirty="0">
                        <a:solidFill>
                          <a:srgbClr val="000000"/>
                        </a:solidFill>
                        <a:effectLst/>
                        <a:latin typeface="Script cole" panose="000004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le</a:t>
                    </a:r>
                  </a:p>
                  <a:p>
                    <a:pPr marL="90170">
                      <a:lnSpc>
                        <a:spcPct val="150000"/>
                      </a:lnSpc>
                      <a:spcAft>
                        <a:spcPts val="0"/>
                      </a:spcAft>
                    </a:pPr>
                    <a:r>
                      <a:rPr lang="fr-FR" sz="1000" b="1" dirty="0">
                        <a:solidFill>
                          <a:srgbClr val="000000"/>
                        </a:solidFill>
                        <a:latin typeface="Script cole" panose="000004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une v</a:t>
                    </a:r>
                    <a:r>
                      <a:rPr lang="fr-FR" sz="1000" b="1" u="sng" dirty="0">
                        <a:solidFill>
                          <a:srgbClr val="000000"/>
                        </a:solidFill>
                        <a:latin typeface="Script cole" panose="000004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oi</a:t>
                    </a:r>
                    <a:r>
                      <a:rPr lang="fr-FR" sz="1000" b="1" dirty="0">
                        <a:solidFill>
                          <a:srgbClr val="000000"/>
                        </a:solidFill>
                        <a:latin typeface="Script cole" panose="000004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ture</a:t>
                    </a:r>
                    <a:r>
                      <a:rPr lang="fr-FR" sz="1000" dirty="0">
                        <a:solidFill>
                          <a:srgbClr val="000000"/>
                        </a:solidFill>
                        <a:effectLst/>
                        <a:latin typeface="Script cole" panose="000004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	</a:t>
                    </a:r>
                    <a:endParaRPr lang="fr-FR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8" name="Rectangle 147">
                    <a:extLst>
                      <a:ext uri="{FF2B5EF4-FFF2-40B4-BE49-F238E27FC236}">
                        <a16:creationId xmlns:a16="http://schemas.microsoft.com/office/drawing/2014/main" id="{7D9A99E7-09B0-4E7B-B41D-74744F724F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80" y="10316"/>
                    <a:ext cx="1816" cy="691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>
                            <a:lumMod val="100000"/>
                            <a:lumOff val="0"/>
                          </a:schemeClr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lang="fr-FR" sz="1000" b="1" dirty="0">
                        <a:effectLst/>
                        <a:highlight>
                          <a:srgbClr val="C0C0C0"/>
                        </a:highlight>
                        <a:latin typeface="Script cole" panose="000004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tr</a:t>
                    </a:r>
                    <a:r>
                      <a:rPr lang="fr-FR" sz="1000" b="1" u="sng" dirty="0">
                        <a:effectLst/>
                        <a:highlight>
                          <a:srgbClr val="C0C0C0"/>
                        </a:highlight>
                        <a:latin typeface="Script cole" panose="000004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oi</a:t>
                    </a:r>
                    <a:r>
                      <a:rPr lang="fr-FR" sz="1000" b="1" dirty="0">
                        <a:effectLst/>
                        <a:highlight>
                          <a:srgbClr val="C0C0C0"/>
                        </a:highlight>
                        <a:latin typeface="Script cole" panose="000004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s</a:t>
                    </a:r>
                    <a:r>
                      <a:rPr lang="fr-FR" sz="1000" b="1" dirty="0">
                        <a:effectLst/>
                        <a:latin typeface="Script cole" panose="000004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	 </a:t>
                    </a:r>
                    <a:r>
                      <a:rPr lang="fr-FR" sz="1000" dirty="0">
                        <a:effectLst/>
                        <a:latin typeface="Script cole" panose="000004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	</a:t>
                    </a:r>
                    <a:endParaRPr lang="fr-FR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46" name="Oval 385">
                  <a:extLst>
                    <a:ext uri="{FF2B5EF4-FFF2-40B4-BE49-F238E27FC236}">
                      <a16:creationId xmlns:a16="http://schemas.microsoft.com/office/drawing/2014/main" id="{9BE97E03-B2FB-4C57-8C38-B8150F3A26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67" y="10538"/>
                  <a:ext cx="454" cy="454"/>
                </a:xfrm>
                <a:prstGeom prst="ellipse">
                  <a:avLst/>
                </a:prstGeom>
                <a:solidFill>
                  <a:schemeClr val="bg1">
                    <a:lumMod val="85000"/>
                    <a:lumOff val="0"/>
                  </a:schemeClr>
                </a:solidFill>
                <a:ln>
                  <a:noFill/>
                </a:ln>
                <a:effectLst>
                  <a:prstShdw prst="shdw17" dist="17961" dir="2700000">
                    <a:schemeClr val="bg1">
                      <a:lumMod val="85000"/>
                      <a:lumOff val="0"/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ctr" anchorCtr="0" upright="1">
                  <a:noAutofit/>
                </a:bodyPr>
                <a:lstStyle/>
                <a:p>
                  <a:pPr algn="ctr"/>
                  <a:r>
                    <a:rPr lang="fr-FR" sz="800" dirty="0">
                      <a:effectLst/>
                      <a:latin typeface="Wolf Sans" panose="020F07040305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D11</a:t>
                  </a:r>
                </a:p>
              </p:txBody>
            </p:sp>
          </p:grp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C7587F58-CD13-40D6-B7E2-DE9CBEB101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4959" y="2168184"/>
                <a:ext cx="785736" cy="7255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9017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fr-FR" sz="1000" dirty="0">
                    <a:solidFill>
                      <a:srgbClr val="000000"/>
                    </a:solidFill>
                    <a:effectLst/>
                    <a:latin typeface="Script cole" panose="000004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</a:t>
                </a:r>
                <a:endParaRPr lang="fr-FR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9017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fr-FR" sz="1000" dirty="0">
                    <a:solidFill>
                      <a:srgbClr val="000000"/>
                    </a:solidFill>
                    <a:effectLst/>
                    <a:latin typeface="Script cole" panose="000004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</a:t>
                </a:r>
                <a:endParaRPr lang="fr-FR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90170">
                  <a:lnSpc>
                    <a:spcPct val="150000"/>
                  </a:lnSpc>
                  <a:spcAft>
                    <a:spcPts val="0"/>
                  </a:spcAft>
                </a:pPr>
                <a:endParaRPr lang="fr-FR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74743C34-A570-44DD-83BB-206C165A23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0186" y="2160564"/>
                <a:ext cx="647997" cy="611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9017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fr-FR" sz="1000" dirty="0">
                    <a:solidFill>
                      <a:srgbClr val="000000"/>
                    </a:solidFill>
                    <a:effectLst/>
                    <a:latin typeface="Script cole" panose="000004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</a:t>
                </a:r>
                <a:endParaRPr lang="fr-FR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90170">
                  <a:lnSpc>
                    <a:spcPct val="150000"/>
                  </a:lnSpc>
                  <a:spcAft>
                    <a:spcPts val="0"/>
                  </a:spcAft>
                </a:pPr>
                <a:endParaRPr lang="fr-FR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70B98A3-2182-4865-9719-88A5C55A7B58}"/>
              </a:ext>
            </a:extLst>
          </p:cNvPr>
          <p:cNvGrpSpPr/>
          <p:nvPr/>
        </p:nvGrpSpPr>
        <p:grpSpPr>
          <a:xfrm>
            <a:off x="3451754" y="3008518"/>
            <a:ext cx="3028289" cy="763677"/>
            <a:chOff x="3567404" y="6072909"/>
            <a:chExt cx="3028289" cy="763677"/>
          </a:xfrm>
        </p:grpSpPr>
        <p:sp>
          <p:nvSpPr>
            <p:cNvPr id="169" name="AutoShape 384">
              <a:extLst>
                <a:ext uri="{FF2B5EF4-FFF2-40B4-BE49-F238E27FC236}">
                  <a16:creationId xmlns:a16="http://schemas.microsoft.com/office/drawing/2014/main" id="{950ABD53-96F4-491D-AF4B-BCFB74311A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7563" y="6072909"/>
              <a:ext cx="2818130" cy="611505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FR"/>
            </a:p>
          </p:txBody>
        </p:sp>
        <p:grpSp>
          <p:nvGrpSpPr>
            <p:cNvPr id="201" name="Groupe 200">
              <a:extLst>
                <a:ext uri="{FF2B5EF4-FFF2-40B4-BE49-F238E27FC236}">
                  <a16:creationId xmlns:a16="http://schemas.microsoft.com/office/drawing/2014/main" id="{19CDBD07-D82C-4C85-BB10-117AAFED8200}"/>
                </a:ext>
              </a:extLst>
            </p:cNvPr>
            <p:cNvGrpSpPr/>
            <p:nvPr/>
          </p:nvGrpSpPr>
          <p:grpSpPr>
            <a:xfrm>
              <a:off x="3567404" y="6093229"/>
              <a:ext cx="2961005" cy="743357"/>
              <a:chOff x="117178" y="2150404"/>
              <a:chExt cx="2961005" cy="743357"/>
            </a:xfrm>
          </p:grpSpPr>
          <p:grpSp>
            <p:nvGrpSpPr>
              <p:cNvPr id="202" name="Group 380">
                <a:extLst>
                  <a:ext uri="{FF2B5EF4-FFF2-40B4-BE49-F238E27FC236}">
                    <a16:creationId xmlns:a16="http://schemas.microsoft.com/office/drawing/2014/main" id="{AC841BB5-831D-4E4E-935F-4307F26337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7178" y="2150404"/>
                <a:ext cx="2685415" cy="621665"/>
                <a:chOff x="5967" y="10296"/>
                <a:chExt cx="4229" cy="979"/>
              </a:xfrm>
            </p:grpSpPr>
            <p:grpSp>
              <p:nvGrpSpPr>
                <p:cNvPr id="205" name="Group 381">
                  <a:extLst>
                    <a:ext uri="{FF2B5EF4-FFF2-40B4-BE49-F238E27FC236}">
                      <a16:creationId xmlns:a16="http://schemas.microsoft.com/office/drawing/2014/main" id="{95839984-74F5-42C5-B206-E373E61BC3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210" y="10296"/>
                  <a:ext cx="3986" cy="979"/>
                  <a:chOff x="6210" y="10296"/>
                  <a:chExt cx="3986" cy="979"/>
                </a:xfrm>
              </p:grpSpPr>
              <p:sp>
                <p:nvSpPr>
                  <p:cNvPr id="208" name="Rectangle 207">
                    <a:extLst>
                      <a:ext uri="{FF2B5EF4-FFF2-40B4-BE49-F238E27FC236}">
                        <a16:creationId xmlns:a16="http://schemas.microsoft.com/office/drawing/2014/main" id="{25E82964-0B6A-4183-8E82-AD47BE93ED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10" y="10312"/>
                    <a:ext cx="1816" cy="96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>
                            <a:lumMod val="100000"/>
                            <a:lumOff val="0"/>
                          </a:schemeClr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 marL="90170">
                      <a:lnSpc>
                        <a:spcPct val="150000"/>
                      </a:lnSpc>
                      <a:spcAft>
                        <a:spcPts val="0"/>
                      </a:spcAft>
                    </a:pPr>
                    <a:r>
                      <a:rPr lang="fr-FR" sz="1000" b="1" dirty="0">
                        <a:solidFill>
                          <a:srgbClr val="000000"/>
                        </a:solidFill>
                        <a:effectLst/>
                        <a:latin typeface="Script cole" panose="000004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un cad</a:t>
                    </a:r>
                    <a:r>
                      <a:rPr lang="fr-FR" sz="1000" b="1" u="sng" dirty="0">
                        <a:solidFill>
                          <a:srgbClr val="000000"/>
                        </a:solidFill>
                        <a:effectLst/>
                        <a:latin typeface="Script cole" panose="000004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ea</a:t>
                    </a:r>
                    <a:r>
                      <a:rPr lang="fr-FR" sz="1000" b="1" dirty="0">
                        <a:solidFill>
                          <a:srgbClr val="000000"/>
                        </a:solidFill>
                        <a:effectLst/>
                        <a:latin typeface="Script cole" panose="000004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u</a:t>
                    </a:r>
                  </a:p>
                  <a:p>
                    <a:pPr marL="90170">
                      <a:lnSpc>
                        <a:spcPct val="150000"/>
                      </a:lnSpc>
                      <a:spcAft>
                        <a:spcPts val="0"/>
                      </a:spcAft>
                    </a:pPr>
                    <a:r>
                      <a:rPr lang="fr-FR" sz="1000" b="1" dirty="0">
                        <a:solidFill>
                          <a:srgbClr val="000000"/>
                        </a:solidFill>
                        <a:latin typeface="Script cole" panose="000004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un rid</a:t>
                    </a:r>
                    <a:r>
                      <a:rPr lang="fr-FR" sz="1000" b="1" u="sng" dirty="0">
                        <a:solidFill>
                          <a:srgbClr val="000000"/>
                        </a:solidFill>
                        <a:latin typeface="Script cole" panose="000004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eau</a:t>
                    </a:r>
                    <a:endParaRPr lang="fr-FR" sz="1000" b="1" u="sng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9" name="Rectangle 208">
                    <a:extLst>
                      <a:ext uri="{FF2B5EF4-FFF2-40B4-BE49-F238E27FC236}">
                        <a16:creationId xmlns:a16="http://schemas.microsoft.com/office/drawing/2014/main" id="{AAABA5F8-9CD4-4BDA-9C85-5BBDEDE27B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80" y="10296"/>
                    <a:ext cx="1816" cy="691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>
                            <a:lumMod val="100000"/>
                            <a:lumOff val="0"/>
                          </a:schemeClr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lang="fr-FR" sz="1000" b="1" dirty="0">
                        <a:effectLst/>
                        <a:latin typeface="Script cole" panose="000004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un chap</a:t>
                    </a:r>
                    <a:r>
                      <a:rPr lang="fr-FR" sz="1000" b="1" u="sng" dirty="0">
                        <a:effectLst/>
                        <a:latin typeface="Script cole" panose="000004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eau</a:t>
                    </a:r>
                  </a:p>
                  <a:p>
                    <a:pPr>
                      <a:lnSpc>
                        <a:spcPct val="150000"/>
                      </a:lnSpc>
                    </a:pPr>
                    <a:r>
                      <a:rPr lang="fr-FR" sz="1000" b="1" dirty="0">
                        <a:latin typeface="Script cole" panose="000004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b</a:t>
                    </a:r>
                    <a:r>
                      <a:rPr lang="fr-FR" sz="1000" b="1" u="sng" dirty="0">
                        <a:latin typeface="Script cole" panose="000004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eau</a:t>
                    </a:r>
                    <a:r>
                      <a:rPr lang="fr-FR" sz="1000" dirty="0">
                        <a:effectLst/>
                        <a:latin typeface="Script cole" panose="000004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	</a:t>
                    </a:r>
                    <a:endParaRPr lang="fr-FR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207" name="Oval 385">
                  <a:extLst>
                    <a:ext uri="{FF2B5EF4-FFF2-40B4-BE49-F238E27FC236}">
                      <a16:creationId xmlns:a16="http://schemas.microsoft.com/office/drawing/2014/main" id="{6BF45927-857E-4860-9C48-49A887B89C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67" y="10493"/>
                  <a:ext cx="454" cy="454"/>
                </a:xfrm>
                <a:prstGeom prst="ellipse">
                  <a:avLst/>
                </a:prstGeom>
                <a:solidFill>
                  <a:schemeClr val="bg1">
                    <a:lumMod val="85000"/>
                    <a:lumOff val="0"/>
                  </a:schemeClr>
                </a:solidFill>
                <a:ln>
                  <a:noFill/>
                </a:ln>
                <a:effectLst>
                  <a:prstShdw prst="shdw17" dist="17961" dir="2700000">
                    <a:schemeClr val="bg1">
                      <a:lumMod val="85000"/>
                      <a:lumOff val="0"/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ctr" anchorCtr="0" upright="1">
                  <a:noAutofit/>
                </a:bodyPr>
                <a:lstStyle/>
                <a:p>
                  <a:pPr algn="ctr"/>
                  <a:r>
                    <a:rPr lang="fr-FR" sz="800" dirty="0">
                      <a:effectLst/>
                      <a:latin typeface="Wolf Sans" panose="020F07040305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D12</a:t>
                  </a:r>
                </a:p>
              </p:txBody>
            </p:sp>
          </p:grpSp>
          <p:sp>
            <p:nvSpPr>
              <p:cNvPr id="203" name="Rectangle 202">
                <a:extLst>
                  <a:ext uri="{FF2B5EF4-FFF2-40B4-BE49-F238E27FC236}">
                    <a16:creationId xmlns:a16="http://schemas.microsoft.com/office/drawing/2014/main" id="{C0E43EAB-4D25-4A35-92D5-DDE6DA8279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4959" y="2168184"/>
                <a:ext cx="785736" cy="7255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9017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fr-FR" sz="1000" dirty="0">
                    <a:solidFill>
                      <a:srgbClr val="000000"/>
                    </a:solidFill>
                    <a:effectLst/>
                    <a:latin typeface="Script cole" panose="000004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</a:t>
                </a:r>
                <a:endParaRPr lang="fr-FR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9017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fr-FR" sz="1000" dirty="0">
                    <a:solidFill>
                      <a:srgbClr val="000000"/>
                    </a:solidFill>
                    <a:effectLst/>
                    <a:latin typeface="Script cole" panose="000004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</a:t>
                </a:r>
                <a:endParaRPr lang="fr-FR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90170">
                  <a:lnSpc>
                    <a:spcPct val="150000"/>
                  </a:lnSpc>
                  <a:spcAft>
                    <a:spcPts val="0"/>
                  </a:spcAft>
                </a:pPr>
                <a:endParaRPr lang="fr-FR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4" name="Rectangle 203">
                <a:extLst>
                  <a:ext uri="{FF2B5EF4-FFF2-40B4-BE49-F238E27FC236}">
                    <a16:creationId xmlns:a16="http://schemas.microsoft.com/office/drawing/2014/main" id="{2C2762D5-A85F-4DBF-B1F8-5D79C36E3E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0186" y="2160564"/>
                <a:ext cx="647997" cy="611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9017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fr-FR" sz="1000" dirty="0">
                    <a:solidFill>
                      <a:srgbClr val="000000"/>
                    </a:solidFill>
                    <a:effectLst/>
                    <a:latin typeface="Script cole" panose="000004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</a:t>
                </a:r>
                <a:endParaRPr lang="fr-FR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9017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fr-FR" sz="1000" dirty="0">
                    <a:solidFill>
                      <a:srgbClr val="000000"/>
                    </a:solidFill>
                    <a:effectLst/>
                    <a:latin typeface="Script cole" panose="000004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</a:t>
                </a:r>
                <a:endParaRPr lang="fr-FR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10" name="Groupe 209">
            <a:extLst>
              <a:ext uri="{FF2B5EF4-FFF2-40B4-BE49-F238E27FC236}">
                <a16:creationId xmlns:a16="http://schemas.microsoft.com/office/drawing/2014/main" id="{AFAB77C5-3766-4404-9C12-7EE8293C141B}"/>
              </a:ext>
            </a:extLst>
          </p:cNvPr>
          <p:cNvGrpSpPr/>
          <p:nvPr/>
        </p:nvGrpSpPr>
        <p:grpSpPr>
          <a:xfrm>
            <a:off x="3441575" y="5025813"/>
            <a:ext cx="3038468" cy="822960"/>
            <a:chOff x="117178" y="2130084"/>
            <a:chExt cx="3038468" cy="822960"/>
          </a:xfrm>
        </p:grpSpPr>
        <p:grpSp>
          <p:nvGrpSpPr>
            <p:cNvPr id="211" name="Group 380">
              <a:extLst>
                <a:ext uri="{FF2B5EF4-FFF2-40B4-BE49-F238E27FC236}">
                  <a16:creationId xmlns:a16="http://schemas.microsoft.com/office/drawing/2014/main" id="{1025B09E-7E35-429C-8E08-E93610AF8D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178" y="2130084"/>
              <a:ext cx="3033395" cy="822960"/>
              <a:chOff x="5967" y="10264"/>
              <a:chExt cx="4777" cy="1296"/>
            </a:xfrm>
          </p:grpSpPr>
          <p:grpSp>
            <p:nvGrpSpPr>
              <p:cNvPr id="214" name="Group 381">
                <a:extLst>
                  <a:ext uri="{FF2B5EF4-FFF2-40B4-BE49-F238E27FC236}">
                    <a16:creationId xmlns:a16="http://schemas.microsoft.com/office/drawing/2014/main" id="{8EE26975-4934-4D7B-BB13-B245720BD0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10" y="10312"/>
                <a:ext cx="4040" cy="963"/>
                <a:chOff x="6210" y="10312"/>
                <a:chExt cx="4040" cy="963"/>
              </a:xfrm>
            </p:grpSpPr>
            <p:sp>
              <p:nvSpPr>
                <p:cNvPr id="217" name="Rectangle 216">
                  <a:extLst>
                    <a:ext uri="{FF2B5EF4-FFF2-40B4-BE49-F238E27FC236}">
                      <a16:creationId xmlns:a16="http://schemas.microsoft.com/office/drawing/2014/main" id="{C6837205-8D29-4974-9EB7-35698A6A01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10" y="10312"/>
                  <a:ext cx="1816" cy="96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une toupi</a:t>
                  </a:r>
                  <a:r>
                    <a:rPr lang="fr-FR" sz="1000" b="1" u="sng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 lou</a:t>
                  </a:r>
                  <a:r>
                    <a:rPr lang="fr-FR" sz="1000" b="1" u="sng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beaucou</a:t>
                  </a:r>
                  <a:r>
                    <a:rPr lang="fr-FR" sz="1000" b="1" u="sng" dirty="0">
                      <a:solidFill>
                        <a:srgbClr val="000000"/>
                      </a:solidFill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</a:t>
                  </a:r>
                  <a:endParaRPr lang="fr-FR" sz="1000" u="sng" dirty="0">
                    <a:effectLst/>
                    <a:highlight>
                      <a:srgbClr val="C0C0C0"/>
                    </a:highlight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8" name="Rectangle 217">
                  <a:extLst>
                    <a:ext uri="{FF2B5EF4-FFF2-40B4-BE49-F238E27FC236}">
                      <a16:creationId xmlns:a16="http://schemas.microsoft.com/office/drawing/2014/main" id="{825100D5-B09B-4C2C-84CE-DB1FC31BBE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287" y="10324"/>
                  <a:ext cx="1963" cy="69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une moustache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douze</a:t>
                  </a: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</a:t>
                  </a:r>
                  <a:r>
                    <a:rPr lang="fr-FR" sz="1000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15" name="AutoShape 384">
                <a:extLst>
                  <a:ext uri="{FF2B5EF4-FFF2-40B4-BE49-F238E27FC236}">
                    <a16:creationId xmlns:a16="http://schemas.microsoft.com/office/drawing/2014/main" id="{86739DB9-36FA-42FB-A662-4E13E616EA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6" y="10264"/>
                <a:ext cx="4438" cy="1296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216" name="Oval 385">
                <a:extLst>
                  <a:ext uri="{FF2B5EF4-FFF2-40B4-BE49-F238E27FC236}">
                    <a16:creationId xmlns:a16="http://schemas.microsoft.com/office/drawing/2014/main" id="{D9FF6967-EA60-4AAD-B64F-3617FF92E7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7" y="10688"/>
                <a:ext cx="454" cy="454"/>
              </a:xfrm>
              <a:prstGeom prst="ellipse">
                <a:avLst/>
              </a:prstGeom>
              <a:solidFill>
                <a:schemeClr val="bg1">
                  <a:lumMod val="85000"/>
                  <a:lumOff val="0"/>
                </a:schemeClr>
              </a:solidFill>
              <a:ln>
                <a:noFill/>
              </a:ln>
              <a:effectLst>
                <a:prstShdw prst="shdw17" dist="17961" dir="2700000">
                  <a:schemeClr val="bg1">
                    <a:lumMod val="85000"/>
                    <a:lumOff val="0"/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ctr" anchorCtr="0" upright="1">
                <a:noAutofit/>
              </a:bodyPr>
              <a:lstStyle/>
              <a:p>
                <a:pPr algn="ctr"/>
                <a:r>
                  <a:rPr lang="fr-FR" sz="800" dirty="0">
                    <a:effectLst/>
                    <a:latin typeface="Wolf Sans" panose="020F07040305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D15</a:t>
                </a:r>
              </a:p>
            </p:txBody>
          </p:sp>
        </p:grp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C9AA8B2E-339C-4597-9E09-B5003C7267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959" y="2168184"/>
              <a:ext cx="785736" cy="725577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6CEFB254-BC7C-4243-B064-DDD7CE4911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7649" y="2186323"/>
              <a:ext cx="647997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</a:pPr>
              <a:endPara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9" name="Groupe 218">
            <a:extLst>
              <a:ext uri="{FF2B5EF4-FFF2-40B4-BE49-F238E27FC236}">
                <a16:creationId xmlns:a16="http://schemas.microsoft.com/office/drawing/2014/main" id="{36143B12-13BA-40F3-ABFD-6638422D14C3}"/>
              </a:ext>
            </a:extLst>
          </p:cNvPr>
          <p:cNvGrpSpPr/>
          <p:nvPr/>
        </p:nvGrpSpPr>
        <p:grpSpPr>
          <a:xfrm>
            <a:off x="3441575" y="5936985"/>
            <a:ext cx="3033395" cy="763677"/>
            <a:chOff x="117178" y="2130084"/>
            <a:chExt cx="3033395" cy="763677"/>
          </a:xfrm>
        </p:grpSpPr>
        <p:grpSp>
          <p:nvGrpSpPr>
            <p:cNvPr id="220" name="Group 380">
              <a:extLst>
                <a:ext uri="{FF2B5EF4-FFF2-40B4-BE49-F238E27FC236}">
                  <a16:creationId xmlns:a16="http://schemas.microsoft.com/office/drawing/2014/main" id="{C9232B85-CD08-4BB4-B8C3-B8AC13E188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178" y="2130084"/>
              <a:ext cx="3033395" cy="641985"/>
              <a:chOff x="5967" y="10264"/>
              <a:chExt cx="4777" cy="1011"/>
            </a:xfrm>
          </p:grpSpPr>
          <p:grpSp>
            <p:nvGrpSpPr>
              <p:cNvPr id="223" name="Group 381">
                <a:extLst>
                  <a:ext uri="{FF2B5EF4-FFF2-40B4-BE49-F238E27FC236}">
                    <a16:creationId xmlns:a16="http://schemas.microsoft.com/office/drawing/2014/main" id="{65827BA7-5016-4ECB-AB1E-38B00C28A9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10" y="10296"/>
                <a:ext cx="3986" cy="979"/>
                <a:chOff x="6210" y="10296"/>
                <a:chExt cx="3986" cy="979"/>
              </a:xfrm>
            </p:grpSpPr>
            <p:sp>
              <p:nvSpPr>
                <p:cNvPr id="226" name="Rectangle 225">
                  <a:extLst>
                    <a:ext uri="{FF2B5EF4-FFF2-40B4-BE49-F238E27FC236}">
                      <a16:creationId xmlns:a16="http://schemas.microsoft.com/office/drawing/2014/main" id="{A6B1C599-E631-403C-8DB5-D45C6707C0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10" y="10312"/>
                  <a:ext cx="1816" cy="96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 melon</a:t>
                  </a:r>
                  <a:endParaRPr lang="fr-FR" sz="1000" b="1" u="sng" dirty="0">
                    <a:solidFill>
                      <a:srgbClr val="000000"/>
                    </a:solidFill>
                    <a:effectLst/>
                    <a:latin typeface="Script cole" panose="000004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 pon</a:t>
                  </a:r>
                  <a:r>
                    <a:rPr lang="fr-FR" sz="1000" b="1" u="sng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t</a:t>
                  </a:r>
                  <a:r>
                    <a:rPr lang="fr-FR" sz="1000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</a:t>
                  </a:r>
                  <a:endParaRPr lang="fr-FR" sz="1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7" name="Rectangle 226">
                  <a:extLst>
                    <a:ext uri="{FF2B5EF4-FFF2-40B4-BE49-F238E27FC236}">
                      <a16:creationId xmlns:a16="http://schemas.microsoft.com/office/drawing/2014/main" id="{0652DC50-9612-4F74-9729-9868786076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80" y="10296"/>
                  <a:ext cx="1816" cy="69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 avion</a:t>
                  </a:r>
                  <a:endParaRPr lang="fr-FR" sz="1000" b="1" u="sng" dirty="0">
                    <a:effectLst/>
                    <a:latin typeface="Script cole" panose="000004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onze</a:t>
                  </a: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	 </a:t>
                  </a:r>
                  <a:r>
                    <a:rPr lang="fr-FR" sz="1000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24" name="AutoShape 384">
                <a:extLst>
                  <a:ext uri="{FF2B5EF4-FFF2-40B4-BE49-F238E27FC236}">
                    <a16:creationId xmlns:a16="http://schemas.microsoft.com/office/drawing/2014/main" id="{D15ABB2C-E21D-4AF0-B75C-38DC081185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6" y="10264"/>
                <a:ext cx="4438" cy="963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225" name="Oval 385">
                <a:extLst>
                  <a:ext uri="{FF2B5EF4-FFF2-40B4-BE49-F238E27FC236}">
                    <a16:creationId xmlns:a16="http://schemas.microsoft.com/office/drawing/2014/main" id="{CEF39F4F-E141-4C02-857D-342B897B2F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7" y="10508"/>
                <a:ext cx="454" cy="454"/>
              </a:xfrm>
              <a:prstGeom prst="ellipse">
                <a:avLst/>
              </a:prstGeom>
              <a:solidFill>
                <a:schemeClr val="bg1">
                  <a:lumMod val="85000"/>
                  <a:lumOff val="0"/>
                </a:schemeClr>
              </a:solidFill>
              <a:ln>
                <a:noFill/>
              </a:ln>
              <a:effectLst>
                <a:prstShdw prst="shdw17" dist="17961" dir="2700000">
                  <a:schemeClr val="bg1">
                    <a:lumMod val="85000"/>
                    <a:lumOff val="0"/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ctr" anchorCtr="0" upright="1">
                <a:noAutofit/>
              </a:bodyPr>
              <a:lstStyle/>
              <a:p>
                <a:pPr algn="ctr"/>
                <a:r>
                  <a:rPr lang="fr-FR" sz="800" dirty="0">
                    <a:effectLst/>
                    <a:latin typeface="Wolf Sans" panose="020F07040305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D16</a:t>
                </a:r>
              </a:p>
            </p:txBody>
          </p:sp>
        </p:grp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16A767F4-2F11-4457-B5B8-5EA18977A1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959" y="2168184"/>
              <a:ext cx="785736" cy="725577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1C557BBE-86B4-4D84-A6CC-D659325A61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0186" y="2160564"/>
              <a:ext cx="647997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</p:txBody>
        </p:sp>
      </p:grpSp>
      <p:grpSp>
        <p:nvGrpSpPr>
          <p:cNvPr id="228" name="Groupe 227">
            <a:extLst>
              <a:ext uri="{FF2B5EF4-FFF2-40B4-BE49-F238E27FC236}">
                <a16:creationId xmlns:a16="http://schemas.microsoft.com/office/drawing/2014/main" id="{A2C6CC7D-7F1B-435C-B005-33825AE41CC5}"/>
              </a:ext>
            </a:extLst>
          </p:cNvPr>
          <p:cNvGrpSpPr/>
          <p:nvPr/>
        </p:nvGrpSpPr>
        <p:grpSpPr>
          <a:xfrm>
            <a:off x="3441575" y="6627419"/>
            <a:ext cx="3033395" cy="824230"/>
            <a:chOff x="117178" y="2130084"/>
            <a:chExt cx="3033395" cy="824230"/>
          </a:xfrm>
        </p:grpSpPr>
        <p:grpSp>
          <p:nvGrpSpPr>
            <p:cNvPr id="229" name="Group 380">
              <a:extLst>
                <a:ext uri="{FF2B5EF4-FFF2-40B4-BE49-F238E27FC236}">
                  <a16:creationId xmlns:a16="http://schemas.microsoft.com/office/drawing/2014/main" id="{B0A8B862-D0A6-4A8F-BC88-526392AB0D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178" y="2130084"/>
              <a:ext cx="3033395" cy="824230"/>
              <a:chOff x="5967" y="10264"/>
              <a:chExt cx="4777" cy="1298"/>
            </a:xfrm>
          </p:grpSpPr>
          <p:grpSp>
            <p:nvGrpSpPr>
              <p:cNvPr id="232" name="Group 381">
                <a:extLst>
                  <a:ext uri="{FF2B5EF4-FFF2-40B4-BE49-F238E27FC236}">
                    <a16:creationId xmlns:a16="http://schemas.microsoft.com/office/drawing/2014/main" id="{B1116EA7-2B39-4D0C-AAF3-6558BE4F04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10" y="10296"/>
                <a:ext cx="3986" cy="1266"/>
                <a:chOff x="6210" y="10296"/>
                <a:chExt cx="3986" cy="1266"/>
              </a:xfrm>
            </p:grpSpPr>
            <p:sp>
              <p:nvSpPr>
                <p:cNvPr id="235" name="Rectangle 234">
                  <a:extLst>
                    <a:ext uri="{FF2B5EF4-FFF2-40B4-BE49-F238E27FC236}">
                      <a16:creationId xmlns:a16="http://schemas.microsoft.com/office/drawing/2014/main" id="{1BEC8262-E427-4C0F-922A-E862EED159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10" y="10312"/>
                  <a:ext cx="1816" cy="12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 g</a:t>
                  </a:r>
                  <a:r>
                    <a:rPr lang="fr-FR" sz="1000" b="1" u="sng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ant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 enf</a:t>
                  </a:r>
                  <a:r>
                    <a:rPr lang="fr-FR" sz="1000" b="1" u="sng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ant</a:t>
                  </a:r>
                  <a:endParaRPr lang="fr-FR" sz="1000" b="1" u="sng" dirty="0">
                    <a:solidFill>
                      <a:srgbClr val="000000"/>
                    </a:solidFill>
                    <a:effectLst/>
                    <a:latin typeface="Script cole" panose="000004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u="sng" dirty="0">
                      <a:solidFill>
                        <a:srgbClr val="000000"/>
                      </a:solidFill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dans</a:t>
                  </a:r>
                  <a:r>
                    <a:rPr lang="fr-FR" sz="1100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6" name="Rectangle 235">
                  <a:extLst>
                    <a:ext uri="{FF2B5EF4-FFF2-40B4-BE49-F238E27FC236}">
                      <a16:creationId xmlns:a16="http://schemas.microsoft.com/office/drawing/2014/main" id="{85FF2C94-B7FE-4162-9860-D9C05C45AA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80" y="10296"/>
                  <a:ext cx="1816" cy="69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av</a:t>
                  </a:r>
                  <a:r>
                    <a:rPr lang="fr-FR" sz="1000" b="1" u="sng" dirty="0"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ant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dev</a:t>
                  </a:r>
                  <a:r>
                    <a:rPr lang="fr-FR" sz="1000" b="1" u="sng" dirty="0"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ant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pend</a:t>
                  </a:r>
                  <a:r>
                    <a:rPr lang="fr-FR" sz="1000" b="1" u="sng" dirty="0"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ant</a:t>
                  </a:r>
                </a:p>
              </p:txBody>
            </p:sp>
          </p:grpSp>
          <p:sp>
            <p:nvSpPr>
              <p:cNvPr id="233" name="AutoShape 384">
                <a:extLst>
                  <a:ext uri="{FF2B5EF4-FFF2-40B4-BE49-F238E27FC236}">
                    <a16:creationId xmlns:a16="http://schemas.microsoft.com/office/drawing/2014/main" id="{CEC9FE13-F650-4D36-8CB4-EED9A69565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6" y="10264"/>
                <a:ext cx="4438" cy="1296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234" name="Oval 385">
                <a:extLst>
                  <a:ext uri="{FF2B5EF4-FFF2-40B4-BE49-F238E27FC236}">
                    <a16:creationId xmlns:a16="http://schemas.microsoft.com/office/drawing/2014/main" id="{4E957D99-E130-44A1-A348-045F6FB14D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7" y="10610"/>
                <a:ext cx="454" cy="454"/>
              </a:xfrm>
              <a:prstGeom prst="ellipse">
                <a:avLst/>
              </a:prstGeom>
              <a:solidFill>
                <a:schemeClr val="bg1">
                  <a:lumMod val="85000"/>
                  <a:lumOff val="0"/>
                </a:schemeClr>
              </a:solidFill>
              <a:ln>
                <a:noFill/>
              </a:ln>
              <a:effectLst>
                <a:prstShdw prst="shdw17" dist="17961" dir="2700000">
                  <a:schemeClr val="bg1">
                    <a:lumMod val="85000"/>
                    <a:lumOff val="0"/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ctr" anchorCtr="0" upright="1">
                <a:noAutofit/>
              </a:bodyPr>
              <a:lstStyle/>
              <a:p>
                <a:pPr algn="ctr"/>
                <a:r>
                  <a:rPr lang="fr-FR" sz="800" dirty="0">
                    <a:effectLst/>
                    <a:latin typeface="Wolf Sans" panose="020F07040305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D17</a:t>
                </a:r>
              </a:p>
            </p:txBody>
          </p:sp>
        </p:grp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A1B71AC0-49B3-4541-BDE4-173044DF28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959" y="2168184"/>
              <a:ext cx="785736" cy="725577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A23C7BFE-D4CC-484C-A896-832A061BB7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0186" y="2160564"/>
              <a:ext cx="647997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</p:txBody>
        </p:sp>
      </p:grpSp>
      <p:grpSp>
        <p:nvGrpSpPr>
          <p:cNvPr id="237" name="Groupe 236">
            <a:extLst>
              <a:ext uri="{FF2B5EF4-FFF2-40B4-BE49-F238E27FC236}">
                <a16:creationId xmlns:a16="http://schemas.microsoft.com/office/drawing/2014/main" id="{EC13C3FA-FFB3-4D0C-AEB7-3B4939CA307C}"/>
              </a:ext>
            </a:extLst>
          </p:cNvPr>
          <p:cNvGrpSpPr/>
          <p:nvPr/>
        </p:nvGrpSpPr>
        <p:grpSpPr>
          <a:xfrm>
            <a:off x="3452888" y="7517772"/>
            <a:ext cx="3033395" cy="871220"/>
            <a:chOff x="117178" y="2130084"/>
            <a:chExt cx="3033395" cy="871220"/>
          </a:xfrm>
        </p:grpSpPr>
        <p:grpSp>
          <p:nvGrpSpPr>
            <p:cNvPr id="238" name="Group 380">
              <a:extLst>
                <a:ext uri="{FF2B5EF4-FFF2-40B4-BE49-F238E27FC236}">
                  <a16:creationId xmlns:a16="http://schemas.microsoft.com/office/drawing/2014/main" id="{A66D7BB3-BB33-4700-B7E1-21B2C4C13F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178" y="2130084"/>
              <a:ext cx="3033395" cy="871220"/>
              <a:chOff x="5967" y="10264"/>
              <a:chExt cx="4777" cy="1372"/>
            </a:xfrm>
          </p:grpSpPr>
          <p:grpSp>
            <p:nvGrpSpPr>
              <p:cNvPr id="241" name="Group 381">
                <a:extLst>
                  <a:ext uri="{FF2B5EF4-FFF2-40B4-BE49-F238E27FC236}">
                    <a16:creationId xmlns:a16="http://schemas.microsoft.com/office/drawing/2014/main" id="{AC9DE84C-D718-424E-A47D-829466AF20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10" y="10280"/>
                <a:ext cx="4227" cy="1356"/>
                <a:chOff x="6210" y="10280"/>
                <a:chExt cx="4227" cy="1356"/>
              </a:xfrm>
            </p:grpSpPr>
            <p:sp>
              <p:nvSpPr>
                <p:cNvPr id="244" name="Rectangle 243">
                  <a:extLst>
                    <a:ext uri="{FF2B5EF4-FFF2-40B4-BE49-F238E27FC236}">
                      <a16:creationId xmlns:a16="http://schemas.microsoft.com/office/drawing/2014/main" id="{03201CA6-A0D4-43CF-8D3F-FFF68FDB63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10" y="10312"/>
                  <a:ext cx="1816" cy="132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une j</a:t>
                  </a:r>
                  <a:r>
                    <a:rPr lang="fr-FR" sz="1000" b="1" u="sng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am</a:t>
                  </a:r>
                  <a:r>
                    <a:rPr lang="fr-FR" sz="1000" b="1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be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une ch</a:t>
                  </a:r>
                  <a:r>
                    <a:rPr lang="fr-FR" sz="1000" b="1" u="sng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am</a:t>
                  </a: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bre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une l</a:t>
                  </a:r>
                  <a:r>
                    <a:rPr lang="fr-FR" sz="1000" b="1" u="sng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am</a:t>
                  </a:r>
                  <a:r>
                    <a:rPr lang="fr-FR" sz="1000" b="1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pe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5" name="Rectangle 244">
                  <a:extLst>
                    <a:ext uri="{FF2B5EF4-FFF2-40B4-BE49-F238E27FC236}">
                      <a16:creationId xmlns:a16="http://schemas.microsoft.com/office/drawing/2014/main" id="{D00B0E2E-BF74-49BF-9EA7-1679143B50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21" y="10280"/>
                  <a:ext cx="1816" cy="69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dim</a:t>
                  </a:r>
                  <a:r>
                    <a:rPr lang="fr-FR" sz="1000" b="1" u="sng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an</a:t>
                  </a: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che	 </a:t>
                  </a:r>
                  <a:r>
                    <a:rPr lang="fr-FR" sz="1000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42" name="AutoShape 384">
                <a:extLst>
                  <a:ext uri="{FF2B5EF4-FFF2-40B4-BE49-F238E27FC236}">
                    <a16:creationId xmlns:a16="http://schemas.microsoft.com/office/drawing/2014/main" id="{2C8F956C-D23C-400E-B542-949F18B6F5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6" y="10264"/>
                <a:ext cx="4438" cy="1296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243" name="Oval 385">
                <a:extLst>
                  <a:ext uri="{FF2B5EF4-FFF2-40B4-BE49-F238E27FC236}">
                    <a16:creationId xmlns:a16="http://schemas.microsoft.com/office/drawing/2014/main" id="{DC3C541A-0AA5-4E20-B5C3-D327B5E5B9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7" y="10688"/>
                <a:ext cx="454" cy="454"/>
              </a:xfrm>
              <a:prstGeom prst="ellipse">
                <a:avLst/>
              </a:prstGeom>
              <a:solidFill>
                <a:schemeClr val="bg1">
                  <a:lumMod val="85000"/>
                  <a:lumOff val="0"/>
                </a:schemeClr>
              </a:solidFill>
              <a:ln>
                <a:noFill/>
              </a:ln>
              <a:effectLst>
                <a:prstShdw prst="shdw17" dist="17961" dir="2700000">
                  <a:schemeClr val="bg1">
                    <a:lumMod val="85000"/>
                    <a:lumOff val="0"/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ctr" anchorCtr="0" upright="1">
                <a:noAutofit/>
              </a:bodyPr>
              <a:lstStyle/>
              <a:p>
                <a:pPr algn="ctr"/>
                <a:r>
                  <a:rPr lang="fr-FR" sz="800" dirty="0">
                    <a:effectLst/>
                    <a:latin typeface="Wolf Sans" panose="020F07040305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D18</a:t>
                </a:r>
              </a:p>
            </p:txBody>
          </p:sp>
        </p:grp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E9135D82-3364-4235-AB71-D040C1F1CD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1910" y="2185688"/>
              <a:ext cx="785736" cy="725577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  <a:p>
              <a:pPr marL="90170">
                <a:lnSpc>
                  <a:spcPct val="150000"/>
                </a:lnSpc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6913B074-6535-419F-A62D-F02FD4919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0186" y="2160564"/>
              <a:ext cx="647997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  <a:p>
              <a:pPr marL="90170">
                <a:lnSpc>
                  <a:spcPct val="150000"/>
                </a:lnSpc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  <a:p>
              <a:pPr marL="90170">
                <a:lnSpc>
                  <a:spcPct val="150000"/>
                </a:lnSpc>
              </a:pPr>
              <a:endPara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6" name="Groupe 175">
            <a:extLst>
              <a:ext uri="{FF2B5EF4-FFF2-40B4-BE49-F238E27FC236}">
                <a16:creationId xmlns:a16="http://schemas.microsoft.com/office/drawing/2014/main" id="{E90AC940-7761-48C4-8D8F-DD8D4D4F9337}"/>
              </a:ext>
            </a:extLst>
          </p:cNvPr>
          <p:cNvGrpSpPr/>
          <p:nvPr/>
        </p:nvGrpSpPr>
        <p:grpSpPr>
          <a:xfrm>
            <a:off x="3446648" y="3688601"/>
            <a:ext cx="3033395" cy="763677"/>
            <a:chOff x="117178" y="2130084"/>
            <a:chExt cx="3033395" cy="763677"/>
          </a:xfrm>
        </p:grpSpPr>
        <p:grpSp>
          <p:nvGrpSpPr>
            <p:cNvPr id="177" name="Group 380">
              <a:extLst>
                <a:ext uri="{FF2B5EF4-FFF2-40B4-BE49-F238E27FC236}">
                  <a16:creationId xmlns:a16="http://schemas.microsoft.com/office/drawing/2014/main" id="{D40909A3-0454-4052-8B15-D11327E62D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178" y="2130084"/>
              <a:ext cx="3033395" cy="641985"/>
              <a:chOff x="5967" y="10264"/>
              <a:chExt cx="4777" cy="1011"/>
            </a:xfrm>
          </p:grpSpPr>
          <p:grpSp>
            <p:nvGrpSpPr>
              <p:cNvPr id="180" name="Group 381">
                <a:extLst>
                  <a:ext uri="{FF2B5EF4-FFF2-40B4-BE49-F238E27FC236}">
                    <a16:creationId xmlns:a16="http://schemas.microsoft.com/office/drawing/2014/main" id="{FA0BB8D0-91D4-44A5-AFB5-C296CF6F05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10" y="10296"/>
                <a:ext cx="3986" cy="979"/>
                <a:chOff x="6210" y="10296"/>
                <a:chExt cx="3986" cy="979"/>
              </a:xfrm>
            </p:grpSpPr>
            <p:sp>
              <p:nvSpPr>
                <p:cNvPr id="183" name="Rectangle 182">
                  <a:extLst>
                    <a:ext uri="{FF2B5EF4-FFF2-40B4-BE49-F238E27FC236}">
                      <a16:creationId xmlns:a16="http://schemas.microsoft.com/office/drawing/2014/main" id="{5E9BCC28-64DE-417F-A447-2EE0D55670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10" y="10312"/>
                  <a:ext cx="1816" cy="96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 cham</a:t>
                  </a:r>
                  <a:r>
                    <a:rPr lang="fr-FR" sz="1000" b="1" u="sng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eau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 cout</a:t>
                  </a:r>
                  <a:r>
                    <a:rPr lang="fr-FR" sz="1000" b="1" u="sng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eau</a:t>
                  </a:r>
                  <a:endParaRPr lang="fr-FR" sz="1000" u="sng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1D530CCA-43B1-4329-B5ED-E7015DF629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80" y="10296"/>
                  <a:ext cx="1816" cy="69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 bat</a:t>
                  </a:r>
                  <a:r>
                    <a:rPr lang="fr-FR" sz="1000" b="1" u="sng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eau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</a:t>
                  </a:r>
                  <a:r>
                    <a:rPr lang="fr-FR" sz="1000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81" name="AutoShape 384">
                <a:extLst>
                  <a:ext uri="{FF2B5EF4-FFF2-40B4-BE49-F238E27FC236}">
                    <a16:creationId xmlns:a16="http://schemas.microsoft.com/office/drawing/2014/main" id="{8E095E79-7044-44D5-964F-4E677A581A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6" y="10264"/>
                <a:ext cx="4438" cy="941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182" name="Oval 385">
                <a:extLst>
                  <a:ext uri="{FF2B5EF4-FFF2-40B4-BE49-F238E27FC236}">
                    <a16:creationId xmlns:a16="http://schemas.microsoft.com/office/drawing/2014/main" id="{28CA40A6-1123-417D-B540-16D01E33AF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7" y="10508"/>
                <a:ext cx="454" cy="454"/>
              </a:xfrm>
              <a:prstGeom prst="ellipse">
                <a:avLst/>
              </a:prstGeom>
              <a:solidFill>
                <a:schemeClr val="bg1">
                  <a:lumMod val="85000"/>
                  <a:lumOff val="0"/>
                </a:schemeClr>
              </a:solidFill>
              <a:ln>
                <a:noFill/>
              </a:ln>
              <a:effectLst>
                <a:prstShdw prst="shdw17" dist="17961" dir="2700000">
                  <a:schemeClr val="bg1">
                    <a:lumMod val="85000"/>
                    <a:lumOff val="0"/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ctr" anchorCtr="0" upright="1">
                <a:noAutofit/>
              </a:bodyPr>
              <a:lstStyle/>
              <a:p>
                <a:pPr algn="ctr"/>
                <a:r>
                  <a:rPr lang="fr-FR" sz="800" dirty="0">
                    <a:effectLst/>
                    <a:latin typeface="Wolf Sans" panose="020F07040305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D13</a:t>
                </a:r>
              </a:p>
            </p:txBody>
          </p:sp>
        </p:grp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D0DDAC61-6DCC-42D1-B0AE-2208DA44D1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3539" y="2168184"/>
              <a:ext cx="785736" cy="725577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1F8A6764-A505-4C59-8ECA-1EF1D3B676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0186" y="2160564"/>
              <a:ext cx="647997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5" name="Groupe 184">
            <a:extLst>
              <a:ext uri="{FF2B5EF4-FFF2-40B4-BE49-F238E27FC236}">
                <a16:creationId xmlns:a16="http://schemas.microsoft.com/office/drawing/2014/main" id="{FD697CF5-2C50-45DE-9707-EA03558BE13C}"/>
              </a:ext>
            </a:extLst>
          </p:cNvPr>
          <p:cNvGrpSpPr/>
          <p:nvPr/>
        </p:nvGrpSpPr>
        <p:grpSpPr>
          <a:xfrm>
            <a:off x="3446648" y="4349310"/>
            <a:ext cx="3033395" cy="763677"/>
            <a:chOff x="117178" y="2130084"/>
            <a:chExt cx="3033395" cy="763677"/>
          </a:xfrm>
        </p:grpSpPr>
        <p:grpSp>
          <p:nvGrpSpPr>
            <p:cNvPr id="186" name="Group 380">
              <a:extLst>
                <a:ext uri="{FF2B5EF4-FFF2-40B4-BE49-F238E27FC236}">
                  <a16:creationId xmlns:a16="http://schemas.microsoft.com/office/drawing/2014/main" id="{1E743368-3F73-4249-967C-5131E97373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178" y="2130084"/>
              <a:ext cx="3033395" cy="641985"/>
              <a:chOff x="5967" y="10264"/>
              <a:chExt cx="4777" cy="1011"/>
            </a:xfrm>
          </p:grpSpPr>
          <p:grpSp>
            <p:nvGrpSpPr>
              <p:cNvPr id="189" name="Group 381">
                <a:extLst>
                  <a:ext uri="{FF2B5EF4-FFF2-40B4-BE49-F238E27FC236}">
                    <a16:creationId xmlns:a16="http://schemas.microsoft.com/office/drawing/2014/main" id="{ED158D33-F489-4A3E-AB46-A77931C888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10" y="10296"/>
                <a:ext cx="3986" cy="979"/>
                <a:chOff x="6210" y="10296"/>
                <a:chExt cx="3986" cy="979"/>
              </a:xfrm>
            </p:grpSpPr>
            <p:sp>
              <p:nvSpPr>
                <p:cNvPr id="192" name="Rectangle 191">
                  <a:extLst>
                    <a:ext uri="{FF2B5EF4-FFF2-40B4-BE49-F238E27FC236}">
                      <a16:creationId xmlns:a16="http://schemas.microsoft.com/office/drawing/2014/main" id="{F1B5C822-F948-48E9-97B6-B81440C65D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10" y="10312"/>
                  <a:ext cx="1816" cy="96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nou</a:t>
                  </a:r>
                  <a:r>
                    <a:rPr lang="fr-FR" sz="1000" b="1" u="sng" dirty="0">
                      <a:solidFill>
                        <a:srgbClr val="000000"/>
                      </a:solidFill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vou</a:t>
                  </a:r>
                  <a:r>
                    <a:rPr lang="fr-FR" sz="1000" b="1" u="sng" dirty="0">
                      <a:solidFill>
                        <a:srgbClr val="000000"/>
                      </a:solidFill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</a:t>
                  </a:r>
                  <a:endParaRPr lang="fr-FR" sz="1000" u="sng" dirty="0">
                    <a:effectLst/>
                    <a:highlight>
                      <a:srgbClr val="C0C0C0"/>
                    </a:highlight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503DB91E-8B36-4999-953D-E41E1D3C5D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80" y="10296"/>
                  <a:ext cx="1816" cy="69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sou</a:t>
                  </a:r>
                  <a:r>
                    <a:rPr lang="fr-FR" sz="1000" b="1" u="sng" dirty="0"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 our</a:t>
                  </a:r>
                  <a:r>
                    <a:rPr lang="fr-FR" sz="1000" b="1" u="sng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</a:t>
                  </a:r>
                  <a:endParaRPr lang="fr-FR" sz="1100" u="sng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90" name="AutoShape 384">
                <a:extLst>
                  <a:ext uri="{FF2B5EF4-FFF2-40B4-BE49-F238E27FC236}">
                    <a16:creationId xmlns:a16="http://schemas.microsoft.com/office/drawing/2014/main" id="{4CE25E51-EA1B-49CA-9717-7C70DC1975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6" y="10264"/>
                <a:ext cx="4438" cy="941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fr-FR" dirty="0"/>
              </a:p>
            </p:txBody>
          </p:sp>
          <p:sp>
            <p:nvSpPr>
              <p:cNvPr id="191" name="Oval 385">
                <a:extLst>
                  <a:ext uri="{FF2B5EF4-FFF2-40B4-BE49-F238E27FC236}">
                    <a16:creationId xmlns:a16="http://schemas.microsoft.com/office/drawing/2014/main" id="{9590149B-4CAF-4517-B51A-4EE3DA2669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7" y="10496"/>
                <a:ext cx="454" cy="454"/>
              </a:xfrm>
              <a:prstGeom prst="ellipse">
                <a:avLst/>
              </a:prstGeom>
              <a:solidFill>
                <a:schemeClr val="bg1">
                  <a:lumMod val="85000"/>
                  <a:lumOff val="0"/>
                </a:schemeClr>
              </a:solidFill>
              <a:ln>
                <a:noFill/>
              </a:ln>
              <a:effectLst>
                <a:prstShdw prst="shdw17" dist="17961" dir="2700000">
                  <a:schemeClr val="bg1">
                    <a:lumMod val="85000"/>
                    <a:lumOff val="0"/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ctr" anchorCtr="0" upright="1">
                <a:noAutofit/>
              </a:bodyPr>
              <a:lstStyle/>
              <a:p>
                <a:pPr algn="ctr"/>
                <a:r>
                  <a:rPr lang="fr-FR" sz="800" dirty="0">
                    <a:effectLst/>
                    <a:latin typeface="Wolf Sans" panose="020F07040305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D14</a:t>
                </a:r>
              </a:p>
            </p:txBody>
          </p:sp>
        </p:grp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B7CA4FA0-82ED-4910-B912-DDF94FB62E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959" y="2168184"/>
              <a:ext cx="785736" cy="725577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9EEC8710-D044-4845-99FB-F648EB43F2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0186" y="2160564"/>
              <a:ext cx="647997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5E6E6733-90C3-C527-8E23-87ED87540383}"/>
              </a:ext>
            </a:extLst>
          </p:cNvPr>
          <p:cNvGrpSpPr/>
          <p:nvPr/>
        </p:nvGrpSpPr>
        <p:grpSpPr>
          <a:xfrm>
            <a:off x="3441575" y="8437796"/>
            <a:ext cx="3033395" cy="932180"/>
            <a:chOff x="117178" y="2130084"/>
            <a:chExt cx="3033395" cy="932180"/>
          </a:xfrm>
        </p:grpSpPr>
        <p:grpSp>
          <p:nvGrpSpPr>
            <p:cNvPr id="27" name="Group 380">
              <a:extLst>
                <a:ext uri="{FF2B5EF4-FFF2-40B4-BE49-F238E27FC236}">
                  <a16:creationId xmlns:a16="http://schemas.microsoft.com/office/drawing/2014/main" id="{67DCDD52-06BA-3079-1929-698211FC89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178" y="2130084"/>
              <a:ext cx="3033395" cy="932180"/>
              <a:chOff x="5967" y="10264"/>
              <a:chExt cx="4777" cy="1468"/>
            </a:xfrm>
          </p:grpSpPr>
          <p:grpSp>
            <p:nvGrpSpPr>
              <p:cNvPr id="21" name="Group 381">
                <a:extLst>
                  <a:ext uri="{FF2B5EF4-FFF2-40B4-BE49-F238E27FC236}">
                    <a16:creationId xmlns:a16="http://schemas.microsoft.com/office/drawing/2014/main" id="{546634A1-DEED-CF5A-5973-57E7D549E6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10" y="10296"/>
                <a:ext cx="3986" cy="1296"/>
                <a:chOff x="6210" y="10296"/>
                <a:chExt cx="3986" cy="1296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80F4939C-BDA3-A181-23C9-DEC2D0A0FD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10" y="10312"/>
                  <a:ext cx="1816" cy="128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u="sng" dirty="0">
                      <a:solidFill>
                        <a:srgbClr val="000000"/>
                      </a:solidFill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en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u="sng" dirty="0">
                      <a:solidFill>
                        <a:srgbClr val="000000"/>
                      </a:solidFill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en</a:t>
                  </a:r>
                  <a:r>
                    <a:rPr lang="fr-FR" sz="1000" b="1" dirty="0">
                      <a:solidFill>
                        <a:srgbClr val="000000"/>
                      </a:solidFill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suite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u="sng" dirty="0">
                      <a:solidFill>
                        <a:srgbClr val="000000"/>
                      </a:solidFill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en</a:t>
                  </a:r>
                  <a:r>
                    <a:rPr lang="fr-FR" sz="1000" b="1" dirty="0">
                      <a:solidFill>
                        <a:srgbClr val="000000"/>
                      </a:solidFill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core</a:t>
                  </a:r>
                  <a:r>
                    <a:rPr lang="fr-FR" sz="1000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DE50FC75-3137-2227-C7DF-1D10CAA349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80" y="10296"/>
                  <a:ext cx="1816" cy="69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une d</a:t>
                  </a:r>
                  <a:r>
                    <a:rPr lang="fr-FR" sz="1000" b="1" u="sng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ent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le v</a:t>
                  </a:r>
                  <a:r>
                    <a:rPr lang="fr-FR" sz="1000" b="1" u="sng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ent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souv</a:t>
                  </a:r>
                  <a:r>
                    <a:rPr lang="fr-FR" sz="1000" b="1" u="sng" dirty="0"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ent</a:t>
                  </a:r>
                </a:p>
              </p:txBody>
            </p:sp>
          </p:grpSp>
          <p:sp>
            <p:nvSpPr>
              <p:cNvPr id="22" name="AutoShape 384">
                <a:extLst>
                  <a:ext uri="{FF2B5EF4-FFF2-40B4-BE49-F238E27FC236}">
                    <a16:creationId xmlns:a16="http://schemas.microsoft.com/office/drawing/2014/main" id="{3369B086-3CB7-0BAA-06AE-F0DEEDA4CA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6" y="10264"/>
                <a:ext cx="4438" cy="1468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23" name="Oval 385">
                <a:extLst>
                  <a:ext uri="{FF2B5EF4-FFF2-40B4-BE49-F238E27FC236}">
                    <a16:creationId xmlns:a16="http://schemas.microsoft.com/office/drawing/2014/main" id="{D8741BBD-D6F3-D1E0-6842-672C876A00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7" y="10532"/>
                <a:ext cx="454" cy="454"/>
              </a:xfrm>
              <a:prstGeom prst="ellipse">
                <a:avLst/>
              </a:prstGeom>
              <a:solidFill>
                <a:schemeClr val="bg1">
                  <a:lumMod val="85000"/>
                  <a:lumOff val="0"/>
                </a:schemeClr>
              </a:solidFill>
              <a:ln>
                <a:noFill/>
              </a:ln>
              <a:effectLst>
                <a:prstShdw prst="shdw17" dist="17961" dir="2700000">
                  <a:schemeClr val="bg1">
                    <a:lumMod val="85000"/>
                    <a:lumOff val="0"/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ctr" anchorCtr="0" upright="1">
                <a:noAutofit/>
              </a:bodyPr>
              <a:lstStyle/>
              <a:p>
                <a:pPr algn="ctr"/>
                <a:r>
                  <a:rPr lang="fr-FR" sz="800" dirty="0">
                    <a:effectLst/>
                    <a:latin typeface="Wolf Sans" panose="020F07040305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D19</a:t>
                </a:r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66A1458-6AE1-30CE-8EF5-24BBE24118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959" y="2168184"/>
              <a:ext cx="785736" cy="725577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  <a:p>
              <a:pPr marL="90170">
                <a:lnSpc>
                  <a:spcPct val="150000"/>
                </a:lnSpc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EE3EBA6-62C6-CDBF-3E28-A7D9C71F34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0186" y="2160564"/>
              <a:ext cx="647997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  <a:p>
              <a:pPr marL="90170">
                <a:lnSpc>
                  <a:spcPct val="150000"/>
                </a:lnSpc>
              </a:pPr>
              <a:endPara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27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6035A1E-3FE6-4ECA-999A-3C9A60B293FC}"/>
              </a:ext>
            </a:extLst>
          </p:cNvPr>
          <p:cNvSpPr txBox="1"/>
          <p:nvPr/>
        </p:nvSpPr>
        <p:spPr>
          <a:xfrm>
            <a:off x="1570383" y="357809"/>
            <a:ext cx="370486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fr-FR" dirty="0">
                <a:latin typeface="KG Second Chances Sketch" panose="02000000000000000000" pitchFamily="2" charset="0"/>
              </a:rPr>
              <a:t>Mes listes de mots de dictée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9C9CC6E-C9E2-49F7-8802-67160D5F7E60}"/>
              </a:ext>
            </a:extLst>
          </p:cNvPr>
          <p:cNvSpPr txBox="1"/>
          <p:nvPr/>
        </p:nvSpPr>
        <p:spPr>
          <a:xfrm rot="1145698">
            <a:off x="5062760" y="170881"/>
            <a:ext cx="449714" cy="306467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Wolf Sans" panose="020F0704030504030204" pitchFamily="34" charset="0"/>
              </a:rPr>
              <a:t>CP</a:t>
            </a:r>
          </a:p>
        </p:txBody>
      </p:sp>
      <p:grpSp>
        <p:nvGrpSpPr>
          <p:cNvPr id="170" name="Groupe 169">
            <a:extLst>
              <a:ext uri="{FF2B5EF4-FFF2-40B4-BE49-F238E27FC236}">
                <a16:creationId xmlns:a16="http://schemas.microsoft.com/office/drawing/2014/main" id="{CA3B274E-FAC7-42CC-9712-941925A27F35}"/>
              </a:ext>
            </a:extLst>
          </p:cNvPr>
          <p:cNvGrpSpPr/>
          <p:nvPr/>
        </p:nvGrpSpPr>
        <p:grpSpPr>
          <a:xfrm>
            <a:off x="232399" y="3670641"/>
            <a:ext cx="3033395" cy="822960"/>
            <a:chOff x="117178" y="2130084"/>
            <a:chExt cx="3033395" cy="822960"/>
          </a:xfrm>
        </p:grpSpPr>
        <p:grpSp>
          <p:nvGrpSpPr>
            <p:cNvPr id="297" name="Group 380">
              <a:extLst>
                <a:ext uri="{FF2B5EF4-FFF2-40B4-BE49-F238E27FC236}">
                  <a16:creationId xmlns:a16="http://schemas.microsoft.com/office/drawing/2014/main" id="{BBA8B67F-F726-4D8C-9BEA-4FB22068CC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178" y="2130084"/>
              <a:ext cx="3033395" cy="822960"/>
              <a:chOff x="5967" y="10264"/>
              <a:chExt cx="4777" cy="1296"/>
            </a:xfrm>
          </p:grpSpPr>
          <p:grpSp>
            <p:nvGrpSpPr>
              <p:cNvPr id="300" name="Group 381">
                <a:extLst>
                  <a:ext uri="{FF2B5EF4-FFF2-40B4-BE49-F238E27FC236}">
                    <a16:creationId xmlns:a16="http://schemas.microsoft.com/office/drawing/2014/main" id="{7659D9F1-7677-43FB-A5FC-BB78DB4A04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10" y="10296"/>
                <a:ext cx="3986" cy="1203"/>
                <a:chOff x="6210" y="10296"/>
                <a:chExt cx="3986" cy="1203"/>
              </a:xfrm>
            </p:grpSpPr>
            <p:sp>
              <p:nvSpPr>
                <p:cNvPr id="303" name="Rectangle 302">
                  <a:extLst>
                    <a:ext uri="{FF2B5EF4-FFF2-40B4-BE49-F238E27FC236}">
                      <a16:creationId xmlns:a16="http://schemas.microsoft.com/office/drawing/2014/main" id="{FABB3314-B272-4391-B137-2A789773EC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10" y="10312"/>
                  <a:ext cx="1816" cy="1187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la r</a:t>
                  </a:r>
                  <a:r>
                    <a:rPr lang="fr-FR" sz="1000" b="1" u="sng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ei</a:t>
                  </a:r>
                  <a:r>
                    <a:rPr lang="fr-FR" sz="1000" b="1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ne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tr</a:t>
                  </a:r>
                  <a:r>
                    <a:rPr lang="fr-FR" sz="1000" b="1" u="sng" dirty="0">
                      <a:solidFill>
                        <a:srgbClr val="000000"/>
                      </a:solidFill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ei</a:t>
                  </a:r>
                  <a:r>
                    <a:rPr lang="fr-FR" sz="1000" b="1" dirty="0">
                      <a:solidFill>
                        <a:srgbClr val="000000"/>
                      </a:solidFill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ze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</a:t>
                  </a:r>
                  <a:r>
                    <a:rPr lang="fr-FR" sz="1000" b="1" u="sng" dirty="0">
                      <a:solidFill>
                        <a:srgbClr val="000000"/>
                      </a:solidFill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ei</a:t>
                  </a:r>
                  <a:r>
                    <a:rPr lang="fr-FR" sz="1000" b="1" dirty="0">
                      <a:solidFill>
                        <a:srgbClr val="000000"/>
                      </a:solidFill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ze</a:t>
                  </a:r>
                  <a:r>
                    <a:rPr lang="fr-FR" sz="1000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	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04" name="Rectangle 303">
                  <a:extLst>
                    <a:ext uri="{FF2B5EF4-FFF2-40B4-BE49-F238E27FC236}">
                      <a16:creationId xmlns:a16="http://schemas.microsoft.com/office/drawing/2014/main" id="{053F8182-678C-4DD8-A911-8F0F9BBC3F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80" y="10296"/>
                  <a:ext cx="1816" cy="114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ch</a:t>
                  </a:r>
                  <a:r>
                    <a:rPr lang="fr-FR" sz="1000" b="1" u="sng" dirty="0"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ez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fr-FR" sz="900" b="1" dirty="0"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ass</a:t>
                  </a:r>
                  <a:r>
                    <a:rPr lang="fr-FR" sz="900" b="1" u="sng" dirty="0"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ez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 n</a:t>
                  </a:r>
                  <a:r>
                    <a:rPr lang="fr-FR" sz="1000" b="1" u="sng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ez</a:t>
                  </a:r>
                  <a:endParaRPr lang="fr-FR" sz="1600" u="sng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301" name="AutoShape 384">
                <a:extLst>
                  <a:ext uri="{FF2B5EF4-FFF2-40B4-BE49-F238E27FC236}">
                    <a16:creationId xmlns:a16="http://schemas.microsoft.com/office/drawing/2014/main" id="{D091E976-959F-4EC8-A45D-573ACEBB64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6" y="10264"/>
                <a:ext cx="4438" cy="1296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302" name="Oval 385">
                <a:extLst>
                  <a:ext uri="{FF2B5EF4-FFF2-40B4-BE49-F238E27FC236}">
                    <a16:creationId xmlns:a16="http://schemas.microsoft.com/office/drawing/2014/main" id="{90C0FD5F-DDEB-41DE-803B-6BB36CF1AF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7" y="10688"/>
                <a:ext cx="454" cy="454"/>
              </a:xfrm>
              <a:prstGeom prst="ellipse">
                <a:avLst/>
              </a:prstGeom>
              <a:solidFill>
                <a:schemeClr val="bg1">
                  <a:lumMod val="85000"/>
                  <a:lumOff val="0"/>
                </a:schemeClr>
              </a:solidFill>
              <a:ln>
                <a:noFill/>
              </a:ln>
              <a:effectLst>
                <a:prstShdw prst="shdw17" dist="17961" dir="2700000">
                  <a:schemeClr val="bg1">
                    <a:lumMod val="85000"/>
                    <a:lumOff val="0"/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ctr" anchorCtr="0" upright="1">
                <a:noAutofit/>
              </a:bodyPr>
              <a:lstStyle/>
              <a:p>
                <a:pPr algn="ctr"/>
                <a:r>
                  <a:rPr lang="fr-FR" sz="800" dirty="0">
                    <a:effectLst/>
                    <a:latin typeface="Wolf Sans" panose="020F07040305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D21</a:t>
                </a:r>
              </a:p>
            </p:txBody>
          </p:sp>
        </p:grpSp>
        <p:sp>
          <p:nvSpPr>
            <p:cNvPr id="298" name="Rectangle 297">
              <a:extLst>
                <a:ext uri="{FF2B5EF4-FFF2-40B4-BE49-F238E27FC236}">
                  <a16:creationId xmlns:a16="http://schemas.microsoft.com/office/drawing/2014/main" id="{B4163114-919D-46B7-9527-0DBF10980D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0679" y="2168184"/>
              <a:ext cx="785736" cy="725577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  <a:p>
              <a:pPr marL="90170">
                <a:lnSpc>
                  <a:spcPct val="150000"/>
                </a:lnSpc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6FDE7EEB-D5E7-4656-973C-5BA73766A6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0186" y="2160564"/>
              <a:ext cx="647997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  <a:p>
              <a:pPr marL="90170">
                <a:lnSpc>
                  <a:spcPct val="150000"/>
                </a:lnSpc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2" name="Groupe 171">
            <a:extLst>
              <a:ext uri="{FF2B5EF4-FFF2-40B4-BE49-F238E27FC236}">
                <a16:creationId xmlns:a16="http://schemas.microsoft.com/office/drawing/2014/main" id="{06E37D23-5E43-4589-9C64-EBDE82FC9089}"/>
              </a:ext>
            </a:extLst>
          </p:cNvPr>
          <p:cNvGrpSpPr/>
          <p:nvPr/>
        </p:nvGrpSpPr>
        <p:grpSpPr>
          <a:xfrm>
            <a:off x="227042" y="5365719"/>
            <a:ext cx="3033395" cy="822960"/>
            <a:chOff x="117178" y="2130084"/>
            <a:chExt cx="3033395" cy="822960"/>
          </a:xfrm>
        </p:grpSpPr>
        <p:grpSp>
          <p:nvGrpSpPr>
            <p:cNvPr id="281" name="Group 380">
              <a:extLst>
                <a:ext uri="{FF2B5EF4-FFF2-40B4-BE49-F238E27FC236}">
                  <a16:creationId xmlns:a16="http://schemas.microsoft.com/office/drawing/2014/main" id="{20A94376-7D5E-4A89-9660-1E3A51680B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178" y="2130084"/>
              <a:ext cx="3033395" cy="822960"/>
              <a:chOff x="5967" y="10264"/>
              <a:chExt cx="4777" cy="1296"/>
            </a:xfrm>
          </p:grpSpPr>
          <p:grpSp>
            <p:nvGrpSpPr>
              <p:cNvPr id="284" name="Group 381">
                <a:extLst>
                  <a:ext uri="{FF2B5EF4-FFF2-40B4-BE49-F238E27FC236}">
                    <a16:creationId xmlns:a16="http://schemas.microsoft.com/office/drawing/2014/main" id="{24D722E7-DBB7-4E06-8F21-6F694D4D18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02" y="10296"/>
                <a:ext cx="3794" cy="979"/>
                <a:chOff x="6402" y="10296"/>
                <a:chExt cx="3794" cy="979"/>
              </a:xfrm>
            </p:grpSpPr>
            <p:sp>
              <p:nvSpPr>
                <p:cNvPr id="287" name="Rectangle 286">
                  <a:extLst>
                    <a:ext uri="{FF2B5EF4-FFF2-40B4-BE49-F238E27FC236}">
                      <a16:creationId xmlns:a16="http://schemas.microsoft.com/office/drawing/2014/main" id="{ED1B351E-278C-4AD0-A57C-2E4DC90EB6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02" y="10312"/>
                  <a:ext cx="1816" cy="96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la t</a:t>
                  </a:r>
                  <a:r>
                    <a:rPr lang="fr-FR" sz="1000" b="1" u="sng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ê</a:t>
                  </a:r>
                  <a:r>
                    <a:rPr lang="fr-FR" sz="1000" b="1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te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 r</a:t>
                  </a:r>
                  <a:r>
                    <a:rPr lang="fr-FR" sz="1000" b="1" u="sng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ê</a:t>
                  </a: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ve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la fen</a:t>
                  </a:r>
                  <a:r>
                    <a:rPr lang="fr-FR" sz="1000" b="1" u="sng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ê</a:t>
                  </a:r>
                  <a:r>
                    <a:rPr lang="fr-FR" sz="1000" b="1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tre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88" name="Rectangle 287">
                  <a:extLst>
                    <a:ext uri="{FF2B5EF4-FFF2-40B4-BE49-F238E27FC236}">
                      <a16:creationId xmlns:a16="http://schemas.microsoft.com/office/drawing/2014/main" id="{DF0D49FB-7E5B-4335-A39E-1379F6A997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80" y="10296"/>
                  <a:ext cx="1816" cy="69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la for</a:t>
                  </a:r>
                  <a:r>
                    <a:rPr lang="fr-FR" sz="1000" b="1" u="sng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ê</a:t>
                  </a: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t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m</a:t>
                  </a:r>
                  <a:r>
                    <a:rPr lang="fr-FR" sz="1000" b="1" u="sng" dirty="0">
                      <a:solidFill>
                        <a:srgbClr val="000000"/>
                      </a:solidFill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ê</a:t>
                  </a:r>
                  <a:r>
                    <a:rPr lang="fr-FR" sz="1000" b="1" dirty="0">
                      <a:solidFill>
                        <a:srgbClr val="000000"/>
                      </a:solidFill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me</a:t>
                  </a:r>
                  <a:r>
                    <a:rPr lang="fr-FR" sz="1000" dirty="0">
                      <a:solidFill>
                        <a:srgbClr val="000000"/>
                      </a:solidFill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</a:t>
                  </a:r>
                </a:p>
              </p:txBody>
            </p:sp>
          </p:grpSp>
          <p:sp>
            <p:nvSpPr>
              <p:cNvPr id="285" name="AutoShape 384">
                <a:extLst>
                  <a:ext uri="{FF2B5EF4-FFF2-40B4-BE49-F238E27FC236}">
                    <a16:creationId xmlns:a16="http://schemas.microsoft.com/office/drawing/2014/main" id="{F35D9939-87AA-438C-8571-608E1BEC5F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6" y="10264"/>
                <a:ext cx="4438" cy="1296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286" name="Oval 385">
                <a:extLst>
                  <a:ext uri="{FF2B5EF4-FFF2-40B4-BE49-F238E27FC236}">
                    <a16:creationId xmlns:a16="http://schemas.microsoft.com/office/drawing/2014/main" id="{A3B9A9C2-7501-4416-B019-5F47CED777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7" y="10688"/>
                <a:ext cx="454" cy="454"/>
              </a:xfrm>
              <a:prstGeom prst="ellipse">
                <a:avLst/>
              </a:prstGeom>
              <a:solidFill>
                <a:schemeClr val="bg1">
                  <a:lumMod val="85000"/>
                  <a:lumOff val="0"/>
                </a:schemeClr>
              </a:solidFill>
              <a:ln>
                <a:noFill/>
              </a:ln>
              <a:effectLst>
                <a:prstShdw prst="shdw17" dist="17961" dir="2700000">
                  <a:schemeClr val="bg1">
                    <a:lumMod val="85000"/>
                    <a:lumOff val="0"/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ctr" anchorCtr="0" upright="1">
                <a:noAutofit/>
              </a:bodyPr>
              <a:lstStyle/>
              <a:p>
                <a:pPr algn="ctr"/>
                <a:r>
                  <a:rPr lang="fr-FR" sz="800" dirty="0">
                    <a:latin typeface="Wolf Sans" panose="020F07040305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D23</a:t>
                </a:r>
                <a:endParaRPr lang="fr-FR" sz="800" dirty="0">
                  <a:effectLst/>
                  <a:latin typeface="Wolf Sans" panose="020F07040305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82" name="Rectangle 281">
              <a:extLst>
                <a:ext uri="{FF2B5EF4-FFF2-40B4-BE49-F238E27FC236}">
                  <a16:creationId xmlns:a16="http://schemas.microsoft.com/office/drawing/2014/main" id="{7ABE1B97-D0D9-4686-B338-F4C3570BD0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959" y="2168184"/>
              <a:ext cx="785736" cy="725577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  <a:p>
              <a:pPr marL="90170">
                <a:lnSpc>
                  <a:spcPct val="150000"/>
                </a:lnSpc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A9FA9A4D-F33A-4D9B-8F93-E347009340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0186" y="2160564"/>
              <a:ext cx="647997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  <a:p>
              <a:pPr marL="90170">
                <a:lnSpc>
                  <a:spcPct val="150000"/>
                </a:lnSpc>
              </a:pPr>
              <a:endPara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3" name="Groupe 172">
            <a:extLst>
              <a:ext uri="{FF2B5EF4-FFF2-40B4-BE49-F238E27FC236}">
                <a16:creationId xmlns:a16="http://schemas.microsoft.com/office/drawing/2014/main" id="{875E50A8-CB2D-4526-86C1-43B83B38F9E6}"/>
              </a:ext>
            </a:extLst>
          </p:cNvPr>
          <p:cNvGrpSpPr/>
          <p:nvPr/>
        </p:nvGrpSpPr>
        <p:grpSpPr>
          <a:xfrm>
            <a:off x="227042" y="6315400"/>
            <a:ext cx="3033395" cy="822960"/>
            <a:chOff x="117178" y="2130084"/>
            <a:chExt cx="3033395" cy="822960"/>
          </a:xfrm>
        </p:grpSpPr>
        <p:grpSp>
          <p:nvGrpSpPr>
            <p:cNvPr id="273" name="Group 380">
              <a:extLst>
                <a:ext uri="{FF2B5EF4-FFF2-40B4-BE49-F238E27FC236}">
                  <a16:creationId xmlns:a16="http://schemas.microsoft.com/office/drawing/2014/main" id="{34B2383D-8BC1-4198-9FDD-2E0C61D957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178" y="2130084"/>
              <a:ext cx="3033395" cy="822960"/>
              <a:chOff x="5967" y="10264"/>
              <a:chExt cx="4777" cy="1296"/>
            </a:xfrm>
          </p:grpSpPr>
          <p:grpSp>
            <p:nvGrpSpPr>
              <p:cNvPr id="276" name="Group 381">
                <a:extLst>
                  <a:ext uri="{FF2B5EF4-FFF2-40B4-BE49-F238E27FC236}">
                    <a16:creationId xmlns:a16="http://schemas.microsoft.com/office/drawing/2014/main" id="{0B84344A-1E25-4BD3-97E2-928C0BF106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390" y="10296"/>
                <a:ext cx="3806" cy="979"/>
                <a:chOff x="6390" y="10296"/>
                <a:chExt cx="3806" cy="979"/>
              </a:xfrm>
            </p:grpSpPr>
            <p:sp>
              <p:nvSpPr>
                <p:cNvPr id="279" name="Rectangle 278">
                  <a:extLst>
                    <a:ext uri="{FF2B5EF4-FFF2-40B4-BE49-F238E27FC236}">
                      <a16:creationId xmlns:a16="http://schemas.microsoft.com/office/drawing/2014/main" id="{76B0A652-0564-4EED-999E-7A9749E9CA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90" y="10312"/>
                  <a:ext cx="1816" cy="96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 jou</a:t>
                  </a:r>
                  <a:r>
                    <a:rPr lang="fr-FR" sz="1000" b="1" u="sng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et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 paqu</a:t>
                  </a:r>
                  <a:r>
                    <a:rPr lang="fr-FR" sz="1000" b="1" u="sng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et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viol</a:t>
                  </a:r>
                  <a:r>
                    <a:rPr lang="fr-FR" sz="1000" b="1" u="sng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et</a:t>
                  </a:r>
                  <a:r>
                    <a:rPr lang="fr-FR" sz="1000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	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80" name="Rectangle 279">
                  <a:extLst>
                    <a:ext uri="{FF2B5EF4-FFF2-40B4-BE49-F238E27FC236}">
                      <a16:creationId xmlns:a16="http://schemas.microsoft.com/office/drawing/2014/main" id="{5C16304A-D1E2-47C7-88F4-E37F899524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80" y="10296"/>
                  <a:ext cx="1816" cy="69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 secr</a:t>
                  </a:r>
                  <a:r>
                    <a:rPr lang="fr-FR" sz="1000" b="1" u="sng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et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 robin</a:t>
                  </a:r>
                  <a:r>
                    <a:rPr lang="fr-FR" sz="1000" b="1" u="sng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et</a:t>
                  </a:r>
                  <a:r>
                    <a:rPr lang="fr-FR" sz="1000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77" name="AutoShape 384">
                <a:extLst>
                  <a:ext uri="{FF2B5EF4-FFF2-40B4-BE49-F238E27FC236}">
                    <a16:creationId xmlns:a16="http://schemas.microsoft.com/office/drawing/2014/main" id="{CEA50841-4C5A-486F-84E9-37981DFB5E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6" y="10264"/>
                <a:ext cx="4438" cy="1296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278" name="Oval 385">
                <a:extLst>
                  <a:ext uri="{FF2B5EF4-FFF2-40B4-BE49-F238E27FC236}">
                    <a16:creationId xmlns:a16="http://schemas.microsoft.com/office/drawing/2014/main" id="{F24E220A-1910-4F89-ABFE-44FB9DB25E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7" y="10688"/>
                <a:ext cx="454" cy="454"/>
              </a:xfrm>
              <a:prstGeom prst="ellipse">
                <a:avLst/>
              </a:prstGeom>
              <a:solidFill>
                <a:schemeClr val="bg1">
                  <a:lumMod val="85000"/>
                  <a:lumOff val="0"/>
                </a:schemeClr>
              </a:solidFill>
              <a:ln>
                <a:noFill/>
              </a:ln>
              <a:effectLst>
                <a:prstShdw prst="shdw17" dist="17961" dir="2700000">
                  <a:schemeClr val="bg1">
                    <a:lumMod val="85000"/>
                    <a:lumOff val="0"/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ctr" anchorCtr="0" upright="1">
                <a:noAutofit/>
              </a:bodyPr>
              <a:lstStyle/>
              <a:p>
                <a:pPr algn="ctr"/>
                <a:r>
                  <a:rPr lang="fr-FR" sz="800" dirty="0">
                    <a:latin typeface="Wolf Sans" panose="020F07040305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D24</a:t>
                </a:r>
                <a:endParaRPr lang="fr-FR" sz="800" dirty="0">
                  <a:effectLst/>
                  <a:latin typeface="Wolf Sans" panose="020F07040305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74" name="Rectangle 273">
              <a:extLst>
                <a:ext uri="{FF2B5EF4-FFF2-40B4-BE49-F238E27FC236}">
                  <a16:creationId xmlns:a16="http://schemas.microsoft.com/office/drawing/2014/main" id="{4016666B-9835-4A17-9E0F-38F45E91EE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959" y="2168184"/>
              <a:ext cx="785736" cy="725577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  <a:p>
              <a:pPr marL="90170">
                <a:lnSpc>
                  <a:spcPct val="150000"/>
                </a:lnSpc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5B9BE2C4-CA38-4C86-BD1C-73BF9D5F8F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0186" y="2160564"/>
              <a:ext cx="647997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  <a:p>
              <a:pPr marL="90170">
                <a:lnSpc>
                  <a:spcPct val="150000"/>
                </a:lnSpc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8" name="Groupe 97">
            <a:extLst>
              <a:ext uri="{FF2B5EF4-FFF2-40B4-BE49-F238E27FC236}">
                <a16:creationId xmlns:a16="http://schemas.microsoft.com/office/drawing/2014/main" id="{1A8555F8-D786-4365-B24C-AFB5D71DF16A}"/>
              </a:ext>
            </a:extLst>
          </p:cNvPr>
          <p:cNvGrpSpPr/>
          <p:nvPr/>
        </p:nvGrpSpPr>
        <p:grpSpPr>
          <a:xfrm>
            <a:off x="227042" y="7263811"/>
            <a:ext cx="3033395" cy="1071880"/>
            <a:chOff x="117178" y="2130084"/>
            <a:chExt cx="3033395" cy="1071880"/>
          </a:xfrm>
        </p:grpSpPr>
        <p:grpSp>
          <p:nvGrpSpPr>
            <p:cNvPr id="117" name="Group 380">
              <a:extLst>
                <a:ext uri="{FF2B5EF4-FFF2-40B4-BE49-F238E27FC236}">
                  <a16:creationId xmlns:a16="http://schemas.microsoft.com/office/drawing/2014/main" id="{B88E22D6-DBB3-4A93-A5CB-1A741BE3F0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178" y="2130084"/>
              <a:ext cx="3033395" cy="1071880"/>
              <a:chOff x="5967" y="10264"/>
              <a:chExt cx="4777" cy="1688"/>
            </a:xfrm>
          </p:grpSpPr>
          <p:grpSp>
            <p:nvGrpSpPr>
              <p:cNvPr id="120" name="Group 381">
                <a:extLst>
                  <a:ext uri="{FF2B5EF4-FFF2-40B4-BE49-F238E27FC236}">
                    <a16:creationId xmlns:a16="http://schemas.microsoft.com/office/drawing/2014/main" id="{14056F74-30F2-4D90-A98D-E534D7D41D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10" y="10296"/>
                <a:ext cx="3986" cy="1587"/>
                <a:chOff x="6210" y="10296"/>
                <a:chExt cx="3986" cy="1587"/>
              </a:xfrm>
            </p:grpSpPr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45C3CFB1-3A65-43B1-BF7F-7B9F90F68E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10" y="10312"/>
                  <a:ext cx="1816" cy="157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le jard</a:t>
                  </a:r>
                  <a:r>
                    <a:rPr lang="fr-FR" sz="1000" b="1" u="sng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le lap</a:t>
                  </a:r>
                  <a:r>
                    <a:rPr lang="fr-FR" sz="1000" b="1" u="sng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le sap</a:t>
                  </a:r>
                  <a:r>
                    <a:rPr lang="fr-FR" sz="1000" b="1" u="sng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le chem</a:t>
                  </a:r>
                  <a:r>
                    <a:rPr lang="fr-FR" sz="1000" b="1" u="sng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</a:t>
                  </a:r>
                  <a:r>
                    <a:rPr lang="fr-FR" sz="1000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	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B7108CBA-6088-445E-B277-1BDB9FC91A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80" y="10296"/>
                  <a:ext cx="1816" cy="69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 t</a:t>
                  </a:r>
                  <a:r>
                    <a:rPr lang="fr-FR" sz="1000" b="1" u="sng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im</a:t>
                  </a: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bre</a:t>
                  </a:r>
                  <a:endParaRPr lang="fr-FR" sz="1000" b="1" u="sng" dirty="0">
                    <a:effectLst/>
                    <a:latin typeface="Script cole" panose="000004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gr</a:t>
                  </a:r>
                  <a:r>
                    <a:rPr lang="fr-FR" sz="1000" b="1" u="sng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im</a:t>
                  </a:r>
                  <a:r>
                    <a:rPr lang="fr-FR" sz="1000" b="1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per</a:t>
                  </a:r>
                  <a:endParaRPr lang="fr-FR" sz="1100" u="sng" dirty="0">
                    <a:effectLst/>
                    <a:highlight>
                      <a:srgbClr val="C0C0C0"/>
                    </a:highlight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1" name="AutoShape 384">
                <a:extLst>
                  <a:ext uri="{FF2B5EF4-FFF2-40B4-BE49-F238E27FC236}">
                    <a16:creationId xmlns:a16="http://schemas.microsoft.com/office/drawing/2014/main" id="{3281E28F-0ED0-4D54-98E7-252E761F6B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6" y="10264"/>
                <a:ext cx="4438" cy="1688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122" name="Oval 385">
                <a:extLst>
                  <a:ext uri="{FF2B5EF4-FFF2-40B4-BE49-F238E27FC236}">
                    <a16:creationId xmlns:a16="http://schemas.microsoft.com/office/drawing/2014/main" id="{D1F284D5-635D-4457-830B-4806574810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7" y="10892"/>
                <a:ext cx="454" cy="454"/>
              </a:xfrm>
              <a:prstGeom prst="ellipse">
                <a:avLst/>
              </a:prstGeom>
              <a:solidFill>
                <a:schemeClr val="bg1">
                  <a:lumMod val="85000"/>
                  <a:lumOff val="0"/>
                </a:schemeClr>
              </a:solidFill>
              <a:ln>
                <a:noFill/>
              </a:ln>
              <a:effectLst>
                <a:prstShdw prst="shdw17" dist="17961" dir="2700000">
                  <a:schemeClr val="bg1">
                    <a:lumMod val="85000"/>
                    <a:lumOff val="0"/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ctr" anchorCtr="0" upright="1">
                <a:noAutofit/>
              </a:bodyPr>
              <a:lstStyle/>
              <a:p>
                <a:pPr algn="ctr"/>
                <a:r>
                  <a:rPr lang="fr-FR" sz="800" dirty="0">
                    <a:latin typeface="Wolf Sans" panose="020F07040305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D25</a:t>
                </a:r>
                <a:endParaRPr lang="fr-FR" sz="800" dirty="0">
                  <a:effectLst/>
                  <a:latin typeface="Wolf Sans" panose="020F07040305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7300F19A-6B87-4F35-8BAE-682C01E29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959" y="2168184"/>
              <a:ext cx="785736" cy="725577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  <a:p>
              <a:pPr marL="90170">
                <a:lnSpc>
                  <a:spcPct val="150000"/>
                </a:lnSpc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 </a:t>
              </a:r>
              <a:endPara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79AA1B17-07D5-4CB0-9597-2AA5564E58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0186" y="2160564"/>
              <a:ext cx="647997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  <a:p>
              <a:pPr marL="90170">
                <a:lnSpc>
                  <a:spcPct val="150000"/>
                </a:lnSpc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A5350ACD-861B-46DC-7F45-07C9BF8921CB}"/>
              </a:ext>
            </a:extLst>
          </p:cNvPr>
          <p:cNvGrpSpPr/>
          <p:nvPr/>
        </p:nvGrpSpPr>
        <p:grpSpPr>
          <a:xfrm>
            <a:off x="232399" y="2713789"/>
            <a:ext cx="3079115" cy="822960"/>
            <a:chOff x="117178" y="2130084"/>
            <a:chExt cx="3079115" cy="822960"/>
          </a:xfrm>
        </p:grpSpPr>
        <p:grpSp>
          <p:nvGrpSpPr>
            <p:cNvPr id="36" name="Group 380">
              <a:extLst>
                <a:ext uri="{FF2B5EF4-FFF2-40B4-BE49-F238E27FC236}">
                  <a16:creationId xmlns:a16="http://schemas.microsoft.com/office/drawing/2014/main" id="{F3ECA3BE-812A-2BC0-EF9B-14C29B5FFC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178" y="2130084"/>
              <a:ext cx="3033395" cy="822960"/>
              <a:chOff x="5967" y="10264"/>
              <a:chExt cx="4777" cy="1296"/>
            </a:xfrm>
          </p:grpSpPr>
          <p:grpSp>
            <p:nvGrpSpPr>
              <p:cNvPr id="39" name="Group 381">
                <a:extLst>
                  <a:ext uri="{FF2B5EF4-FFF2-40B4-BE49-F238E27FC236}">
                    <a16:creationId xmlns:a16="http://schemas.microsoft.com/office/drawing/2014/main" id="{A8FA44D6-F5A5-E6EA-7CB9-D9C6BD2031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10" y="10296"/>
                <a:ext cx="3986" cy="979"/>
                <a:chOff x="6210" y="10296"/>
                <a:chExt cx="3986" cy="979"/>
              </a:xfrm>
            </p:grpSpPr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8CE3AEFD-3759-3370-F111-2F8BDE3120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10" y="10312"/>
                  <a:ext cx="1816" cy="96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tr</a:t>
                  </a:r>
                  <a:r>
                    <a:rPr lang="fr-FR" sz="1000" b="1" u="sng" dirty="0">
                      <a:solidFill>
                        <a:srgbClr val="000000"/>
                      </a:solidFill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en</a:t>
                  </a:r>
                  <a:r>
                    <a:rPr lang="fr-FR" sz="1000" b="1" dirty="0">
                      <a:solidFill>
                        <a:srgbClr val="000000"/>
                      </a:solidFill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te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v</a:t>
                  </a:r>
                  <a:r>
                    <a:rPr lang="fr-FR" sz="1000" b="1" u="sng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en</a:t>
                  </a: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dredi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nov</a:t>
                  </a:r>
                  <a:r>
                    <a:rPr lang="fr-FR" sz="1000" b="1" u="sng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em</a:t>
                  </a:r>
                  <a:r>
                    <a:rPr lang="fr-FR" sz="1000" b="1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bre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6980D29B-0873-23DE-6314-CF9FC17227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80" y="10296"/>
                  <a:ext cx="1816" cy="69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une </a:t>
                  </a:r>
                  <a:r>
                    <a:rPr lang="fr-FR" sz="1000" b="1" u="sng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en</a:t>
                  </a: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veloppe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0" name="AutoShape 384">
                <a:extLst>
                  <a:ext uri="{FF2B5EF4-FFF2-40B4-BE49-F238E27FC236}">
                    <a16:creationId xmlns:a16="http://schemas.microsoft.com/office/drawing/2014/main" id="{8961E616-73AC-B599-606C-3A81E10625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6" y="10264"/>
                <a:ext cx="4438" cy="1296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fr-FR" dirty="0"/>
              </a:p>
            </p:txBody>
          </p:sp>
          <p:sp>
            <p:nvSpPr>
              <p:cNvPr id="41" name="Oval 385">
                <a:extLst>
                  <a:ext uri="{FF2B5EF4-FFF2-40B4-BE49-F238E27FC236}">
                    <a16:creationId xmlns:a16="http://schemas.microsoft.com/office/drawing/2014/main" id="{D0430752-C20B-C686-9799-B60D3A5551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7" y="10676"/>
                <a:ext cx="454" cy="454"/>
              </a:xfrm>
              <a:prstGeom prst="ellipse">
                <a:avLst/>
              </a:prstGeom>
              <a:solidFill>
                <a:schemeClr val="bg1">
                  <a:lumMod val="85000"/>
                  <a:lumOff val="0"/>
                </a:schemeClr>
              </a:solidFill>
              <a:ln>
                <a:noFill/>
              </a:ln>
              <a:effectLst>
                <a:prstShdw prst="shdw17" dist="17961" dir="2700000">
                  <a:schemeClr val="bg1">
                    <a:lumMod val="85000"/>
                    <a:lumOff val="0"/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ctr" anchorCtr="0" upright="1">
                <a:noAutofit/>
              </a:bodyPr>
              <a:lstStyle/>
              <a:p>
                <a:pPr algn="ctr"/>
                <a:r>
                  <a:rPr lang="fr-FR" sz="800" dirty="0">
                    <a:latin typeface="Wolf Sans" panose="020F07040305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D20</a:t>
                </a:r>
                <a:endParaRPr lang="fr-FR" sz="800" dirty="0">
                  <a:effectLst/>
                  <a:latin typeface="Wolf Sans" panose="020F07040305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42EED14-07C3-1008-6A78-8708644C22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959" y="2168184"/>
              <a:ext cx="785736" cy="725577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DDAA8FA-EAB1-C4D5-3F78-960B7C9734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8296" y="2159093"/>
              <a:ext cx="647997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  <a:p>
              <a:pPr marL="90170">
                <a:lnSpc>
                  <a:spcPct val="150000"/>
                </a:lnSpc>
              </a:pPr>
              <a:endPara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689D059E-F77A-CA31-A460-D5868F712820}"/>
              </a:ext>
            </a:extLst>
          </p:cNvPr>
          <p:cNvGrpSpPr/>
          <p:nvPr/>
        </p:nvGrpSpPr>
        <p:grpSpPr>
          <a:xfrm>
            <a:off x="247922" y="8416576"/>
            <a:ext cx="3033395" cy="1071880"/>
            <a:chOff x="117178" y="2130084"/>
            <a:chExt cx="3033395" cy="1071880"/>
          </a:xfrm>
        </p:grpSpPr>
        <p:grpSp>
          <p:nvGrpSpPr>
            <p:cNvPr id="45" name="Group 380">
              <a:extLst>
                <a:ext uri="{FF2B5EF4-FFF2-40B4-BE49-F238E27FC236}">
                  <a16:creationId xmlns:a16="http://schemas.microsoft.com/office/drawing/2014/main" id="{9238464C-BBA9-414A-759D-646E88E2B3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178" y="2130084"/>
              <a:ext cx="3033395" cy="1071880"/>
              <a:chOff x="5967" y="10264"/>
              <a:chExt cx="4777" cy="1688"/>
            </a:xfrm>
          </p:grpSpPr>
          <p:grpSp>
            <p:nvGrpSpPr>
              <p:cNvPr id="48" name="Group 381">
                <a:extLst>
                  <a:ext uri="{FF2B5EF4-FFF2-40B4-BE49-F238E27FC236}">
                    <a16:creationId xmlns:a16="http://schemas.microsoft.com/office/drawing/2014/main" id="{707B32A1-273F-1A6C-5EE4-B5F792E20E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10" y="10296"/>
                <a:ext cx="3986" cy="1589"/>
                <a:chOff x="6210" y="10296"/>
                <a:chExt cx="3986" cy="1589"/>
              </a:xfrm>
            </p:grpSpPr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304FF7D3-D62D-C233-DF73-C1EA79F5D8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10" y="10312"/>
                  <a:ext cx="1816" cy="157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ju</a:t>
                  </a:r>
                  <a:r>
                    <a:rPr lang="fr-FR" sz="1000" b="1" u="sng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c</a:t>
                  </a:r>
                  <a:r>
                    <a:rPr lang="fr-FR" sz="1000" b="1" u="sng" dirty="0">
                      <a:solidFill>
                        <a:srgbClr val="000000"/>
                      </a:solidFill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</a:t>
                  </a:r>
                  <a:r>
                    <a:rPr lang="fr-FR" sz="1000" b="1" dirty="0">
                      <a:solidFill>
                        <a:srgbClr val="000000"/>
                      </a:solidFill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q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v</a:t>
                  </a:r>
                  <a:r>
                    <a:rPr lang="fr-FR" sz="1000" b="1" u="sng" dirty="0">
                      <a:solidFill>
                        <a:srgbClr val="000000"/>
                      </a:solidFill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</a:t>
                  </a:r>
                  <a:r>
                    <a:rPr lang="fr-FR" sz="1000" b="1" dirty="0">
                      <a:solidFill>
                        <a:srgbClr val="000000"/>
                      </a:solidFill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gt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qu</a:t>
                  </a:r>
                  <a:r>
                    <a:rPr lang="fr-FR" sz="1000" b="1" u="sng" dirty="0">
                      <a:solidFill>
                        <a:srgbClr val="000000"/>
                      </a:solidFill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</a:t>
                  </a:r>
                  <a:r>
                    <a:rPr lang="fr-FR" sz="1000" b="1" dirty="0">
                      <a:solidFill>
                        <a:srgbClr val="000000"/>
                      </a:solidFill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ze</a:t>
                  </a:r>
                  <a:endParaRPr lang="fr-FR" sz="1100" dirty="0">
                    <a:effectLst/>
                    <a:highlight>
                      <a:srgbClr val="C0C0C0"/>
                    </a:highlight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ECAA5CF0-DDC7-A0FB-9299-082CF700AE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80" y="10296"/>
                  <a:ext cx="1816" cy="69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pl</a:t>
                  </a:r>
                  <a:r>
                    <a:rPr lang="fr-FR" sz="1000" b="1" u="sng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ein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 p</a:t>
                  </a:r>
                  <a:r>
                    <a:rPr lang="fr-FR" sz="1000" b="1" u="sng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ein</a:t>
                  </a:r>
                  <a:r>
                    <a:rPr lang="fr-FR" sz="1000" b="1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tre</a:t>
                  </a:r>
                  <a:endParaRPr lang="fr-FR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9" name="AutoShape 384">
                <a:extLst>
                  <a:ext uri="{FF2B5EF4-FFF2-40B4-BE49-F238E27FC236}">
                    <a16:creationId xmlns:a16="http://schemas.microsoft.com/office/drawing/2014/main" id="{4C4D8D9D-3FB7-A88A-2242-8EB61A7425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6" y="10264"/>
                <a:ext cx="4438" cy="1688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50" name="Oval 385">
                <a:extLst>
                  <a:ext uri="{FF2B5EF4-FFF2-40B4-BE49-F238E27FC236}">
                    <a16:creationId xmlns:a16="http://schemas.microsoft.com/office/drawing/2014/main" id="{34A2D126-8448-824C-525F-D8CE1F2AE0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7" y="10892"/>
                <a:ext cx="454" cy="454"/>
              </a:xfrm>
              <a:prstGeom prst="ellipse">
                <a:avLst/>
              </a:prstGeom>
              <a:solidFill>
                <a:schemeClr val="bg1">
                  <a:lumMod val="85000"/>
                  <a:lumOff val="0"/>
                </a:schemeClr>
              </a:solidFill>
              <a:ln>
                <a:noFill/>
              </a:ln>
              <a:effectLst>
                <a:prstShdw prst="shdw17" dist="17961" dir="2700000">
                  <a:schemeClr val="bg1">
                    <a:lumMod val="85000"/>
                    <a:lumOff val="0"/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ctr" anchorCtr="0" upright="1">
                <a:noAutofit/>
              </a:bodyPr>
              <a:lstStyle/>
              <a:p>
                <a:pPr algn="ctr"/>
                <a:r>
                  <a:rPr lang="fr-FR" sz="800" dirty="0">
                    <a:latin typeface="Wolf Sans" panose="020F07040305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D26</a:t>
                </a:r>
                <a:endParaRPr lang="fr-FR" sz="800" dirty="0">
                  <a:effectLst/>
                  <a:latin typeface="Wolf Sans" panose="020F07040305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2E49DBF-83F5-72E8-F0D5-8E973CC4D6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959" y="2168184"/>
              <a:ext cx="785736" cy="725577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  <a:p>
              <a:pPr marL="90170">
                <a:lnSpc>
                  <a:spcPct val="150000"/>
                </a:lnSpc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 </a:t>
              </a:r>
              <a:endPara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1A43849B-611A-E83F-7F4A-5FDC1C4F8D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0186" y="2160564"/>
              <a:ext cx="647997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  <a:p>
              <a:pPr marL="90170">
                <a:lnSpc>
                  <a:spcPct val="150000"/>
                </a:lnSpc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20E8B3E6-5A4B-FB06-6163-DE01E312F52F}"/>
              </a:ext>
            </a:extLst>
          </p:cNvPr>
          <p:cNvGrpSpPr/>
          <p:nvPr/>
        </p:nvGrpSpPr>
        <p:grpSpPr>
          <a:xfrm>
            <a:off x="3437901" y="2728374"/>
            <a:ext cx="3033395" cy="822960"/>
            <a:chOff x="117178" y="2130084"/>
            <a:chExt cx="3033395" cy="822960"/>
          </a:xfrm>
        </p:grpSpPr>
        <p:grpSp>
          <p:nvGrpSpPr>
            <p:cNvPr id="54" name="Group 380">
              <a:extLst>
                <a:ext uri="{FF2B5EF4-FFF2-40B4-BE49-F238E27FC236}">
                  <a16:creationId xmlns:a16="http://schemas.microsoft.com/office/drawing/2014/main" id="{0C571F45-B799-DB1B-5672-224DA3FEB2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178" y="2130084"/>
              <a:ext cx="3033395" cy="822960"/>
              <a:chOff x="5967" y="10264"/>
              <a:chExt cx="4777" cy="1296"/>
            </a:xfrm>
          </p:grpSpPr>
          <p:grpSp>
            <p:nvGrpSpPr>
              <p:cNvPr id="57" name="Group 381">
                <a:extLst>
                  <a:ext uri="{FF2B5EF4-FFF2-40B4-BE49-F238E27FC236}">
                    <a16:creationId xmlns:a16="http://schemas.microsoft.com/office/drawing/2014/main" id="{6D725483-3B00-04C9-5AC6-DC4B619B41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02" y="10296"/>
                <a:ext cx="3794" cy="979"/>
                <a:chOff x="6402" y="10296"/>
                <a:chExt cx="3794" cy="979"/>
              </a:xfrm>
            </p:grpSpPr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D46810A5-D56C-9DA4-61FF-CC3BF9B811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02" y="10312"/>
                  <a:ext cx="1816" cy="96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une m</a:t>
                  </a:r>
                  <a:r>
                    <a:rPr lang="fr-FR" sz="1000" b="1" u="sng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ain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dem</a:t>
                  </a:r>
                  <a:r>
                    <a:rPr lang="fr-FR" sz="1000" b="1" u="sng" dirty="0">
                      <a:effectLst/>
                      <a:highlight>
                        <a:srgbClr val="C0C0C0"/>
                      </a:highlight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ain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 b</a:t>
                  </a:r>
                  <a:r>
                    <a:rPr lang="fr-FR" sz="1000" b="1" u="sng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ain</a:t>
                  </a:r>
                  <a:endParaRPr lang="fr-FR" sz="1100" u="sng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C279841C-C5BE-C429-508A-4CF7594A25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80" y="10296"/>
                  <a:ext cx="1816" cy="69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 cop</a:t>
                  </a:r>
                  <a:r>
                    <a:rPr lang="fr-FR" sz="1000" b="1" u="sng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ain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 tr</a:t>
                  </a:r>
                  <a:r>
                    <a:rPr lang="fr-FR" sz="1000" b="1" u="sng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ain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la f</a:t>
                  </a:r>
                  <a:r>
                    <a:rPr lang="fr-FR" sz="1000" b="1" u="sng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aim</a:t>
                  </a:r>
                  <a:endParaRPr lang="fr-FR" sz="1100" u="sng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58" name="AutoShape 384">
                <a:extLst>
                  <a:ext uri="{FF2B5EF4-FFF2-40B4-BE49-F238E27FC236}">
                    <a16:creationId xmlns:a16="http://schemas.microsoft.com/office/drawing/2014/main" id="{E7F7ADFB-3700-AF37-4AF1-8E8890647C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6" y="10264"/>
                <a:ext cx="4438" cy="1296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59" name="Oval 385">
                <a:extLst>
                  <a:ext uri="{FF2B5EF4-FFF2-40B4-BE49-F238E27FC236}">
                    <a16:creationId xmlns:a16="http://schemas.microsoft.com/office/drawing/2014/main" id="{405FCB49-44C0-F0B4-9A7C-DE4C944714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7" y="10688"/>
                <a:ext cx="454" cy="454"/>
              </a:xfrm>
              <a:prstGeom prst="ellipse">
                <a:avLst/>
              </a:prstGeom>
              <a:solidFill>
                <a:schemeClr val="bg1">
                  <a:lumMod val="85000"/>
                  <a:lumOff val="0"/>
                </a:schemeClr>
              </a:solidFill>
              <a:ln>
                <a:noFill/>
              </a:ln>
              <a:effectLst>
                <a:prstShdw prst="shdw17" dist="17961" dir="2700000">
                  <a:schemeClr val="bg1">
                    <a:lumMod val="85000"/>
                    <a:lumOff val="0"/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ctr" anchorCtr="0" upright="1">
                <a:noAutofit/>
              </a:bodyPr>
              <a:lstStyle/>
              <a:p>
                <a:pPr algn="ctr"/>
                <a:r>
                  <a:rPr lang="fr-FR" sz="800" dirty="0">
                    <a:latin typeface="Wolf Sans" panose="020F07040305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D27</a:t>
                </a:r>
                <a:endParaRPr lang="fr-FR" sz="800" dirty="0">
                  <a:effectLst/>
                  <a:latin typeface="Wolf Sans" panose="020F07040305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3545BE80-DE1C-3FA4-30C4-F847DB1180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0679" y="2168184"/>
              <a:ext cx="785736" cy="725577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  <a:p>
              <a:pPr marL="90170">
                <a:lnSpc>
                  <a:spcPct val="150000"/>
                </a:lnSpc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A02CD66-9E92-18B9-8F79-078C3DEB10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0186" y="2160564"/>
              <a:ext cx="647997" cy="61150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90170">
                <a:lnSpc>
                  <a:spcPct val="150000"/>
                </a:lnSpc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  <a:p>
              <a:pPr marL="90170">
                <a:lnSpc>
                  <a:spcPct val="150000"/>
                </a:lnSpc>
                <a:spcAft>
                  <a:spcPts val="0"/>
                </a:spcAft>
              </a:pPr>
              <a:r>
                <a:rPr lang="fr-FR" sz="1000" dirty="0">
                  <a:solidFill>
                    <a:srgbClr val="000000"/>
                  </a:solidFill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</a:t>
              </a:r>
            </a:p>
            <a:p>
              <a:pPr marL="90170">
                <a:lnSpc>
                  <a:spcPct val="150000"/>
                </a:lnSpc>
              </a:pPr>
              <a:endPara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DF0B9935-FB1F-B332-01E7-2C4B38661DB1}"/>
              </a:ext>
            </a:extLst>
          </p:cNvPr>
          <p:cNvGrpSpPr/>
          <p:nvPr/>
        </p:nvGrpSpPr>
        <p:grpSpPr>
          <a:xfrm>
            <a:off x="129540" y="819727"/>
            <a:ext cx="5420690" cy="1483638"/>
            <a:chOff x="129540" y="756531"/>
            <a:chExt cx="5420690" cy="1316977"/>
          </a:xfrm>
        </p:grpSpPr>
        <p:sp>
          <p:nvSpPr>
            <p:cNvPr id="9" name="AutoShape 379">
              <a:extLst>
                <a:ext uri="{FF2B5EF4-FFF2-40B4-BE49-F238E27FC236}">
                  <a16:creationId xmlns:a16="http://schemas.microsoft.com/office/drawing/2014/main" id="{BB7A2331-DE41-AE1D-018C-AA5E62A812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514" y="756531"/>
              <a:ext cx="798830" cy="308610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  <a:lumOff val="0"/>
              </a:schemeClr>
            </a:solidFill>
            <a:ln w="9525">
              <a:solidFill>
                <a:schemeClr val="bg1">
                  <a:lumMod val="50000"/>
                  <a:lumOff val="0"/>
                </a:schemeClr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r>
                <a:rPr lang="fr-FR" sz="1100" b="1" dirty="0">
                  <a:effectLst/>
                  <a:latin typeface="Biko" panose="02000000000000000000" pitchFamily="50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Conseils</a:t>
              </a:r>
              <a:endParaRPr lang="fr-FR" sz="1100" dirty="0">
                <a:effectLst/>
                <a:latin typeface="Biko" panose="02000000000000000000" pitchFamily="50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AutoShape 378">
              <a:extLst>
                <a:ext uri="{FF2B5EF4-FFF2-40B4-BE49-F238E27FC236}">
                  <a16:creationId xmlns:a16="http://schemas.microsoft.com/office/drawing/2014/main" id="{39929DB3-B374-B559-5366-34F58F212A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540" y="985742"/>
              <a:ext cx="5420690" cy="1087766"/>
            </a:xfrm>
            <a:prstGeom prst="roundRect">
              <a:avLst>
                <a:gd name="adj" fmla="val 12464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/>
              <a:r>
                <a:rPr lang="fr-FR" sz="1000" dirty="0"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Pour mémoriser ces mots, voilà comment tu peux faire:</a:t>
              </a:r>
            </a:p>
            <a:p>
              <a:pPr marL="171450" indent="-171450" algn="just">
                <a:buFontTx/>
                <a:buChar char="-"/>
              </a:pPr>
              <a:r>
                <a:rPr lang="fr-FR" sz="1000" b="1" dirty="0"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lis le mot</a:t>
              </a:r>
              <a:r>
                <a:rPr lang="fr-FR" sz="1000" dirty="0"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;</a:t>
              </a:r>
            </a:p>
            <a:p>
              <a:pPr marL="171450" indent="-171450" algn="just">
                <a:buFontTx/>
                <a:buChar char="-"/>
              </a:pPr>
              <a:r>
                <a:rPr lang="fr-FR" sz="1000" b="1" dirty="0"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observe bien le mot </a:t>
              </a:r>
              <a:r>
                <a:rPr lang="fr-FR" sz="1000" dirty="0"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et cherche les « pièges », c’est-à-dire ce que tu ne peux pas deviner (lettres muettes, lettres doubles, ...); </a:t>
              </a:r>
            </a:p>
            <a:p>
              <a:pPr marL="171450" indent="-171450" algn="just">
                <a:buFontTx/>
                <a:buChar char="-"/>
              </a:pPr>
              <a:r>
                <a:rPr lang="fr-FR" sz="1000" b="1" dirty="0"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cache le mot </a:t>
              </a:r>
              <a:r>
                <a:rPr lang="fr-FR" sz="1000" dirty="0"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et </a:t>
              </a:r>
              <a:r>
                <a:rPr lang="fr-FR" sz="1000" b="1" dirty="0"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essaie de l’écrire, </a:t>
              </a:r>
              <a:r>
                <a:rPr lang="fr-FR" sz="1000" dirty="0"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 </a:t>
              </a:r>
              <a:r>
                <a:rPr lang="fr-FR" sz="1000" b="1" dirty="0"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l’épeler</a:t>
              </a:r>
              <a:r>
                <a:rPr lang="fr-FR" sz="1000" dirty="0"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 ou de </a:t>
              </a:r>
              <a:r>
                <a:rPr lang="fr-FR" sz="1000" b="1" dirty="0"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dire les « pièges »</a:t>
              </a:r>
            </a:p>
            <a:p>
              <a:pPr marL="171450" indent="-171450" algn="just">
                <a:buFontTx/>
                <a:buChar char="-"/>
              </a:pPr>
              <a:r>
                <a:rPr lang="fr-FR" sz="1000" b="1" dirty="0"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colorie un point </a:t>
              </a:r>
              <a:r>
                <a:rPr lang="fr-FR" sz="1000" dirty="0"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à chaque fois que tu as réussi à l’écrire correctement. </a:t>
              </a:r>
            </a:p>
            <a:p>
              <a:pPr algn="just"/>
              <a:r>
                <a:rPr lang="fr-FR" sz="1000" dirty="0">
                  <a:effectLst/>
                  <a:latin typeface="Script cole" panose="000004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3 points coloriés pour chaque mot ? Tu es prêt pour la dictée !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3D04B26-9197-A67A-DC39-46E2B6915110}"/>
              </a:ext>
            </a:extLst>
          </p:cNvPr>
          <p:cNvGrpSpPr/>
          <p:nvPr/>
        </p:nvGrpSpPr>
        <p:grpSpPr>
          <a:xfrm>
            <a:off x="232597" y="4627493"/>
            <a:ext cx="3027840" cy="763677"/>
            <a:chOff x="3557402" y="3731933"/>
            <a:chExt cx="3027840" cy="763677"/>
          </a:xfrm>
        </p:grpSpPr>
        <p:grpSp>
          <p:nvGrpSpPr>
            <p:cNvPr id="171" name="Groupe 170">
              <a:extLst>
                <a:ext uri="{FF2B5EF4-FFF2-40B4-BE49-F238E27FC236}">
                  <a16:creationId xmlns:a16="http://schemas.microsoft.com/office/drawing/2014/main" id="{097B8318-1581-42F6-A885-1C80C900A956}"/>
                </a:ext>
              </a:extLst>
            </p:cNvPr>
            <p:cNvGrpSpPr/>
            <p:nvPr/>
          </p:nvGrpSpPr>
          <p:grpSpPr>
            <a:xfrm>
              <a:off x="3706152" y="3752253"/>
              <a:ext cx="2806700" cy="743357"/>
              <a:chOff x="271483" y="2150404"/>
              <a:chExt cx="2806700" cy="743357"/>
            </a:xfrm>
          </p:grpSpPr>
          <p:grpSp>
            <p:nvGrpSpPr>
              <p:cNvPr id="292" name="Group 381">
                <a:extLst>
                  <a:ext uri="{FF2B5EF4-FFF2-40B4-BE49-F238E27FC236}">
                    <a16:creationId xmlns:a16="http://schemas.microsoft.com/office/drawing/2014/main" id="{92CFE4B9-AE8F-4858-83C9-34A8D585DB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1483" y="2150404"/>
                <a:ext cx="2531110" cy="621665"/>
                <a:chOff x="6210" y="10296"/>
                <a:chExt cx="3986" cy="979"/>
              </a:xfrm>
            </p:grpSpPr>
            <p:sp>
              <p:nvSpPr>
                <p:cNvPr id="295" name="Rectangle 294">
                  <a:extLst>
                    <a:ext uri="{FF2B5EF4-FFF2-40B4-BE49-F238E27FC236}">
                      <a16:creationId xmlns:a16="http://schemas.microsoft.com/office/drawing/2014/main" id="{3FE321ED-7354-4E18-AE14-32C036D688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10" y="10312"/>
                  <a:ext cx="1816" cy="96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une f</a:t>
                  </a:r>
                  <a:r>
                    <a:rPr lang="fr-FR" sz="1000" b="1" u="sng" dirty="0">
                      <a:solidFill>
                        <a:srgbClr val="000000"/>
                      </a:solidFill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ée</a:t>
                  </a:r>
                </a:p>
                <a:p>
                  <a:pPr marL="90170"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fr-FR" sz="1000" b="1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une fus</a:t>
                  </a:r>
                  <a:r>
                    <a:rPr lang="fr-FR" sz="1000" b="1" u="sng" dirty="0">
                      <a:solidFill>
                        <a:srgbClr val="000000"/>
                      </a:solidFill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ée</a:t>
                  </a:r>
                  <a:endParaRPr lang="fr-FR" sz="1000" b="1" u="sng" dirty="0">
                    <a:solidFill>
                      <a:srgbClr val="000000"/>
                    </a:solidFill>
                    <a:effectLst/>
                    <a:latin typeface="Script cole" panose="000004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96" name="Rectangle 295">
                  <a:extLst>
                    <a:ext uri="{FF2B5EF4-FFF2-40B4-BE49-F238E27FC236}">
                      <a16:creationId xmlns:a16="http://schemas.microsoft.com/office/drawing/2014/main" id="{4481B007-FEB9-4560-8387-06E3B5E48D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80" y="10296"/>
                  <a:ext cx="1816" cy="69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>
                          <a:lumMod val="100000"/>
                          <a:lumOff val="0"/>
                        </a:schemeClr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une ép</a:t>
                  </a:r>
                  <a:r>
                    <a:rPr lang="fr-FR" sz="1000" b="1" u="sng" dirty="0">
                      <a:effectLst/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ée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fr-FR" sz="1000" b="1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une poup</a:t>
                  </a:r>
                  <a:r>
                    <a:rPr lang="fr-FR" sz="1000" b="1" u="sng" dirty="0">
                      <a:latin typeface="Script cole" panose="000004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ée</a:t>
                  </a:r>
                  <a:endParaRPr lang="fr-FR" sz="1100" u="sng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90" name="Rectangle 289">
                <a:extLst>
                  <a:ext uri="{FF2B5EF4-FFF2-40B4-BE49-F238E27FC236}">
                    <a16:creationId xmlns:a16="http://schemas.microsoft.com/office/drawing/2014/main" id="{61EB6A73-2DB9-40ED-98AE-A08AB755C5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4959" y="2168184"/>
                <a:ext cx="785736" cy="7255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9017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fr-FR" sz="1000" dirty="0">
                    <a:solidFill>
                      <a:srgbClr val="000000"/>
                    </a:solidFill>
                    <a:effectLst/>
                    <a:latin typeface="Script cole" panose="000004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</a:t>
                </a:r>
                <a:endParaRPr lang="fr-FR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9017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fr-FR" sz="1000" dirty="0">
                    <a:solidFill>
                      <a:srgbClr val="000000"/>
                    </a:solidFill>
                    <a:effectLst/>
                    <a:latin typeface="Script cole" panose="000004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</a:t>
                </a:r>
              </a:p>
              <a:p>
                <a:pPr marL="90170">
                  <a:lnSpc>
                    <a:spcPct val="150000"/>
                  </a:lnSpc>
                  <a:spcAft>
                    <a:spcPts val="0"/>
                  </a:spcAft>
                </a:pPr>
                <a:endParaRPr lang="fr-FR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1" name="Rectangle 290">
                <a:extLst>
                  <a:ext uri="{FF2B5EF4-FFF2-40B4-BE49-F238E27FC236}">
                    <a16:creationId xmlns:a16="http://schemas.microsoft.com/office/drawing/2014/main" id="{BE03558A-6657-40C3-AC28-471EFF62AE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0186" y="2160564"/>
                <a:ext cx="647997" cy="611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9017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fr-FR" sz="1000" dirty="0">
                    <a:solidFill>
                      <a:srgbClr val="000000"/>
                    </a:solidFill>
                    <a:effectLst/>
                    <a:latin typeface="Script cole" panose="000004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</a:t>
                </a:r>
                <a:endParaRPr lang="fr-FR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9017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fr-FR" sz="1000" dirty="0">
                    <a:solidFill>
                      <a:srgbClr val="000000"/>
                    </a:solidFill>
                    <a:effectLst/>
                    <a:latin typeface="Script cole" panose="000004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</a:t>
                </a:r>
              </a:p>
              <a:p>
                <a:pPr marL="90170">
                  <a:lnSpc>
                    <a:spcPct val="150000"/>
                  </a:lnSpc>
                </a:pPr>
                <a:endParaRPr lang="fr-FR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" name="AutoShape 384">
              <a:extLst>
                <a:ext uri="{FF2B5EF4-FFF2-40B4-BE49-F238E27FC236}">
                  <a16:creationId xmlns:a16="http://schemas.microsoft.com/office/drawing/2014/main" id="{B4C7B406-C6D4-4F5C-AA00-1F38953BFE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112" y="3731933"/>
              <a:ext cx="2818130" cy="611505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FR"/>
            </a:p>
          </p:txBody>
        </p:sp>
        <p:sp>
          <p:nvSpPr>
            <p:cNvPr id="15" name="Oval 385">
              <a:extLst>
                <a:ext uri="{FF2B5EF4-FFF2-40B4-BE49-F238E27FC236}">
                  <a16:creationId xmlns:a16="http://schemas.microsoft.com/office/drawing/2014/main" id="{22F57B9C-6E67-48EF-98B7-00F4085B22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7402" y="3893540"/>
              <a:ext cx="288290" cy="288290"/>
            </a:xfrm>
            <a:prstGeom prst="ellipse">
              <a:avLst/>
            </a:prstGeom>
            <a:solidFill>
              <a:schemeClr val="bg1">
                <a:lumMod val="85000"/>
                <a:lumOff val="0"/>
              </a:schemeClr>
            </a:solidFill>
            <a:ln>
              <a:noFill/>
            </a:ln>
            <a:effectLst>
              <a:prstShdw prst="shdw17" dist="17961" dir="2700000">
                <a:schemeClr val="bg1">
                  <a:lumMod val="85000"/>
                  <a:lumOff val="0"/>
                  <a:gamma/>
                  <a:shade val="60000"/>
                  <a:invGamma/>
                </a:scheme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ctr" anchorCtr="0" upright="1">
              <a:noAutofit/>
            </a:bodyPr>
            <a:lstStyle/>
            <a:p>
              <a:pPr algn="ctr"/>
              <a:r>
                <a:rPr lang="fr-FR" sz="800" dirty="0">
                  <a:latin typeface="Wolf Sans" panose="020F07040305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D22</a:t>
              </a:r>
              <a:endParaRPr lang="fr-FR" sz="800" dirty="0">
                <a:effectLst/>
                <a:latin typeface="Wolf Sans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AutoShape 527">
            <a:extLst>
              <a:ext uri="{FF2B5EF4-FFF2-40B4-BE49-F238E27FC236}">
                <a16:creationId xmlns:a16="http://schemas.microsoft.com/office/drawing/2014/main" id="{E2214BE5-4180-C01C-38AF-71578BCF6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7656" y="1253158"/>
            <a:ext cx="798830" cy="390586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  <a:lumOff val="0"/>
            </a:schemeClr>
          </a:solidFill>
          <a:ln w="9525">
            <a:solidFill>
              <a:schemeClr val="bg1">
                <a:lumMod val="50000"/>
                <a:lumOff val="0"/>
              </a:schemeClr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fr-FR" sz="1100" b="1" dirty="0">
                <a:latin typeface="Biko" panose="02000000000000000000" pitchFamily="50" charset="0"/>
                <a:cs typeface="Times New Roman" panose="02020603050405020304" pitchFamily="18" charset="0"/>
              </a:rPr>
              <a:t>Légende</a:t>
            </a:r>
          </a:p>
        </p:txBody>
      </p:sp>
      <p:sp>
        <p:nvSpPr>
          <p:cNvPr id="3" name="AutoShape 526">
            <a:extLst>
              <a:ext uri="{FF2B5EF4-FFF2-40B4-BE49-F238E27FC236}">
                <a16:creationId xmlns:a16="http://schemas.microsoft.com/office/drawing/2014/main" id="{8780792C-8F98-0782-5C02-4576534AF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3343" y="1550386"/>
            <a:ext cx="907456" cy="50026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sz="800" b="1" dirty="0">
                <a:effectLst/>
                <a:highlight>
                  <a:srgbClr val="D3D3D3"/>
                </a:highlight>
                <a:latin typeface="Script cole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Mot outils (invariable)</a:t>
            </a:r>
            <a:endParaRPr lang="fr-FR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9013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338</TotalTime>
  <Words>581</Words>
  <Application>Microsoft Office PowerPoint</Application>
  <PresentationFormat>Format A4 (210 x 297 mm)</PresentationFormat>
  <Paragraphs>283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10" baseType="lpstr">
      <vt:lpstr>Arial</vt:lpstr>
      <vt:lpstr>Biko</vt:lpstr>
      <vt:lpstr>Calibri</vt:lpstr>
      <vt:lpstr>Calibri Light</vt:lpstr>
      <vt:lpstr>KG Second Chances Sketch</vt:lpstr>
      <vt:lpstr>Script cole</vt:lpstr>
      <vt:lpstr>Wolf Sans</vt:lpstr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</dc:creator>
  <cp:lastModifiedBy>Alizée</cp:lastModifiedBy>
  <cp:revision>72</cp:revision>
  <dcterms:created xsi:type="dcterms:W3CDTF">2020-08-31T14:19:30Z</dcterms:created>
  <dcterms:modified xsi:type="dcterms:W3CDTF">2025-06-09T14:15:42Z</dcterms:modified>
</cp:coreProperties>
</file>