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7" r:id="rId5"/>
    <p:sldId id="262" r:id="rId6"/>
    <p:sldId id="263" r:id="rId7"/>
    <p:sldId id="264" r:id="rId8"/>
    <p:sldId id="265" r:id="rId9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9B9"/>
    <a:srgbClr val="FF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1176" y="-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807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4717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7536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6964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350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1694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8579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4346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139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6234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58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23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4C45B79E-E7B7-9291-9EE7-57E4FD9EC723}"/>
              </a:ext>
            </a:extLst>
          </p:cNvPr>
          <p:cNvSpPr/>
          <p:nvPr/>
        </p:nvSpPr>
        <p:spPr>
          <a:xfrm>
            <a:off x="419514" y="7908990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C9B2BC5-3003-D6AD-2FDC-6C6A578BECCA}"/>
              </a:ext>
            </a:extLst>
          </p:cNvPr>
          <p:cNvSpPr/>
          <p:nvPr/>
        </p:nvSpPr>
        <p:spPr>
          <a:xfrm>
            <a:off x="6361930" y="7905395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FCD958DA-0576-C343-84FD-F0C3F5AAA324}"/>
              </a:ext>
            </a:extLst>
          </p:cNvPr>
          <p:cNvGrpSpPr/>
          <p:nvPr/>
        </p:nvGrpSpPr>
        <p:grpSpPr>
          <a:xfrm>
            <a:off x="295275" y="7894185"/>
            <a:ext cx="6429375" cy="898794"/>
            <a:chOff x="266700" y="799048"/>
            <a:chExt cx="6429375" cy="898794"/>
          </a:xfrm>
        </p:grpSpPr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064F0B9D-43AE-E8BA-B292-72343F0CD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53" name="Image 52">
              <a:extLst>
                <a:ext uri="{FF2B5EF4-FFF2-40B4-BE49-F238E27FC236}">
                  <a16:creationId xmlns:a16="http://schemas.microsoft.com/office/drawing/2014/main" id="{E4D96110-6C94-7C8B-136C-E0C1097A0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43ED5275-6A2F-96C8-B4BA-3F5177BE5264}"/>
              </a:ext>
            </a:extLst>
          </p:cNvPr>
          <p:cNvSpPr/>
          <p:nvPr/>
        </p:nvSpPr>
        <p:spPr>
          <a:xfrm>
            <a:off x="554354" y="6123487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FADA06C-8B0B-4057-4466-707AB2A20EDE}"/>
              </a:ext>
            </a:extLst>
          </p:cNvPr>
          <p:cNvSpPr/>
          <p:nvPr/>
        </p:nvSpPr>
        <p:spPr>
          <a:xfrm>
            <a:off x="5954472" y="6109214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DD828721-5FE7-A0CA-3DC5-841CCD251C1B}"/>
              </a:ext>
            </a:extLst>
          </p:cNvPr>
          <p:cNvGrpSpPr/>
          <p:nvPr/>
        </p:nvGrpSpPr>
        <p:grpSpPr>
          <a:xfrm>
            <a:off x="295275" y="6097135"/>
            <a:ext cx="6429375" cy="898794"/>
            <a:chOff x="266700" y="799048"/>
            <a:chExt cx="6429375" cy="898794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5A874BD1-D512-1896-68CE-25B1BE9D97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2414D485-319F-3283-5E9D-F4879216D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E49A996E-0955-7296-D143-42CFD6038729}"/>
              </a:ext>
            </a:extLst>
          </p:cNvPr>
          <p:cNvSpPr/>
          <p:nvPr/>
        </p:nvSpPr>
        <p:spPr>
          <a:xfrm>
            <a:off x="369257" y="4370821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3271ED4-1064-6F4F-B051-4472135DEFF5}"/>
              </a:ext>
            </a:extLst>
          </p:cNvPr>
          <p:cNvSpPr/>
          <p:nvPr/>
        </p:nvSpPr>
        <p:spPr>
          <a:xfrm>
            <a:off x="6523858" y="4359006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8DF605DE-6B7E-2858-4ED6-DE049B41082B}"/>
              </a:ext>
            </a:extLst>
          </p:cNvPr>
          <p:cNvGrpSpPr/>
          <p:nvPr/>
        </p:nvGrpSpPr>
        <p:grpSpPr>
          <a:xfrm>
            <a:off x="295275" y="4359006"/>
            <a:ext cx="6429375" cy="898794"/>
            <a:chOff x="266700" y="799048"/>
            <a:chExt cx="6429375" cy="898794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49A0E2DD-62D2-3DF9-A2DA-A7743259E1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D53E24F5-B0CD-5C97-7213-2A49BA7C3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B375BABD-3608-FF08-4879-3F90C754453C}"/>
              </a:ext>
            </a:extLst>
          </p:cNvPr>
          <p:cNvSpPr/>
          <p:nvPr/>
        </p:nvSpPr>
        <p:spPr>
          <a:xfrm>
            <a:off x="730252" y="2631223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EEDB05A-743E-DF6F-F1EC-06203852639E}"/>
              </a:ext>
            </a:extLst>
          </p:cNvPr>
          <p:cNvSpPr txBox="1"/>
          <p:nvPr/>
        </p:nvSpPr>
        <p:spPr>
          <a:xfrm>
            <a:off x="452659" y="377641"/>
            <a:ext cx="3434316" cy="9194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CP Dictée 1</a:t>
            </a:r>
            <a:endParaRPr lang="fr-F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CP Dictée 2</a:t>
            </a:r>
            <a:endParaRPr lang="fr-F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CP Dictée 3</a:t>
            </a:r>
            <a:endParaRPr lang="fr-F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CP Dictée 4</a:t>
            </a:r>
            <a:endParaRPr lang="fr-F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CP Dictée 5</a:t>
            </a:r>
            <a:endParaRPr lang="fr-F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B93CAB3-2F61-2DE6-D4DE-80AF4E7E9B44}"/>
              </a:ext>
            </a:extLst>
          </p:cNvPr>
          <p:cNvSpPr/>
          <p:nvPr/>
        </p:nvSpPr>
        <p:spPr>
          <a:xfrm>
            <a:off x="5063486" y="2599416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7F8308C-DB76-EA2D-ED9A-5E1B02906532}"/>
              </a:ext>
            </a:extLst>
          </p:cNvPr>
          <p:cNvGrpSpPr/>
          <p:nvPr/>
        </p:nvGrpSpPr>
        <p:grpSpPr>
          <a:xfrm>
            <a:off x="295275" y="2608798"/>
            <a:ext cx="6429375" cy="898794"/>
            <a:chOff x="266700" y="799048"/>
            <a:chExt cx="6429375" cy="898794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6290DB6-FC75-1072-1F7F-082E11632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1017E06-5294-6CB3-FEFC-E5A1ECF05B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74707EA1-ED01-1332-95B4-7B63397BA13D}"/>
              </a:ext>
            </a:extLst>
          </p:cNvPr>
          <p:cNvSpPr/>
          <p:nvPr/>
        </p:nvSpPr>
        <p:spPr>
          <a:xfrm>
            <a:off x="5052290" y="799048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1DA0CD6-9F7E-EEB0-06B9-FE07C81B8DE5}"/>
              </a:ext>
            </a:extLst>
          </p:cNvPr>
          <p:cNvSpPr/>
          <p:nvPr/>
        </p:nvSpPr>
        <p:spPr>
          <a:xfrm>
            <a:off x="729216" y="813337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265AD99-C6DE-2705-6989-00CD4AE5D35C}"/>
              </a:ext>
            </a:extLst>
          </p:cNvPr>
          <p:cNvGrpSpPr/>
          <p:nvPr/>
        </p:nvGrpSpPr>
        <p:grpSpPr>
          <a:xfrm>
            <a:off x="314328" y="799048"/>
            <a:ext cx="6429375" cy="898794"/>
            <a:chOff x="266700" y="799048"/>
            <a:chExt cx="6429375" cy="898794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B3294A8-A041-0A8C-1697-EE371DB36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7DD6AA5-4AFC-3BF9-F64F-74C6C1866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63579B5B-5B8F-ACC7-0D21-9D4D8856B950}"/>
              </a:ext>
            </a:extLst>
          </p:cNvPr>
          <p:cNvSpPr/>
          <p:nvPr/>
        </p:nvSpPr>
        <p:spPr>
          <a:xfrm>
            <a:off x="714375" y="799048"/>
            <a:ext cx="552450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2CFE6F-B6DA-5614-3E95-4BF58DB85BCE}"/>
              </a:ext>
            </a:extLst>
          </p:cNvPr>
          <p:cNvSpPr/>
          <p:nvPr/>
        </p:nvSpPr>
        <p:spPr>
          <a:xfrm>
            <a:off x="1428750" y="799048"/>
            <a:ext cx="1100350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BBCAF65-C880-2ED4-2257-253FBCC7C833}"/>
              </a:ext>
            </a:extLst>
          </p:cNvPr>
          <p:cNvSpPr/>
          <p:nvPr/>
        </p:nvSpPr>
        <p:spPr>
          <a:xfrm>
            <a:off x="2667431" y="790912"/>
            <a:ext cx="490381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9C2E69-5B20-DFD6-CBF3-CBEE7752F64F}"/>
              </a:ext>
            </a:extLst>
          </p:cNvPr>
          <p:cNvSpPr/>
          <p:nvPr/>
        </p:nvSpPr>
        <p:spPr>
          <a:xfrm>
            <a:off x="3289390" y="790912"/>
            <a:ext cx="621231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2802CF8-7A46-C0EE-4726-9CB6A1BABF60}"/>
              </a:ext>
            </a:extLst>
          </p:cNvPr>
          <p:cNvSpPr/>
          <p:nvPr/>
        </p:nvSpPr>
        <p:spPr>
          <a:xfrm>
            <a:off x="4018553" y="799048"/>
            <a:ext cx="938256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79AAAB-151B-C979-989E-F01262C136C9}"/>
              </a:ext>
            </a:extLst>
          </p:cNvPr>
          <p:cNvSpPr/>
          <p:nvPr/>
        </p:nvSpPr>
        <p:spPr>
          <a:xfrm>
            <a:off x="714373" y="2608798"/>
            <a:ext cx="1390647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361D477-3F25-0BC2-6889-BE9625A96AED}"/>
              </a:ext>
            </a:extLst>
          </p:cNvPr>
          <p:cNvSpPr/>
          <p:nvPr/>
        </p:nvSpPr>
        <p:spPr>
          <a:xfrm>
            <a:off x="2171691" y="2608798"/>
            <a:ext cx="485780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637B11-2E62-C871-F90C-F44AA720DC00}"/>
              </a:ext>
            </a:extLst>
          </p:cNvPr>
          <p:cNvSpPr/>
          <p:nvPr/>
        </p:nvSpPr>
        <p:spPr>
          <a:xfrm>
            <a:off x="2777095" y="2608798"/>
            <a:ext cx="685802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BC5DC53-3778-E394-4F6D-2DC664CB97F8}"/>
              </a:ext>
            </a:extLst>
          </p:cNvPr>
          <p:cNvSpPr/>
          <p:nvPr/>
        </p:nvSpPr>
        <p:spPr>
          <a:xfrm>
            <a:off x="3575656" y="2609611"/>
            <a:ext cx="1347999" cy="7965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A6AEAF2-8B88-2451-0AD8-088A4AC7C735}"/>
              </a:ext>
            </a:extLst>
          </p:cNvPr>
          <p:cNvSpPr/>
          <p:nvPr/>
        </p:nvSpPr>
        <p:spPr>
          <a:xfrm>
            <a:off x="354415" y="4366927"/>
            <a:ext cx="1093162" cy="7616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A671EB1-80C9-0C72-7396-ED1715FD189B}"/>
              </a:ext>
            </a:extLst>
          </p:cNvPr>
          <p:cNvSpPr/>
          <p:nvPr/>
        </p:nvSpPr>
        <p:spPr>
          <a:xfrm>
            <a:off x="1530979" y="4374846"/>
            <a:ext cx="717881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215668B-5879-049B-F623-FC4AE52F5BED}"/>
              </a:ext>
            </a:extLst>
          </p:cNvPr>
          <p:cNvSpPr/>
          <p:nvPr/>
        </p:nvSpPr>
        <p:spPr>
          <a:xfrm>
            <a:off x="3817478" y="4374846"/>
            <a:ext cx="695238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B409D50-15C5-A126-5DAC-A98B182A2E6D}"/>
              </a:ext>
            </a:extLst>
          </p:cNvPr>
          <p:cNvSpPr/>
          <p:nvPr/>
        </p:nvSpPr>
        <p:spPr>
          <a:xfrm>
            <a:off x="2330125" y="4374846"/>
            <a:ext cx="1406088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B320C9A-1053-CDBD-046A-D0A697994483}"/>
              </a:ext>
            </a:extLst>
          </p:cNvPr>
          <p:cNvSpPr/>
          <p:nvPr/>
        </p:nvSpPr>
        <p:spPr>
          <a:xfrm>
            <a:off x="543306" y="6109214"/>
            <a:ext cx="1052127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9D1C7C0-046C-3953-EE30-4FF8B224598B}"/>
              </a:ext>
            </a:extLst>
          </p:cNvPr>
          <p:cNvSpPr/>
          <p:nvPr/>
        </p:nvSpPr>
        <p:spPr>
          <a:xfrm>
            <a:off x="1719817" y="6097135"/>
            <a:ext cx="552450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EDCBD09-C5CF-C0DA-13C3-4C87F6292810}"/>
              </a:ext>
            </a:extLst>
          </p:cNvPr>
          <p:cNvSpPr/>
          <p:nvPr/>
        </p:nvSpPr>
        <p:spPr>
          <a:xfrm>
            <a:off x="2400860" y="6097134"/>
            <a:ext cx="1028139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84F20F5-408C-D281-406C-2E83CD7174F4}"/>
              </a:ext>
            </a:extLst>
          </p:cNvPr>
          <p:cNvSpPr/>
          <p:nvPr/>
        </p:nvSpPr>
        <p:spPr>
          <a:xfrm>
            <a:off x="3534884" y="6097134"/>
            <a:ext cx="552450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1277307-5BEE-6887-684C-B20C8C80BBFE}"/>
              </a:ext>
            </a:extLst>
          </p:cNvPr>
          <p:cNvSpPr/>
          <p:nvPr/>
        </p:nvSpPr>
        <p:spPr>
          <a:xfrm>
            <a:off x="4202281" y="6097133"/>
            <a:ext cx="1667575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6693ED6-47B3-FFB6-8CCA-05F937A6327D}"/>
              </a:ext>
            </a:extLst>
          </p:cNvPr>
          <p:cNvSpPr/>
          <p:nvPr/>
        </p:nvSpPr>
        <p:spPr>
          <a:xfrm>
            <a:off x="394111" y="7894185"/>
            <a:ext cx="1133139" cy="7630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50C933C-AEF7-17A9-CF8D-6B16F3029EBA}"/>
              </a:ext>
            </a:extLst>
          </p:cNvPr>
          <p:cNvSpPr/>
          <p:nvPr/>
        </p:nvSpPr>
        <p:spPr>
          <a:xfrm>
            <a:off x="1596390" y="7894185"/>
            <a:ext cx="683135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35FD538-6A2B-2CCB-CA1F-6F41D3B3AA68}"/>
              </a:ext>
            </a:extLst>
          </p:cNvPr>
          <p:cNvSpPr/>
          <p:nvPr/>
        </p:nvSpPr>
        <p:spPr>
          <a:xfrm>
            <a:off x="2373234" y="7894184"/>
            <a:ext cx="1133139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4A3E8FA-C18B-6FE0-6E78-55B9806DD317}"/>
              </a:ext>
            </a:extLst>
          </p:cNvPr>
          <p:cNvSpPr/>
          <p:nvPr/>
        </p:nvSpPr>
        <p:spPr>
          <a:xfrm>
            <a:off x="3591833" y="7894184"/>
            <a:ext cx="552450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A0A7CE10-AB43-E78E-4F7F-7E617CB22C01}"/>
              </a:ext>
            </a:extLst>
          </p:cNvPr>
          <p:cNvSpPr/>
          <p:nvPr/>
        </p:nvSpPr>
        <p:spPr>
          <a:xfrm>
            <a:off x="4876025" y="7894183"/>
            <a:ext cx="1424541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155444-811C-77F7-08EC-2A100B13BC68}"/>
              </a:ext>
            </a:extLst>
          </p:cNvPr>
          <p:cNvSpPr/>
          <p:nvPr/>
        </p:nvSpPr>
        <p:spPr>
          <a:xfrm>
            <a:off x="4586243" y="4366927"/>
            <a:ext cx="557257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A7C0EA-0B63-E59A-EB81-E01DD474AC73}"/>
              </a:ext>
            </a:extLst>
          </p:cNvPr>
          <p:cNvSpPr/>
          <p:nvPr/>
        </p:nvSpPr>
        <p:spPr>
          <a:xfrm>
            <a:off x="5216791" y="4359006"/>
            <a:ext cx="1286794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4E99B69-A6D2-2894-2401-EA7425928D34}"/>
              </a:ext>
            </a:extLst>
          </p:cNvPr>
          <p:cNvSpPr/>
          <p:nvPr/>
        </p:nvSpPr>
        <p:spPr>
          <a:xfrm>
            <a:off x="4226788" y="7905395"/>
            <a:ext cx="587873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B2C724A-73C2-13CC-66D4-266F3CD2090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 rot="10446858">
            <a:off x="4649880" y="7642816"/>
            <a:ext cx="384896" cy="38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406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157E3-63CA-7014-5584-547B926AE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9AAC9C79-810E-6FF6-95CA-C33388BBB422}"/>
              </a:ext>
            </a:extLst>
          </p:cNvPr>
          <p:cNvSpPr/>
          <p:nvPr/>
        </p:nvSpPr>
        <p:spPr>
          <a:xfrm>
            <a:off x="412452" y="4900279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C690A45-BC27-C1F1-7B24-D8788C770DB0}"/>
              </a:ext>
            </a:extLst>
          </p:cNvPr>
          <p:cNvSpPr/>
          <p:nvPr/>
        </p:nvSpPr>
        <p:spPr>
          <a:xfrm>
            <a:off x="3032087" y="5844993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982DC65-B544-A4A1-3676-99C7E6022DA0}"/>
              </a:ext>
            </a:extLst>
          </p:cNvPr>
          <p:cNvGrpSpPr/>
          <p:nvPr/>
        </p:nvGrpSpPr>
        <p:grpSpPr>
          <a:xfrm>
            <a:off x="310373" y="4892129"/>
            <a:ext cx="6429375" cy="898794"/>
            <a:chOff x="266700" y="799048"/>
            <a:chExt cx="6429375" cy="898794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F5756AB-3213-8DF6-8D56-B494392971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FA8FD5AB-83FB-337F-C49E-B5D86B34C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2E5C561A-82B3-49B3-1C63-52C2671EFD57}"/>
              </a:ext>
            </a:extLst>
          </p:cNvPr>
          <p:cNvGrpSpPr/>
          <p:nvPr/>
        </p:nvGrpSpPr>
        <p:grpSpPr>
          <a:xfrm>
            <a:off x="305982" y="5881092"/>
            <a:ext cx="6429375" cy="898794"/>
            <a:chOff x="266700" y="799048"/>
            <a:chExt cx="6429375" cy="898794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679F3682-AE0A-9E65-1B63-118508A88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69" name="Image 68">
              <a:extLst>
                <a:ext uri="{FF2B5EF4-FFF2-40B4-BE49-F238E27FC236}">
                  <a16:creationId xmlns:a16="http://schemas.microsoft.com/office/drawing/2014/main" id="{D67E07ED-E42C-7816-5698-32BC7AD0C4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sp>
        <p:nvSpPr>
          <p:cNvPr id="66" name="Rectangle 65">
            <a:extLst>
              <a:ext uri="{FF2B5EF4-FFF2-40B4-BE49-F238E27FC236}">
                <a16:creationId xmlns:a16="http://schemas.microsoft.com/office/drawing/2014/main" id="{C9C6C7B0-70CA-A508-BAC6-AB68416E6A67}"/>
              </a:ext>
            </a:extLst>
          </p:cNvPr>
          <p:cNvSpPr/>
          <p:nvPr/>
        </p:nvSpPr>
        <p:spPr>
          <a:xfrm>
            <a:off x="6468642" y="3134272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A2AA459-11DB-450D-B01B-AF45B9EB45FC}"/>
              </a:ext>
            </a:extLst>
          </p:cNvPr>
          <p:cNvSpPr/>
          <p:nvPr/>
        </p:nvSpPr>
        <p:spPr>
          <a:xfrm>
            <a:off x="512962" y="572988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D106945-E2ED-EA63-577C-FC635279662D}"/>
              </a:ext>
            </a:extLst>
          </p:cNvPr>
          <p:cNvSpPr/>
          <p:nvPr/>
        </p:nvSpPr>
        <p:spPr>
          <a:xfrm>
            <a:off x="4841986" y="1556140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2632751-9D5D-0876-ED3A-F6D553E07C85}"/>
              </a:ext>
            </a:extLst>
          </p:cNvPr>
          <p:cNvSpPr txBox="1"/>
          <p:nvPr/>
        </p:nvSpPr>
        <p:spPr>
          <a:xfrm>
            <a:off x="247785" y="127490"/>
            <a:ext cx="4295775" cy="9075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CP Dictée 6</a:t>
            </a: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CP Dictée 7</a:t>
            </a:r>
            <a:endParaRPr lang="fr-F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CP Dictée 8</a:t>
            </a: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0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000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0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b="1" u="sng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CP Dictée 9</a:t>
            </a: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6D4DA9A-8777-DA49-949D-255D46C512CC}"/>
              </a:ext>
            </a:extLst>
          </p:cNvPr>
          <p:cNvGrpSpPr/>
          <p:nvPr/>
        </p:nvGrpSpPr>
        <p:grpSpPr>
          <a:xfrm>
            <a:off x="314328" y="562828"/>
            <a:ext cx="6429375" cy="898794"/>
            <a:chOff x="266700" y="799048"/>
            <a:chExt cx="6429375" cy="89879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E34B987-2F5D-5FFB-4D99-74C26405C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4B95D34-1B2C-6AE0-9153-E1970798B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30793720-9BF1-6F7E-E83C-D4D7F1929AF1}"/>
              </a:ext>
            </a:extLst>
          </p:cNvPr>
          <p:cNvGrpSpPr/>
          <p:nvPr/>
        </p:nvGrpSpPr>
        <p:grpSpPr>
          <a:xfrm>
            <a:off x="314328" y="1537603"/>
            <a:ext cx="6429375" cy="898794"/>
            <a:chOff x="266700" y="799048"/>
            <a:chExt cx="6429375" cy="89879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E5AD07B-8880-56F2-C88D-85F9E2EB5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769EB24-ED06-1E5C-4CCC-767B7C54C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D0F8D16B-402E-B490-7230-02B634467FB7}"/>
              </a:ext>
            </a:extLst>
          </p:cNvPr>
          <p:cNvSpPr/>
          <p:nvPr/>
        </p:nvSpPr>
        <p:spPr>
          <a:xfrm>
            <a:off x="451793" y="3158927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F7ACE09-4736-D3BD-DCC4-0F170B782AEC}"/>
              </a:ext>
            </a:extLst>
          </p:cNvPr>
          <p:cNvSpPr/>
          <p:nvPr/>
        </p:nvSpPr>
        <p:spPr>
          <a:xfrm>
            <a:off x="303501" y="7596750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6536B87-CA50-938B-F383-7B04F84AF223}"/>
              </a:ext>
            </a:extLst>
          </p:cNvPr>
          <p:cNvSpPr/>
          <p:nvPr/>
        </p:nvSpPr>
        <p:spPr>
          <a:xfrm>
            <a:off x="3696100" y="8645136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7C54500-B765-EEB5-B7A5-03FF0C70C71D}"/>
              </a:ext>
            </a:extLst>
          </p:cNvPr>
          <p:cNvGrpSpPr/>
          <p:nvPr/>
        </p:nvGrpSpPr>
        <p:grpSpPr>
          <a:xfrm>
            <a:off x="230934" y="3152196"/>
            <a:ext cx="6429375" cy="898794"/>
            <a:chOff x="266700" y="799048"/>
            <a:chExt cx="6429375" cy="898794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1CF2481-C9C6-893D-C488-35D648305D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AAF8A33-6C99-BA33-3936-1B4A82D4C1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A1AF60A-29A1-4230-1277-AEA6F6463384}"/>
              </a:ext>
            </a:extLst>
          </p:cNvPr>
          <p:cNvGrpSpPr/>
          <p:nvPr/>
        </p:nvGrpSpPr>
        <p:grpSpPr>
          <a:xfrm>
            <a:off x="295275" y="7573510"/>
            <a:ext cx="6429375" cy="898794"/>
            <a:chOff x="266700" y="799048"/>
            <a:chExt cx="6429375" cy="898794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E6213BD0-F958-AD7B-5716-7947838BA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19DFC78-59E6-8E3E-236E-7180F7938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A1A5D9E-8B92-9128-34E0-03AB4764FC99}"/>
              </a:ext>
            </a:extLst>
          </p:cNvPr>
          <p:cNvGrpSpPr/>
          <p:nvPr/>
        </p:nvGrpSpPr>
        <p:grpSpPr>
          <a:xfrm>
            <a:off x="295275" y="8678139"/>
            <a:ext cx="6429375" cy="898794"/>
            <a:chOff x="266700" y="799048"/>
            <a:chExt cx="6429375" cy="898794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693E0E5-75D6-8065-9029-E5D491B3E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E62C273-677D-A369-5E83-249A2F803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E279751E-502F-A0EB-483F-538061BFCD15}"/>
              </a:ext>
            </a:extLst>
          </p:cNvPr>
          <p:cNvSpPr/>
          <p:nvPr/>
        </p:nvSpPr>
        <p:spPr>
          <a:xfrm>
            <a:off x="499060" y="562828"/>
            <a:ext cx="929689" cy="77829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FF00E6C-FCBA-163D-1ADF-9746EE7D1108}"/>
              </a:ext>
            </a:extLst>
          </p:cNvPr>
          <p:cNvSpPr/>
          <p:nvPr/>
        </p:nvSpPr>
        <p:spPr>
          <a:xfrm>
            <a:off x="1520190" y="562828"/>
            <a:ext cx="769356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9730960-F588-029B-9F37-B593A72FB502}"/>
              </a:ext>
            </a:extLst>
          </p:cNvPr>
          <p:cNvSpPr/>
          <p:nvPr/>
        </p:nvSpPr>
        <p:spPr>
          <a:xfrm>
            <a:off x="2356089" y="572988"/>
            <a:ext cx="1415766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6DCEA6C-2404-95A6-55FC-E788208A3438}"/>
              </a:ext>
            </a:extLst>
          </p:cNvPr>
          <p:cNvSpPr/>
          <p:nvPr/>
        </p:nvSpPr>
        <p:spPr>
          <a:xfrm>
            <a:off x="3859483" y="562828"/>
            <a:ext cx="552450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BCCB5E-C6FC-9602-E71B-89F38BE75C97}"/>
              </a:ext>
            </a:extLst>
          </p:cNvPr>
          <p:cNvSpPr/>
          <p:nvPr/>
        </p:nvSpPr>
        <p:spPr>
          <a:xfrm>
            <a:off x="483694" y="1560487"/>
            <a:ext cx="1565955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E09EDB3-90D0-5493-459A-051664020C89}"/>
              </a:ext>
            </a:extLst>
          </p:cNvPr>
          <p:cNvSpPr/>
          <p:nvPr/>
        </p:nvSpPr>
        <p:spPr>
          <a:xfrm>
            <a:off x="434719" y="3152196"/>
            <a:ext cx="929689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903003D-4196-7F64-B9ED-F3AE8EF0D78E}"/>
              </a:ext>
            </a:extLst>
          </p:cNvPr>
          <p:cNvSpPr/>
          <p:nvPr/>
        </p:nvSpPr>
        <p:spPr>
          <a:xfrm>
            <a:off x="1455849" y="3152196"/>
            <a:ext cx="552450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41FD55E-094A-A259-39C6-39F04A0029EB}"/>
              </a:ext>
            </a:extLst>
          </p:cNvPr>
          <p:cNvSpPr/>
          <p:nvPr/>
        </p:nvSpPr>
        <p:spPr>
          <a:xfrm>
            <a:off x="2095343" y="3152196"/>
            <a:ext cx="860809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FB11769-AAA8-417C-B60A-81AB63600472}"/>
              </a:ext>
            </a:extLst>
          </p:cNvPr>
          <p:cNvSpPr/>
          <p:nvPr/>
        </p:nvSpPr>
        <p:spPr>
          <a:xfrm>
            <a:off x="3043196" y="3147715"/>
            <a:ext cx="833029" cy="51968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2D69A20-10D1-C01D-6D42-924720BD82E5}"/>
              </a:ext>
            </a:extLst>
          </p:cNvPr>
          <p:cNvSpPr/>
          <p:nvPr/>
        </p:nvSpPr>
        <p:spPr>
          <a:xfrm>
            <a:off x="3953218" y="3147715"/>
            <a:ext cx="1283386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5E4E259-E1AF-75EA-B65B-E5558EA71B18}"/>
              </a:ext>
            </a:extLst>
          </p:cNvPr>
          <p:cNvSpPr/>
          <p:nvPr/>
        </p:nvSpPr>
        <p:spPr>
          <a:xfrm>
            <a:off x="410110" y="4882247"/>
            <a:ext cx="552450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99F14CA-44D5-5728-F4D7-435CA5CC9DA9}"/>
              </a:ext>
            </a:extLst>
          </p:cNvPr>
          <p:cNvSpPr/>
          <p:nvPr/>
        </p:nvSpPr>
        <p:spPr>
          <a:xfrm>
            <a:off x="1048417" y="4889067"/>
            <a:ext cx="1500126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8CDBC4E-16E6-B318-9FBC-F92078157C0F}"/>
              </a:ext>
            </a:extLst>
          </p:cNvPr>
          <p:cNvSpPr/>
          <p:nvPr/>
        </p:nvSpPr>
        <p:spPr>
          <a:xfrm>
            <a:off x="2622114" y="4881041"/>
            <a:ext cx="819946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A21A604-4DB6-80BB-497D-3CD0836721D1}"/>
              </a:ext>
            </a:extLst>
          </p:cNvPr>
          <p:cNvSpPr/>
          <p:nvPr/>
        </p:nvSpPr>
        <p:spPr>
          <a:xfrm>
            <a:off x="3523244" y="4881040"/>
            <a:ext cx="584365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8252765-3D63-C575-B680-11FAC1AB7F95}"/>
              </a:ext>
            </a:extLst>
          </p:cNvPr>
          <p:cNvSpPr/>
          <p:nvPr/>
        </p:nvSpPr>
        <p:spPr>
          <a:xfrm>
            <a:off x="4188793" y="4881040"/>
            <a:ext cx="1557321" cy="7879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C9DC17C-D46D-6EDD-1E4B-217E35572341}"/>
              </a:ext>
            </a:extLst>
          </p:cNvPr>
          <p:cNvSpPr/>
          <p:nvPr/>
        </p:nvSpPr>
        <p:spPr>
          <a:xfrm>
            <a:off x="530114" y="5892870"/>
            <a:ext cx="552450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BAF6E4F-6BED-0FEA-C103-7A740EAA9380}"/>
              </a:ext>
            </a:extLst>
          </p:cNvPr>
          <p:cNvSpPr/>
          <p:nvPr/>
        </p:nvSpPr>
        <p:spPr>
          <a:xfrm>
            <a:off x="1167772" y="5892869"/>
            <a:ext cx="1788380" cy="7251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3742589-E387-93EF-7FEC-BA10423AC4ED}"/>
              </a:ext>
            </a:extLst>
          </p:cNvPr>
          <p:cNvSpPr/>
          <p:nvPr/>
        </p:nvSpPr>
        <p:spPr>
          <a:xfrm>
            <a:off x="290873" y="7595237"/>
            <a:ext cx="552450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924DAE9-FD72-47B8-D0CE-F5044A209F02}"/>
              </a:ext>
            </a:extLst>
          </p:cNvPr>
          <p:cNvSpPr/>
          <p:nvPr/>
        </p:nvSpPr>
        <p:spPr>
          <a:xfrm>
            <a:off x="933514" y="7597568"/>
            <a:ext cx="1398206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0A2EAB6-F5F7-4623-8541-AD050CBCDFC2}"/>
              </a:ext>
            </a:extLst>
          </p:cNvPr>
          <p:cNvSpPr/>
          <p:nvPr/>
        </p:nvSpPr>
        <p:spPr>
          <a:xfrm>
            <a:off x="2404174" y="7595237"/>
            <a:ext cx="552450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2B2B467-4EFD-E7AC-D15A-934A20FE62CE}"/>
              </a:ext>
            </a:extLst>
          </p:cNvPr>
          <p:cNvSpPr/>
          <p:nvPr/>
        </p:nvSpPr>
        <p:spPr>
          <a:xfrm>
            <a:off x="3876225" y="7595237"/>
            <a:ext cx="903245" cy="5134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67BB408-BD5D-FA05-301F-631C0C52366F}"/>
              </a:ext>
            </a:extLst>
          </p:cNvPr>
          <p:cNvSpPr/>
          <p:nvPr/>
        </p:nvSpPr>
        <p:spPr>
          <a:xfrm>
            <a:off x="4893139" y="7595237"/>
            <a:ext cx="1534416" cy="7768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DBF2794-FFD8-ED7D-610D-9174CBE0C6FF}"/>
              </a:ext>
            </a:extLst>
          </p:cNvPr>
          <p:cNvSpPr/>
          <p:nvPr/>
        </p:nvSpPr>
        <p:spPr>
          <a:xfrm>
            <a:off x="316368" y="8708711"/>
            <a:ext cx="851404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A29C5D9-7138-4E35-3E15-90FA756A138B}"/>
              </a:ext>
            </a:extLst>
          </p:cNvPr>
          <p:cNvSpPr/>
          <p:nvPr/>
        </p:nvSpPr>
        <p:spPr>
          <a:xfrm>
            <a:off x="1266671" y="8715909"/>
            <a:ext cx="524029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FEC7375-77A3-FB04-9D51-D0383B98A4E3}"/>
              </a:ext>
            </a:extLst>
          </p:cNvPr>
          <p:cNvSpPr/>
          <p:nvPr/>
        </p:nvSpPr>
        <p:spPr>
          <a:xfrm>
            <a:off x="3044852" y="7595237"/>
            <a:ext cx="722938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4011F5E-2BF4-1347-7529-8F1F8DA5EB45}"/>
              </a:ext>
            </a:extLst>
          </p:cNvPr>
          <p:cNvSpPr/>
          <p:nvPr/>
        </p:nvSpPr>
        <p:spPr>
          <a:xfrm>
            <a:off x="5300713" y="3140149"/>
            <a:ext cx="1117082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4E3A7C6-0C72-02C0-9BE6-1A4D24A11BEE}"/>
              </a:ext>
            </a:extLst>
          </p:cNvPr>
          <p:cNvSpPr/>
          <p:nvPr/>
        </p:nvSpPr>
        <p:spPr>
          <a:xfrm>
            <a:off x="4522582" y="553152"/>
            <a:ext cx="552450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78D4DE1-24E3-7BFE-0B0C-F48A2C90EB25}"/>
              </a:ext>
            </a:extLst>
          </p:cNvPr>
          <p:cNvSpPr/>
          <p:nvPr/>
        </p:nvSpPr>
        <p:spPr>
          <a:xfrm>
            <a:off x="2135522" y="1560487"/>
            <a:ext cx="552450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E59EFA9-D36A-DCD0-EC1C-E26477374317}"/>
              </a:ext>
            </a:extLst>
          </p:cNvPr>
          <p:cNvSpPr/>
          <p:nvPr/>
        </p:nvSpPr>
        <p:spPr>
          <a:xfrm>
            <a:off x="2796562" y="1560487"/>
            <a:ext cx="552450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DCEFA95-4AA9-D3ED-0C25-E97653E144F0}"/>
              </a:ext>
            </a:extLst>
          </p:cNvPr>
          <p:cNvSpPr/>
          <p:nvPr/>
        </p:nvSpPr>
        <p:spPr>
          <a:xfrm>
            <a:off x="3447902" y="1560487"/>
            <a:ext cx="1331568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5" name="Image 64">
            <a:extLst>
              <a:ext uri="{FF2B5EF4-FFF2-40B4-BE49-F238E27FC236}">
                <a16:creationId xmlns:a16="http://schemas.microsoft.com/office/drawing/2014/main" id="{22FD22B5-75B1-625E-5C76-5C11E755277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 rot="10446858">
            <a:off x="3224196" y="1318586"/>
            <a:ext cx="384896" cy="384896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411C1DFD-0262-D3A5-28DE-471E77DB1405}"/>
              </a:ext>
            </a:extLst>
          </p:cNvPr>
          <p:cNvSpPr/>
          <p:nvPr/>
        </p:nvSpPr>
        <p:spPr>
          <a:xfrm>
            <a:off x="1919133" y="8725584"/>
            <a:ext cx="1708679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1" name="Image 70">
            <a:extLst>
              <a:ext uri="{FF2B5EF4-FFF2-40B4-BE49-F238E27FC236}">
                <a16:creationId xmlns:a16="http://schemas.microsoft.com/office/drawing/2014/main" id="{646558A0-D156-92FC-BFB7-89161DEDFBC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 rot="10446858">
            <a:off x="1611362" y="8485691"/>
            <a:ext cx="384896" cy="38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091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5AD93-BD0F-4FAF-6770-225F5F3D5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>
            <a:extLst>
              <a:ext uri="{FF2B5EF4-FFF2-40B4-BE49-F238E27FC236}">
                <a16:creationId xmlns:a16="http://schemas.microsoft.com/office/drawing/2014/main" id="{966C833F-5078-A88B-F732-9AD00D623DB0}"/>
              </a:ext>
            </a:extLst>
          </p:cNvPr>
          <p:cNvGrpSpPr/>
          <p:nvPr/>
        </p:nvGrpSpPr>
        <p:grpSpPr>
          <a:xfrm>
            <a:off x="293778" y="3393256"/>
            <a:ext cx="6429375" cy="898794"/>
            <a:chOff x="266700" y="799048"/>
            <a:chExt cx="6429375" cy="898794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5EE5F8D5-9FBE-11AE-F1AE-0296DFED36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91427560-65E5-CD37-E3CB-8F5FF0D5B6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3B50DEDA-E1C0-F294-F71A-596F39ECF7F3}"/>
              </a:ext>
            </a:extLst>
          </p:cNvPr>
          <p:cNvSpPr txBox="1"/>
          <p:nvPr/>
        </p:nvSpPr>
        <p:spPr>
          <a:xfrm>
            <a:off x="216853" y="409191"/>
            <a:ext cx="3742660" cy="8544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b="1" u="sng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CP Dictée 10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fr-FR" b="1" u="sng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fr-FR" b="1" u="sng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fr-FR" b="1" u="sng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fr-FR" b="1" u="sng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fr-FR" sz="1100" b="1" u="sng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CP Dictée 11</a:t>
            </a:r>
            <a:endParaRPr lang="fr-F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200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CP Dictée 12</a:t>
            </a:r>
            <a:endParaRPr lang="fr-F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200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4AFD7E0-06F5-38F7-D26F-0EC0FD587BBB}"/>
              </a:ext>
            </a:extLst>
          </p:cNvPr>
          <p:cNvSpPr/>
          <p:nvPr/>
        </p:nvSpPr>
        <p:spPr>
          <a:xfrm>
            <a:off x="6406484" y="1865516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2FDBB6D-A4E7-8E6D-958B-63AB7D9EAB4C}"/>
              </a:ext>
            </a:extLst>
          </p:cNvPr>
          <p:cNvGrpSpPr/>
          <p:nvPr/>
        </p:nvGrpSpPr>
        <p:grpSpPr>
          <a:xfrm>
            <a:off x="293778" y="1811960"/>
            <a:ext cx="6429375" cy="898794"/>
            <a:chOff x="266700" y="799048"/>
            <a:chExt cx="6429375" cy="898794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2461499-BEE4-EF15-84B9-BE900C18F6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8BB52FD-5383-34D2-0E62-936373CF12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978EBE77-9C90-86AE-32C1-39DBD7E4F167}"/>
              </a:ext>
            </a:extLst>
          </p:cNvPr>
          <p:cNvSpPr/>
          <p:nvPr/>
        </p:nvSpPr>
        <p:spPr>
          <a:xfrm>
            <a:off x="333381" y="880432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A51F04B-9C96-D8FE-FA34-680DC46E5626}"/>
              </a:ext>
            </a:extLst>
          </p:cNvPr>
          <p:cNvSpPr/>
          <p:nvPr/>
        </p:nvSpPr>
        <p:spPr>
          <a:xfrm>
            <a:off x="2441665" y="4538180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CF232B2-A6E8-1D67-4E43-5230E042C1ED}"/>
              </a:ext>
            </a:extLst>
          </p:cNvPr>
          <p:cNvSpPr/>
          <p:nvPr/>
        </p:nvSpPr>
        <p:spPr>
          <a:xfrm>
            <a:off x="298208" y="3420254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106A151-64CF-B47E-5906-6337BE3035EA}"/>
              </a:ext>
            </a:extLst>
          </p:cNvPr>
          <p:cNvGrpSpPr/>
          <p:nvPr/>
        </p:nvGrpSpPr>
        <p:grpSpPr>
          <a:xfrm>
            <a:off x="314328" y="799048"/>
            <a:ext cx="6429375" cy="898794"/>
            <a:chOff x="266700" y="799048"/>
            <a:chExt cx="6429375" cy="89879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E731D51-B260-F19C-F453-047938345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B17602E-6DE3-E0DA-27EC-B1A432AB5F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6699DEA3-4030-1940-7174-45A0FF0CF548}"/>
              </a:ext>
            </a:extLst>
          </p:cNvPr>
          <p:cNvSpPr/>
          <p:nvPr/>
        </p:nvSpPr>
        <p:spPr>
          <a:xfrm>
            <a:off x="314328" y="858277"/>
            <a:ext cx="552450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F36244-564E-18DD-C453-6922F7C59C23}"/>
              </a:ext>
            </a:extLst>
          </p:cNvPr>
          <p:cNvSpPr/>
          <p:nvPr/>
        </p:nvSpPr>
        <p:spPr>
          <a:xfrm>
            <a:off x="956969" y="860608"/>
            <a:ext cx="1398206" cy="7773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B5D5821-CFB0-BBA5-96A5-02F4ACB906BA}"/>
              </a:ext>
            </a:extLst>
          </p:cNvPr>
          <p:cNvSpPr/>
          <p:nvPr/>
        </p:nvSpPr>
        <p:spPr>
          <a:xfrm>
            <a:off x="2462214" y="860608"/>
            <a:ext cx="1556709" cy="7773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4AC69F4-74AF-845E-D281-7C2F6C7DAE46}"/>
              </a:ext>
            </a:extLst>
          </p:cNvPr>
          <p:cNvSpPr/>
          <p:nvPr/>
        </p:nvSpPr>
        <p:spPr>
          <a:xfrm>
            <a:off x="4111173" y="859304"/>
            <a:ext cx="889452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1DA7046-2F00-CE25-8709-D44332B4A807}"/>
              </a:ext>
            </a:extLst>
          </p:cNvPr>
          <p:cNvSpPr/>
          <p:nvPr/>
        </p:nvSpPr>
        <p:spPr>
          <a:xfrm>
            <a:off x="5092875" y="858276"/>
            <a:ext cx="552450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C06B57B-8706-5240-534E-DDDFD3202BA6}"/>
              </a:ext>
            </a:extLst>
          </p:cNvPr>
          <p:cNvSpPr/>
          <p:nvPr/>
        </p:nvSpPr>
        <p:spPr>
          <a:xfrm>
            <a:off x="314328" y="1872663"/>
            <a:ext cx="1556709" cy="7773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36662C6-55DE-5B58-56E3-C73C192633FC}"/>
              </a:ext>
            </a:extLst>
          </p:cNvPr>
          <p:cNvSpPr/>
          <p:nvPr/>
        </p:nvSpPr>
        <p:spPr>
          <a:xfrm>
            <a:off x="1955891" y="1867057"/>
            <a:ext cx="552450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E2238D6-1BCA-2B0B-377C-C87FD5AAD320}"/>
              </a:ext>
            </a:extLst>
          </p:cNvPr>
          <p:cNvSpPr/>
          <p:nvPr/>
        </p:nvSpPr>
        <p:spPr>
          <a:xfrm>
            <a:off x="2593194" y="1867057"/>
            <a:ext cx="2207299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32BE4AD-31EC-2866-824B-58EDB0960EE2}"/>
              </a:ext>
            </a:extLst>
          </p:cNvPr>
          <p:cNvSpPr/>
          <p:nvPr/>
        </p:nvSpPr>
        <p:spPr>
          <a:xfrm>
            <a:off x="277001" y="3400088"/>
            <a:ext cx="889452" cy="7630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F756F01-6E07-F774-B34F-83C0343DE023}"/>
              </a:ext>
            </a:extLst>
          </p:cNvPr>
          <p:cNvSpPr/>
          <p:nvPr/>
        </p:nvSpPr>
        <p:spPr>
          <a:xfrm>
            <a:off x="1269877" y="3410729"/>
            <a:ext cx="1123026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5626634-D246-2724-78DF-2F5B69A16C6C}"/>
              </a:ext>
            </a:extLst>
          </p:cNvPr>
          <p:cNvSpPr/>
          <p:nvPr/>
        </p:nvSpPr>
        <p:spPr>
          <a:xfrm>
            <a:off x="2476500" y="3410729"/>
            <a:ext cx="1483013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92F8732-6E11-C5D2-93ED-61DD853F23D7}"/>
              </a:ext>
            </a:extLst>
          </p:cNvPr>
          <p:cNvSpPr/>
          <p:nvPr/>
        </p:nvSpPr>
        <p:spPr>
          <a:xfrm>
            <a:off x="4043110" y="3417223"/>
            <a:ext cx="889452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C44274B-C9D4-806D-2A5E-EBF18CC23455}"/>
              </a:ext>
            </a:extLst>
          </p:cNvPr>
          <p:cNvSpPr/>
          <p:nvPr/>
        </p:nvSpPr>
        <p:spPr>
          <a:xfrm>
            <a:off x="5016159" y="3409041"/>
            <a:ext cx="736941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B74A11-A094-9B32-A5AE-FC93411A2045}"/>
              </a:ext>
            </a:extLst>
          </p:cNvPr>
          <p:cNvSpPr/>
          <p:nvPr/>
        </p:nvSpPr>
        <p:spPr>
          <a:xfrm>
            <a:off x="4885347" y="1867057"/>
            <a:ext cx="1475808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A642A1F1-B023-AF95-B104-3379657ECA88}"/>
              </a:ext>
            </a:extLst>
          </p:cNvPr>
          <p:cNvSpPr/>
          <p:nvPr/>
        </p:nvSpPr>
        <p:spPr>
          <a:xfrm rot="8069641">
            <a:off x="2021560" y="3140314"/>
            <a:ext cx="914400" cy="914400"/>
          </a:xfrm>
          <a:prstGeom prst="arc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6" name="Image 65">
            <a:extLst>
              <a:ext uri="{FF2B5EF4-FFF2-40B4-BE49-F238E27FC236}">
                <a16:creationId xmlns:a16="http://schemas.microsoft.com/office/drawing/2014/main" id="{A72A66F7-7E08-CF7E-3FFE-CD6A1A438A0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CCFFCC"/>
              </a:clrFrom>
              <a:clrTo>
                <a:srgbClr val="CCFFC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7572" y="3820847"/>
            <a:ext cx="324512" cy="342293"/>
          </a:xfrm>
          <a:prstGeom prst="rect">
            <a:avLst/>
          </a:prstGeom>
        </p:spPr>
      </p:pic>
      <p:sp>
        <p:nvSpPr>
          <p:cNvPr id="67" name="ZoneTexte 66">
            <a:extLst>
              <a:ext uri="{FF2B5EF4-FFF2-40B4-BE49-F238E27FC236}">
                <a16:creationId xmlns:a16="http://schemas.microsoft.com/office/drawing/2014/main" id="{EDCE77BD-47D5-59BA-0E79-B5AF1CA874CD}"/>
              </a:ext>
            </a:extLst>
          </p:cNvPr>
          <p:cNvSpPr txBox="1"/>
          <p:nvPr/>
        </p:nvSpPr>
        <p:spPr>
          <a:xfrm>
            <a:off x="2292653" y="3754205"/>
            <a:ext cx="245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</a:rPr>
              <a:t>z</a:t>
            </a:r>
          </a:p>
        </p:txBody>
      </p: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0E0D3D19-97ED-497A-6DE8-03D2F708C7C6}"/>
              </a:ext>
            </a:extLst>
          </p:cNvPr>
          <p:cNvGrpSpPr/>
          <p:nvPr/>
        </p:nvGrpSpPr>
        <p:grpSpPr>
          <a:xfrm>
            <a:off x="246626" y="4506616"/>
            <a:ext cx="6429375" cy="898794"/>
            <a:chOff x="266700" y="799048"/>
            <a:chExt cx="6429375" cy="898794"/>
          </a:xfrm>
        </p:grpSpPr>
        <p:pic>
          <p:nvPicPr>
            <p:cNvPr id="69" name="Image 68">
              <a:extLst>
                <a:ext uri="{FF2B5EF4-FFF2-40B4-BE49-F238E27FC236}">
                  <a16:creationId xmlns:a16="http://schemas.microsoft.com/office/drawing/2014/main" id="{B9594C57-017B-B123-C839-EB982873F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70" name="Image 69">
              <a:extLst>
                <a:ext uri="{FF2B5EF4-FFF2-40B4-BE49-F238E27FC236}">
                  <a16:creationId xmlns:a16="http://schemas.microsoft.com/office/drawing/2014/main" id="{2CCE189F-325A-AA6A-653B-BA5DB47CA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E1B01177-FCE0-B5C7-8C3A-B2D973CE7FC8}"/>
              </a:ext>
            </a:extLst>
          </p:cNvPr>
          <p:cNvGrpSpPr/>
          <p:nvPr/>
        </p:nvGrpSpPr>
        <p:grpSpPr>
          <a:xfrm>
            <a:off x="216853" y="6907321"/>
            <a:ext cx="6437035" cy="1897901"/>
            <a:chOff x="216853" y="6907321"/>
            <a:chExt cx="6437035" cy="1897901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9DD2C556-4A6A-64CF-8D94-AA3E5A231CF7}"/>
                </a:ext>
              </a:extLst>
            </p:cNvPr>
            <p:cNvSpPr/>
            <p:nvPr/>
          </p:nvSpPr>
          <p:spPr>
            <a:xfrm>
              <a:off x="231538" y="6914946"/>
              <a:ext cx="219845" cy="482400"/>
            </a:xfrm>
            <a:prstGeom prst="rect">
              <a:avLst/>
            </a:prstGeom>
            <a:solidFill>
              <a:srgbClr val="FFB9B9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73" name="Groupe 72">
              <a:extLst>
                <a:ext uri="{FF2B5EF4-FFF2-40B4-BE49-F238E27FC236}">
                  <a16:creationId xmlns:a16="http://schemas.microsoft.com/office/drawing/2014/main" id="{2527E2CE-4A08-357C-F5EF-8CEC14902A54}"/>
                </a:ext>
              </a:extLst>
            </p:cNvPr>
            <p:cNvGrpSpPr/>
            <p:nvPr/>
          </p:nvGrpSpPr>
          <p:grpSpPr>
            <a:xfrm>
              <a:off x="216853" y="6907321"/>
              <a:ext cx="6437035" cy="1897901"/>
              <a:chOff x="216853" y="6907321"/>
              <a:chExt cx="6437035" cy="1897901"/>
            </a:xfrm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30DBC50-4E8D-1677-AD8A-021FDE8993DF}"/>
                  </a:ext>
                </a:extLst>
              </p:cNvPr>
              <p:cNvSpPr/>
              <p:nvPr/>
            </p:nvSpPr>
            <p:spPr>
              <a:xfrm>
                <a:off x="3461314" y="7962090"/>
                <a:ext cx="219845" cy="482400"/>
              </a:xfrm>
              <a:prstGeom prst="rect">
                <a:avLst/>
              </a:prstGeom>
              <a:solidFill>
                <a:srgbClr val="FFB9B9"/>
              </a:solidFill>
              <a:ln w="285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72" name="Groupe 71">
                <a:extLst>
                  <a:ext uri="{FF2B5EF4-FFF2-40B4-BE49-F238E27FC236}">
                    <a16:creationId xmlns:a16="http://schemas.microsoft.com/office/drawing/2014/main" id="{3F3565CC-3504-BD69-C4D3-12FED3F8E011}"/>
                  </a:ext>
                </a:extLst>
              </p:cNvPr>
              <p:cNvGrpSpPr/>
              <p:nvPr/>
            </p:nvGrpSpPr>
            <p:grpSpPr>
              <a:xfrm>
                <a:off x="216853" y="6907321"/>
                <a:ext cx="6437035" cy="1897901"/>
                <a:chOff x="267071" y="4997603"/>
                <a:chExt cx="6437035" cy="1897901"/>
              </a:xfrm>
            </p:grpSpPr>
            <p:grpSp>
              <p:nvGrpSpPr>
                <p:cNvPr id="16" name="Groupe 15">
                  <a:extLst>
                    <a:ext uri="{FF2B5EF4-FFF2-40B4-BE49-F238E27FC236}">
                      <a16:creationId xmlns:a16="http://schemas.microsoft.com/office/drawing/2014/main" id="{5EF68519-991D-2C10-1899-1EFED94A26E9}"/>
                    </a:ext>
                  </a:extLst>
                </p:cNvPr>
                <p:cNvGrpSpPr/>
                <p:nvPr/>
              </p:nvGrpSpPr>
              <p:grpSpPr>
                <a:xfrm>
                  <a:off x="274731" y="5008549"/>
                  <a:ext cx="6429375" cy="898794"/>
                  <a:chOff x="266700" y="799048"/>
                  <a:chExt cx="6429375" cy="898794"/>
                </a:xfrm>
              </p:grpSpPr>
              <p:pic>
                <p:nvPicPr>
                  <p:cNvPr id="17" name="Image 16">
                    <a:extLst>
                      <a:ext uri="{FF2B5EF4-FFF2-40B4-BE49-F238E27FC236}">
                        <a16:creationId xmlns:a16="http://schemas.microsoft.com/office/drawing/2014/main" id="{C2A2C082-09D5-B656-1070-2CE65996EDE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266700" y="799048"/>
                    <a:ext cx="4295775" cy="898794"/>
                  </a:xfrm>
                  <a:prstGeom prst="rect">
                    <a:avLst/>
                  </a:prstGeom>
                </p:spPr>
              </p:pic>
              <p:pic>
                <p:nvPicPr>
                  <p:cNvPr id="18" name="Image 17">
                    <a:extLst>
                      <a:ext uri="{FF2B5EF4-FFF2-40B4-BE49-F238E27FC236}">
                        <a16:creationId xmlns:a16="http://schemas.microsoft.com/office/drawing/2014/main" id="{F2EFCD10-BCA9-8563-6422-F123586F5F8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 l="1428" r="39148"/>
                  <a:stretch/>
                </p:blipFill>
                <p:spPr>
                  <a:xfrm>
                    <a:off x="4143375" y="799048"/>
                    <a:ext cx="2552700" cy="89879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9" name="Groupe 18">
                  <a:extLst>
                    <a:ext uri="{FF2B5EF4-FFF2-40B4-BE49-F238E27FC236}">
                      <a16:creationId xmlns:a16="http://schemas.microsoft.com/office/drawing/2014/main" id="{12154D97-3FD6-DFCE-A47F-D64FC6DB87ED}"/>
                    </a:ext>
                  </a:extLst>
                </p:cNvPr>
                <p:cNvGrpSpPr/>
                <p:nvPr/>
              </p:nvGrpSpPr>
              <p:grpSpPr>
                <a:xfrm>
                  <a:off x="267071" y="5996710"/>
                  <a:ext cx="6429375" cy="898794"/>
                  <a:chOff x="266700" y="799048"/>
                  <a:chExt cx="6429375" cy="898794"/>
                </a:xfrm>
              </p:grpSpPr>
              <p:pic>
                <p:nvPicPr>
                  <p:cNvPr id="20" name="Image 19">
                    <a:extLst>
                      <a:ext uri="{FF2B5EF4-FFF2-40B4-BE49-F238E27FC236}">
                        <a16:creationId xmlns:a16="http://schemas.microsoft.com/office/drawing/2014/main" id="{5541C13A-D4C0-8416-6E0D-DA0665C6FEA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266700" y="799048"/>
                    <a:ext cx="4295775" cy="898794"/>
                  </a:xfrm>
                  <a:prstGeom prst="rect">
                    <a:avLst/>
                  </a:prstGeom>
                </p:spPr>
              </p:pic>
              <p:pic>
                <p:nvPicPr>
                  <p:cNvPr id="21" name="Image 20">
                    <a:extLst>
                      <a:ext uri="{FF2B5EF4-FFF2-40B4-BE49-F238E27FC236}">
                        <a16:creationId xmlns:a16="http://schemas.microsoft.com/office/drawing/2014/main" id="{C3B6CC11-A703-A55E-E6C6-DFD27B4DDE0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 l="1428" r="39148"/>
                  <a:stretch/>
                </p:blipFill>
                <p:spPr>
                  <a:xfrm>
                    <a:off x="4143375" y="799048"/>
                    <a:ext cx="2552700" cy="898794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B5468F70-E419-DB18-9C07-08C119ADDF7A}"/>
                    </a:ext>
                  </a:extLst>
                </p:cNvPr>
                <p:cNvSpPr/>
                <p:nvPr/>
              </p:nvSpPr>
              <p:spPr>
                <a:xfrm>
                  <a:off x="272092" y="5005228"/>
                  <a:ext cx="684877" cy="511328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CA1EB561-D0C9-1DBB-6CFC-12F8DDE7A3AC}"/>
                    </a:ext>
                  </a:extLst>
                </p:cNvPr>
                <p:cNvSpPr/>
                <p:nvPr/>
              </p:nvSpPr>
              <p:spPr>
                <a:xfrm>
                  <a:off x="1014848" y="5005228"/>
                  <a:ext cx="1578346" cy="784427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17BA8998-BF59-7715-326A-5E5078B6329B}"/>
                    </a:ext>
                  </a:extLst>
                </p:cNvPr>
                <p:cNvSpPr/>
                <p:nvPr/>
              </p:nvSpPr>
              <p:spPr>
                <a:xfrm>
                  <a:off x="2670119" y="5011731"/>
                  <a:ext cx="1347272" cy="777924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76C1246C-7CA4-3BEE-F20C-361847751D1A}"/>
                    </a:ext>
                  </a:extLst>
                </p:cNvPr>
                <p:cNvSpPr/>
                <p:nvPr/>
              </p:nvSpPr>
              <p:spPr>
                <a:xfrm>
                  <a:off x="4119503" y="4997603"/>
                  <a:ext cx="778427" cy="504825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ECE2C1A1-C731-1BBF-191D-A8D4E625525D}"/>
                    </a:ext>
                  </a:extLst>
                </p:cNvPr>
                <p:cNvSpPr/>
                <p:nvPr/>
              </p:nvSpPr>
              <p:spPr>
                <a:xfrm>
                  <a:off x="4980057" y="5005228"/>
                  <a:ext cx="552450" cy="504825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0FB68C22-CA10-ED8B-BED3-BF7BD1A3FCE7}"/>
                    </a:ext>
                  </a:extLst>
                </p:cNvPr>
                <p:cNvSpPr/>
                <p:nvPr/>
              </p:nvSpPr>
              <p:spPr>
                <a:xfrm>
                  <a:off x="299271" y="6041160"/>
                  <a:ext cx="1139004" cy="504825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FC3EBE05-35E4-3193-96BD-79978ABD51CF}"/>
                    </a:ext>
                  </a:extLst>
                </p:cNvPr>
                <p:cNvSpPr/>
                <p:nvPr/>
              </p:nvSpPr>
              <p:spPr>
                <a:xfrm>
                  <a:off x="1518680" y="6041160"/>
                  <a:ext cx="1910319" cy="504825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64CA11B7-C12F-85F4-F20C-680C3CF888FB}"/>
              </a:ext>
            </a:extLst>
          </p:cNvPr>
          <p:cNvSpPr/>
          <p:nvPr/>
        </p:nvSpPr>
        <p:spPr>
          <a:xfrm>
            <a:off x="351175" y="4538180"/>
            <a:ext cx="2004000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687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217EA-29F0-520E-0002-9C4BC8A03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D9ED1A30-B53E-186B-99B0-692E9D81BC57}"/>
              </a:ext>
            </a:extLst>
          </p:cNvPr>
          <p:cNvSpPr/>
          <p:nvPr/>
        </p:nvSpPr>
        <p:spPr>
          <a:xfrm>
            <a:off x="3361557" y="8187693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A01D3E5A-4E1C-B7F9-3EF7-45D99637CD3A}"/>
              </a:ext>
            </a:extLst>
          </p:cNvPr>
          <p:cNvGrpSpPr/>
          <p:nvPr/>
        </p:nvGrpSpPr>
        <p:grpSpPr>
          <a:xfrm>
            <a:off x="284253" y="7151916"/>
            <a:ext cx="6429375" cy="898794"/>
            <a:chOff x="266700" y="799048"/>
            <a:chExt cx="6429375" cy="898794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D2992CC4-5562-26DF-7A7F-4FA1D86D87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674901BA-AFCE-5D54-E70C-55A80F981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BE179DAF-165A-BDA7-3BCE-FDEAEA9DB660}"/>
              </a:ext>
            </a:extLst>
          </p:cNvPr>
          <p:cNvGrpSpPr/>
          <p:nvPr/>
        </p:nvGrpSpPr>
        <p:grpSpPr>
          <a:xfrm>
            <a:off x="284253" y="8150340"/>
            <a:ext cx="6429375" cy="898794"/>
            <a:chOff x="266700" y="799048"/>
            <a:chExt cx="6429375" cy="898794"/>
          </a:xfrm>
        </p:grpSpPr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49095B4A-EB74-71B4-52DD-322D49791A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53" name="Image 52">
              <a:extLst>
                <a:ext uri="{FF2B5EF4-FFF2-40B4-BE49-F238E27FC236}">
                  <a16:creationId xmlns:a16="http://schemas.microsoft.com/office/drawing/2014/main" id="{737A769B-09F6-AE6D-2883-AAEE0D2B5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2520B7C8-C5BB-91F2-6E67-890D6ACEE192}"/>
              </a:ext>
            </a:extLst>
          </p:cNvPr>
          <p:cNvSpPr/>
          <p:nvPr/>
        </p:nvSpPr>
        <p:spPr>
          <a:xfrm>
            <a:off x="298208" y="3420254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38D4110-A6D4-AF41-0F5F-AC027CDFB497}"/>
              </a:ext>
            </a:extLst>
          </p:cNvPr>
          <p:cNvGrpSpPr/>
          <p:nvPr/>
        </p:nvGrpSpPr>
        <p:grpSpPr>
          <a:xfrm>
            <a:off x="293778" y="3393256"/>
            <a:ext cx="6429375" cy="898794"/>
            <a:chOff x="266700" y="799048"/>
            <a:chExt cx="6429375" cy="898794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2453A19-A3F9-B570-9631-29B1CC525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197981F2-E318-849F-EC5A-B425B47BF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F6259F8C-78C3-2102-D6D9-3B688139443D}"/>
              </a:ext>
            </a:extLst>
          </p:cNvPr>
          <p:cNvSpPr/>
          <p:nvPr/>
        </p:nvSpPr>
        <p:spPr>
          <a:xfrm>
            <a:off x="2995026" y="1867057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C12297E-695B-75AF-B8E7-BDA05D41ED2F}"/>
              </a:ext>
            </a:extLst>
          </p:cNvPr>
          <p:cNvGrpSpPr/>
          <p:nvPr/>
        </p:nvGrpSpPr>
        <p:grpSpPr>
          <a:xfrm>
            <a:off x="293778" y="1811960"/>
            <a:ext cx="6429375" cy="898794"/>
            <a:chOff x="266700" y="799048"/>
            <a:chExt cx="6429375" cy="898794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69BB8D8-E7FF-3539-BCB9-F52EEBD379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94ABADE-A663-70EE-6B38-4B18A8C7E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sp>
        <p:nvSpPr>
          <p:cNvPr id="59" name="ZoneTexte 58">
            <a:extLst>
              <a:ext uri="{FF2B5EF4-FFF2-40B4-BE49-F238E27FC236}">
                <a16:creationId xmlns:a16="http://schemas.microsoft.com/office/drawing/2014/main" id="{8BA724E1-AD1D-CB0F-C703-B6DC23C8DD41}"/>
              </a:ext>
            </a:extLst>
          </p:cNvPr>
          <p:cNvSpPr txBox="1"/>
          <p:nvPr/>
        </p:nvSpPr>
        <p:spPr>
          <a:xfrm>
            <a:off x="190503" y="381266"/>
            <a:ext cx="3733800" cy="6129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CP Dictée 13</a:t>
            </a: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CP Dictée 14</a:t>
            </a:r>
            <a:endParaRPr lang="fr-F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400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CP Dictée 15</a:t>
            </a:r>
            <a:endParaRPr lang="fr-F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9D0BE34-1CC0-3591-58DC-9820D3FD5CBD}"/>
              </a:ext>
            </a:extLst>
          </p:cNvPr>
          <p:cNvSpPr/>
          <p:nvPr/>
        </p:nvSpPr>
        <p:spPr>
          <a:xfrm>
            <a:off x="333381" y="880432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CDE6F91-9888-8B8B-52B3-685C00E75602}"/>
              </a:ext>
            </a:extLst>
          </p:cNvPr>
          <p:cNvSpPr/>
          <p:nvPr/>
        </p:nvSpPr>
        <p:spPr>
          <a:xfrm>
            <a:off x="274731" y="6233583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8889A0C-FEF8-CD04-8E43-D785C47C21FF}"/>
              </a:ext>
            </a:extLst>
          </p:cNvPr>
          <p:cNvSpPr/>
          <p:nvPr/>
        </p:nvSpPr>
        <p:spPr>
          <a:xfrm>
            <a:off x="3737671" y="4420951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CFDF903-62F1-96DA-0062-655D15968095}"/>
              </a:ext>
            </a:extLst>
          </p:cNvPr>
          <p:cNvGrpSpPr/>
          <p:nvPr/>
        </p:nvGrpSpPr>
        <p:grpSpPr>
          <a:xfrm>
            <a:off x="314328" y="799048"/>
            <a:ext cx="6429375" cy="898794"/>
            <a:chOff x="266700" y="799048"/>
            <a:chExt cx="6429375" cy="89879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2909954-E1F7-DAFC-70CC-0154C7620C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784D579-8211-37C3-062A-3EDF78060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FE2A4F9-684E-9CA4-8AB0-E4D5ED3A089E}"/>
              </a:ext>
            </a:extLst>
          </p:cNvPr>
          <p:cNvGrpSpPr/>
          <p:nvPr/>
        </p:nvGrpSpPr>
        <p:grpSpPr>
          <a:xfrm>
            <a:off x="274731" y="4427524"/>
            <a:ext cx="6429375" cy="898794"/>
            <a:chOff x="266700" y="799048"/>
            <a:chExt cx="6429375" cy="898794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5CE3746F-CA4D-C5B5-009F-4F6363477C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98451DA2-D574-1033-0EED-C00BA1B3A5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6918946-C266-F272-4A36-EC7AE660973F}"/>
              </a:ext>
            </a:extLst>
          </p:cNvPr>
          <p:cNvGrpSpPr/>
          <p:nvPr/>
        </p:nvGrpSpPr>
        <p:grpSpPr>
          <a:xfrm>
            <a:off x="267071" y="6158635"/>
            <a:ext cx="6429375" cy="898794"/>
            <a:chOff x="266700" y="799048"/>
            <a:chExt cx="6429375" cy="898794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A4AC8D3A-524C-B43C-2C55-1BFAF5E771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2183BAE-E3FC-EA97-C64D-36DE9B27C3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9D89AEC1-69B0-FEDD-2365-57FCB8A35689}"/>
              </a:ext>
            </a:extLst>
          </p:cNvPr>
          <p:cNvSpPr/>
          <p:nvPr/>
        </p:nvSpPr>
        <p:spPr>
          <a:xfrm>
            <a:off x="314328" y="858277"/>
            <a:ext cx="982484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037DA1-22A3-13CD-7E04-AB3F11DD3E86}"/>
              </a:ext>
            </a:extLst>
          </p:cNvPr>
          <p:cNvSpPr/>
          <p:nvPr/>
        </p:nvSpPr>
        <p:spPr>
          <a:xfrm>
            <a:off x="1389061" y="860608"/>
            <a:ext cx="1506539" cy="5022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D7F7AB-678A-CFBB-193F-DB8EAECCA0FB}"/>
              </a:ext>
            </a:extLst>
          </p:cNvPr>
          <p:cNvSpPr/>
          <p:nvPr/>
        </p:nvSpPr>
        <p:spPr>
          <a:xfrm>
            <a:off x="3012795" y="860608"/>
            <a:ext cx="707856" cy="5022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3775CF-ABE5-9FC5-FC2B-51FA7550C5A7}"/>
              </a:ext>
            </a:extLst>
          </p:cNvPr>
          <p:cNvSpPr/>
          <p:nvPr/>
        </p:nvSpPr>
        <p:spPr>
          <a:xfrm>
            <a:off x="3837846" y="859304"/>
            <a:ext cx="1807479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F987D05-DFF2-6D8F-9680-1C69B0A011D8}"/>
              </a:ext>
            </a:extLst>
          </p:cNvPr>
          <p:cNvSpPr/>
          <p:nvPr/>
        </p:nvSpPr>
        <p:spPr>
          <a:xfrm>
            <a:off x="5718016" y="850753"/>
            <a:ext cx="552450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6815823-0C84-AE7C-48EE-38414F30E9EF}"/>
              </a:ext>
            </a:extLst>
          </p:cNvPr>
          <p:cNvSpPr/>
          <p:nvPr/>
        </p:nvSpPr>
        <p:spPr>
          <a:xfrm>
            <a:off x="314329" y="1872663"/>
            <a:ext cx="700520" cy="5076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3B952A3-2B56-9648-A9D7-66328B892C88}"/>
              </a:ext>
            </a:extLst>
          </p:cNvPr>
          <p:cNvSpPr/>
          <p:nvPr/>
        </p:nvSpPr>
        <p:spPr>
          <a:xfrm>
            <a:off x="1118124" y="1867057"/>
            <a:ext cx="1777476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51F7042-182D-2076-456E-733B651A2112}"/>
              </a:ext>
            </a:extLst>
          </p:cNvPr>
          <p:cNvSpPr/>
          <p:nvPr/>
        </p:nvSpPr>
        <p:spPr>
          <a:xfrm>
            <a:off x="277001" y="3400088"/>
            <a:ext cx="1112060" cy="5304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5A46AC7-66F2-CAFE-CF36-E6D2EDB87A69}"/>
              </a:ext>
            </a:extLst>
          </p:cNvPr>
          <p:cNvSpPr/>
          <p:nvPr/>
        </p:nvSpPr>
        <p:spPr>
          <a:xfrm>
            <a:off x="1492336" y="3410729"/>
            <a:ext cx="635524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0B58740-E970-7750-1438-4FA9DC6BE71C}"/>
              </a:ext>
            </a:extLst>
          </p:cNvPr>
          <p:cNvSpPr/>
          <p:nvPr/>
        </p:nvSpPr>
        <p:spPr>
          <a:xfrm>
            <a:off x="2231135" y="3417223"/>
            <a:ext cx="1483013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F965015-CE50-C196-B3C5-8B41C5D5B1D1}"/>
              </a:ext>
            </a:extLst>
          </p:cNvPr>
          <p:cNvSpPr/>
          <p:nvPr/>
        </p:nvSpPr>
        <p:spPr>
          <a:xfrm>
            <a:off x="4043109" y="3417223"/>
            <a:ext cx="1154497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05CA80D-771D-2461-69E4-3047C355F05C}"/>
              </a:ext>
            </a:extLst>
          </p:cNvPr>
          <p:cNvSpPr/>
          <p:nvPr/>
        </p:nvSpPr>
        <p:spPr>
          <a:xfrm>
            <a:off x="5287882" y="3417223"/>
            <a:ext cx="982584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0CABAE1-DEB6-1BB9-9D00-E0265A960A80}"/>
              </a:ext>
            </a:extLst>
          </p:cNvPr>
          <p:cNvSpPr/>
          <p:nvPr/>
        </p:nvSpPr>
        <p:spPr>
          <a:xfrm>
            <a:off x="272092" y="4424203"/>
            <a:ext cx="1959043" cy="5113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C9C34CF-E52D-07E2-7792-F5A84B85449A}"/>
              </a:ext>
            </a:extLst>
          </p:cNvPr>
          <p:cNvSpPr/>
          <p:nvPr/>
        </p:nvSpPr>
        <p:spPr>
          <a:xfrm>
            <a:off x="2306171" y="4420951"/>
            <a:ext cx="1347272" cy="5113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63E729C-A7BA-1B4B-1434-40AA585B20C9}"/>
              </a:ext>
            </a:extLst>
          </p:cNvPr>
          <p:cNvSpPr/>
          <p:nvPr/>
        </p:nvSpPr>
        <p:spPr>
          <a:xfrm>
            <a:off x="299271" y="6203085"/>
            <a:ext cx="724105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D1FA36F-ED58-194E-7A7B-C3D5E7FDA31A}"/>
              </a:ext>
            </a:extLst>
          </p:cNvPr>
          <p:cNvSpPr/>
          <p:nvPr/>
        </p:nvSpPr>
        <p:spPr>
          <a:xfrm>
            <a:off x="314331" y="7159989"/>
            <a:ext cx="2724468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36C90BE-82B5-3C90-9D1B-CB00652CC9A9}"/>
              </a:ext>
            </a:extLst>
          </p:cNvPr>
          <p:cNvSpPr/>
          <p:nvPr/>
        </p:nvSpPr>
        <p:spPr>
          <a:xfrm>
            <a:off x="4288364" y="7172393"/>
            <a:ext cx="981878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237F790-45CD-ABB5-4019-83CE17CBE85A}"/>
              </a:ext>
            </a:extLst>
          </p:cNvPr>
          <p:cNvSpPr/>
          <p:nvPr/>
        </p:nvSpPr>
        <p:spPr>
          <a:xfrm>
            <a:off x="3175696" y="7159989"/>
            <a:ext cx="1005782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0662681-106E-8676-2640-26334499C095}"/>
              </a:ext>
            </a:extLst>
          </p:cNvPr>
          <p:cNvSpPr/>
          <p:nvPr/>
        </p:nvSpPr>
        <p:spPr>
          <a:xfrm>
            <a:off x="3048324" y="6211158"/>
            <a:ext cx="2713553" cy="79631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D9FC1D9-F46E-243E-4752-000DA6D7E9A8}"/>
              </a:ext>
            </a:extLst>
          </p:cNvPr>
          <p:cNvSpPr/>
          <p:nvPr/>
        </p:nvSpPr>
        <p:spPr>
          <a:xfrm>
            <a:off x="5839948" y="6222370"/>
            <a:ext cx="778427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BC209CB-BF99-17B6-29D1-BBEBE0584C75}"/>
              </a:ext>
            </a:extLst>
          </p:cNvPr>
          <p:cNvSpPr/>
          <p:nvPr/>
        </p:nvSpPr>
        <p:spPr>
          <a:xfrm>
            <a:off x="323856" y="8187693"/>
            <a:ext cx="2952744" cy="7486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D47B41D-9AAD-4437-F9F0-188577731B30}"/>
              </a:ext>
            </a:extLst>
          </p:cNvPr>
          <p:cNvSpPr/>
          <p:nvPr/>
        </p:nvSpPr>
        <p:spPr>
          <a:xfrm>
            <a:off x="1118228" y="6213468"/>
            <a:ext cx="1187943" cy="74628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E09B014-C7A3-B083-EDF5-7E1AFCC457D3}"/>
              </a:ext>
            </a:extLst>
          </p:cNvPr>
          <p:cNvSpPr/>
          <p:nvPr/>
        </p:nvSpPr>
        <p:spPr>
          <a:xfrm>
            <a:off x="3766040" y="3777142"/>
            <a:ext cx="219845" cy="482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C547D06-3A7E-3F85-DBEF-27F87B9EABDD}"/>
              </a:ext>
            </a:extLst>
          </p:cNvPr>
          <p:cNvSpPr/>
          <p:nvPr/>
        </p:nvSpPr>
        <p:spPr>
          <a:xfrm>
            <a:off x="2401023" y="6211158"/>
            <a:ext cx="552450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6778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102D7-7AB5-85ED-B2F7-A045BBC8D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A01E1045-B6E4-D9C2-C493-D7AEE00C32D3}"/>
              </a:ext>
            </a:extLst>
          </p:cNvPr>
          <p:cNvSpPr/>
          <p:nvPr/>
        </p:nvSpPr>
        <p:spPr>
          <a:xfrm>
            <a:off x="6053387" y="1197661"/>
            <a:ext cx="219845" cy="482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1794CE1-0A63-D56C-48D2-EA3D0848631F}"/>
              </a:ext>
            </a:extLst>
          </p:cNvPr>
          <p:cNvSpPr/>
          <p:nvPr/>
        </p:nvSpPr>
        <p:spPr>
          <a:xfrm>
            <a:off x="345965" y="6089365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5D99064-F43C-FC63-D31A-F818FED86896}"/>
              </a:ext>
            </a:extLst>
          </p:cNvPr>
          <p:cNvSpPr txBox="1"/>
          <p:nvPr/>
        </p:nvSpPr>
        <p:spPr>
          <a:xfrm>
            <a:off x="190503" y="381266"/>
            <a:ext cx="3733800" cy="6129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CP Dictée 16</a:t>
            </a: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CP Dictée 17</a:t>
            </a:r>
            <a:endParaRPr lang="fr-F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400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CP Dictée 18</a:t>
            </a:r>
            <a:endParaRPr lang="fr-F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19F2592-C178-62D1-706C-21B348DCE774}"/>
              </a:ext>
            </a:extLst>
          </p:cNvPr>
          <p:cNvSpPr/>
          <p:nvPr/>
        </p:nvSpPr>
        <p:spPr>
          <a:xfrm>
            <a:off x="2695056" y="7164742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4B35D78-81FE-D104-C12B-38B07D7A6F5B}"/>
              </a:ext>
            </a:extLst>
          </p:cNvPr>
          <p:cNvGrpSpPr/>
          <p:nvPr/>
        </p:nvGrpSpPr>
        <p:grpSpPr>
          <a:xfrm>
            <a:off x="295275" y="7094780"/>
            <a:ext cx="6429375" cy="898794"/>
            <a:chOff x="266700" y="799048"/>
            <a:chExt cx="6429375" cy="898794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93F22AD3-C2D0-61AC-7614-10C4F3AC1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9D46697-9C87-F962-BC15-3A144E7B0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FF8C9DB-C27B-D283-70B6-E4259208C6F0}"/>
              </a:ext>
            </a:extLst>
          </p:cNvPr>
          <p:cNvGrpSpPr/>
          <p:nvPr/>
        </p:nvGrpSpPr>
        <p:grpSpPr>
          <a:xfrm>
            <a:off x="285756" y="6089366"/>
            <a:ext cx="6429375" cy="898794"/>
            <a:chOff x="266700" y="799048"/>
            <a:chExt cx="6429375" cy="898794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F9350D3E-4E9C-080D-821E-A3B3BDF8E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C03F020-4FC7-D5D7-37D6-2778DD200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0BACB5A6-6DEA-CAE4-4465-A26274EC330D}"/>
              </a:ext>
            </a:extLst>
          </p:cNvPr>
          <p:cNvGrpSpPr/>
          <p:nvPr/>
        </p:nvGrpSpPr>
        <p:grpSpPr>
          <a:xfrm>
            <a:off x="314328" y="799048"/>
            <a:ext cx="6429375" cy="898794"/>
            <a:chOff x="266700" y="799048"/>
            <a:chExt cx="6429375" cy="89879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EFF7C4C-6763-FD2E-059C-0CAA88CF1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1407EEF-4BFB-6D2D-F796-2F3AB9888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64DF0390-C2E1-1DA0-76BC-10FAD7518B9A}"/>
              </a:ext>
            </a:extLst>
          </p:cNvPr>
          <p:cNvSpPr/>
          <p:nvPr/>
        </p:nvSpPr>
        <p:spPr>
          <a:xfrm>
            <a:off x="345966" y="3485810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B898875-41B4-0433-6941-DA7F6CF1AC94}"/>
              </a:ext>
            </a:extLst>
          </p:cNvPr>
          <p:cNvSpPr/>
          <p:nvPr/>
        </p:nvSpPr>
        <p:spPr>
          <a:xfrm>
            <a:off x="333378" y="833875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FE3C196-B643-1023-EB8F-BB1C0E4ED745}"/>
              </a:ext>
            </a:extLst>
          </p:cNvPr>
          <p:cNvSpPr/>
          <p:nvPr/>
        </p:nvSpPr>
        <p:spPr>
          <a:xfrm>
            <a:off x="4975911" y="1814286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135D3CB-A42D-0AF6-5BFD-35DA540AE81F}"/>
              </a:ext>
            </a:extLst>
          </p:cNvPr>
          <p:cNvSpPr/>
          <p:nvPr/>
        </p:nvSpPr>
        <p:spPr>
          <a:xfrm>
            <a:off x="5438004" y="4463825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C3ADB13-A5C2-20FB-4C34-533B462F5EAB}"/>
              </a:ext>
            </a:extLst>
          </p:cNvPr>
          <p:cNvGrpSpPr/>
          <p:nvPr/>
        </p:nvGrpSpPr>
        <p:grpSpPr>
          <a:xfrm>
            <a:off x="295275" y="1780123"/>
            <a:ext cx="6429375" cy="898794"/>
            <a:chOff x="266700" y="799048"/>
            <a:chExt cx="6429375" cy="898794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1BD7BE3-9294-1F2F-4F1F-12D2B23EC6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651CD5D-7F21-735F-E530-5332BE7E46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BCB3A9F-BCCF-B89B-A930-D235CC3B6EF5}"/>
              </a:ext>
            </a:extLst>
          </p:cNvPr>
          <p:cNvGrpSpPr/>
          <p:nvPr/>
        </p:nvGrpSpPr>
        <p:grpSpPr>
          <a:xfrm>
            <a:off x="295275" y="3475444"/>
            <a:ext cx="6429375" cy="898794"/>
            <a:chOff x="266700" y="799048"/>
            <a:chExt cx="6429375" cy="898794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DBE3D6F-A3EB-6E13-BF18-DD117E713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FF258D03-A18C-9002-C484-B35F7978F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DDBB76E-DF50-053A-C87A-17E8717FF274}"/>
              </a:ext>
            </a:extLst>
          </p:cNvPr>
          <p:cNvSpPr/>
          <p:nvPr/>
        </p:nvSpPr>
        <p:spPr>
          <a:xfrm>
            <a:off x="1423102" y="833875"/>
            <a:ext cx="552450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7A12A6-6DCE-12DC-73A7-D018A542370A}"/>
              </a:ext>
            </a:extLst>
          </p:cNvPr>
          <p:cNvSpPr/>
          <p:nvPr/>
        </p:nvSpPr>
        <p:spPr>
          <a:xfrm>
            <a:off x="314328" y="822665"/>
            <a:ext cx="1018921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CB3307-D060-B373-2105-D36B93E7A30A}"/>
              </a:ext>
            </a:extLst>
          </p:cNvPr>
          <p:cNvSpPr/>
          <p:nvPr/>
        </p:nvSpPr>
        <p:spPr>
          <a:xfrm>
            <a:off x="2084708" y="838321"/>
            <a:ext cx="1344292" cy="7617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B537621-2266-C8EE-AC60-8E7FF9B1DC28}"/>
              </a:ext>
            </a:extLst>
          </p:cNvPr>
          <p:cNvSpPr/>
          <p:nvPr/>
        </p:nvSpPr>
        <p:spPr>
          <a:xfrm>
            <a:off x="3528766" y="840806"/>
            <a:ext cx="552450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0D8E9F0-214B-08E1-F7EE-67BF779B2A0C}"/>
              </a:ext>
            </a:extLst>
          </p:cNvPr>
          <p:cNvSpPr/>
          <p:nvPr/>
        </p:nvSpPr>
        <p:spPr>
          <a:xfrm>
            <a:off x="4171950" y="842356"/>
            <a:ext cx="1771650" cy="52296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13D3967-16EE-4E48-D13B-DE2F5AFDF8DF}"/>
              </a:ext>
            </a:extLst>
          </p:cNvPr>
          <p:cNvSpPr/>
          <p:nvPr/>
        </p:nvSpPr>
        <p:spPr>
          <a:xfrm>
            <a:off x="314329" y="1780649"/>
            <a:ext cx="1009392" cy="7137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FB3205D-2395-07AD-97C8-524ACE8F421B}"/>
              </a:ext>
            </a:extLst>
          </p:cNvPr>
          <p:cNvSpPr/>
          <p:nvPr/>
        </p:nvSpPr>
        <p:spPr>
          <a:xfrm>
            <a:off x="1443165" y="1780123"/>
            <a:ext cx="1461959" cy="7137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3619B7-1848-275C-504C-3FFB7700287F}"/>
              </a:ext>
            </a:extLst>
          </p:cNvPr>
          <p:cNvSpPr/>
          <p:nvPr/>
        </p:nvSpPr>
        <p:spPr>
          <a:xfrm>
            <a:off x="3024568" y="1783014"/>
            <a:ext cx="1861757" cy="5136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C9A104D-5D78-B414-B882-081CB291C974}"/>
              </a:ext>
            </a:extLst>
          </p:cNvPr>
          <p:cNvSpPr/>
          <p:nvPr/>
        </p:nvSpPr>
        <p:spPr>
          <a:xfrm>
            <a:off x="332999" y="3475444"/>
            <a:ext cx="905251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B16826E-8FF8-D95A-474A-0675DF95D738}"/>
              </a:ext>
            </a:extLst>
          </p:cNvPr>
          <p:cNvSpPr/>
          <p:nvPr/>
        </p:nvSpPr>
        <p:spPr>
          <a:xfrm>
            <a:off x="1333248" y="3475444"/>
            <a:ext cx="1373323" cy="77270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D525EB8-3830-1D69-D994-6A22AC1682B5}"/>
              </a:ext>
            </a:extLst>
          </p:cNvPr>
          <p:cNvSpPr/>
          <p:nvPr/>
        </p:nvSpPr>
        <p:spPr>
          <a:xfrm>
            <a:off x="2811343" y="3475444"/>
            <a:ext cx="783221" cy="5363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DCDB13-46C3-B891-FEF4-027F123B8A02}"/>
              </a:ext>
            </a:extLst>
          </p:cNvPr>
          <p:cNvSpPr/>
          <p:nvPr/>
        </p:nvSpPr>
        <p:spPr>
          <a:xfrm>
            <a:off x="3679221" y="3475443"/>
            <a:ext cx="552450" cy="53637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4A160A96-7FB9-708B-981F-750CFAA87E13}"/>
              </a:ext>
            </a:extLst>
          </p:cNvPr>
          <p:cNvGrpSpPr/>
          <p:nvPr/>
        </p:nvGrpSpPr>
        <p:grpSpPr>
          <a:xfrm>
            <a:off x="295275" y="4441711"/>
            <a:ext cx="6429375" cy="898794"/>
            <a:chOff x="266700" y="799048"/>
            <a:chExt cx="6429375" cy="898794"/>
          </a:xfrm>
        </p:grpSpPr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481767BC-699A-C092-5B8C-EFE0FE74FE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E49D4D14-BA20-FF22-8786-E53BE1061C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2423B7A5-2EAB-EAE0-19D2-0720C2F8570C}"/>
              </a:ext>
            </a:extLst>
          </p:cNvPr>
          <p:cNvSpPr/>
          <p:nvPr/>
        </p:nvSpPr>
        <p:spPr>
          <a:xfrm>
            <a:off x="327363" y="4485525"/>
            <a:ext cx="910887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54227DE-721A-1E90-8746-ED72F0B09514}"/>
              </a:ext>
            </a:extLst>
          </p:cNvPr>
          <p:cNvSpPr/>
          <p:nvPr/>
        </p:nvSpPr>
        <p:spPr>
          <a:xfrm>
            <a:off x="3752850" y="4480858"/>
            <a:ext cx="1615290" cy="5296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EEF83B0-EA12-B0CD-E3AD-828CB7AEF4BF}"/>
              </a:ext>
            </a:extLst>
          </p:cNvPr>
          <p:cNvSpPr/>
          <p:nvPr/>
        </p:nvSpPr>
        <p:spPr>
          <a:xfrm>
            <a:off x="327363" y="6089366"/>
            <a:ext cx="829288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0A696B2-ED72-B09C-9536-FD0AF94E7748}"/>
              </a:ext>
            </a:extLst>
          </p:cNvPr>
          <p:cNvSpPr/>
          <p:nvPr/>
        </p:nvSpPr>
        <p:spPr>
          <a:xfrm>
            <a:off x="1251904" y="6098342"/>
            <a:ext cx="1618756" cy="75224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B39DF49-46A8-4010-5CEB-032AD1B4161D}"/>
              </a:ext>
            </a:extLst>
          </p:cNvPr>
          <p:cNvSpPr/>
          <p:nvPr/>
        </p:nvSpPr>
        <p:spPr>
          <a:xfrm>
            <a:off x="2956386" y="6089366"/>
            <a:ext cx="880421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887F783-6F8B-428B-BBD3-DF20EED21CF7}"/>
              </a:ext>
            </a:extLst>
          </p:cNvPr>
          <p:cNvSpPr/>
          <p:nvPr/>
        </p:nvSpPr>
        <p:spPr>
          <a:xfrm>
            <a:off x="3918664" y="6098342"/>
            <a:ext cx="1177463" cy="51917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BD1764D-1AC6-6564-995C-9A1E0E4FC2A6}"/>
              </a:ext>
            </a:extLst>
          </p:cNvPr>
          <p:cNvSpPr/>
          <p:nvPr/>
        </p:nvSpPr>
        <p:spPr>
          <a:xfrm>
            <a:off x="5195756" y="6089365"/>
            <a:ext cx="834067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42EB460-2F82-C68A-E6BA-0EF5A8A676C4}"/>
              </a:ext>
            </a:extLst>
          </p:cNvPr>
          <p:cNvSpPr/>
          <p:nvPr/>
        </p:nvSpPr>
        <p:spPr>
          <a:xfrm>
            <a:off x="345965" y="7169668"/>
            <a:ext cx="2250389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8CD75D-0856-4455-FF96-43805E4B90EB}"/>
              </a:ext>
            </a:extLst>
          </p:cNvPr>
          <p:cNvSpPr/>
          <p:nvPr/>
        </p:nvSpPr>
        <p:spPr>
          <a:xfrm>
            <a:off x="4305305" y="3485810"/>
            <a:ext cx="2257419" cy="53637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3E0698D-9A1C-3447-A8B4-46201E585C71}"/>
              </a:ext>
            </a:extLst>
          </p:cNvPr>
          <p:cNvSpPr/>
          <p:nvPr/>
        </p:nvSpPr>
        <p:spPr>
          <a:xfrm>
            <a:off x="1347888" y="4485525"/>
            <a:ext cx="1582245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C0F23B3-8835-A651-27EA-45380BAB5FEA}"/>
              </a:ext>
            </a:extLst>
          </p:cNvPr>
          <p:cNvSpPr/>
          <p:nvPr/>
        </p:nvSpPr>
        <p:spPr>
          <a:xfrm>
            <a:off x="2999997" y="4485525"/>
            <a:ext cx="629029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535870F6-0174-0B3B-2FF3-DDB8BFD6C37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 rot="10446858">
            <a:off x="4060021" y="3235330"/>
            <a:ext cx="384896" cy="384896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EC724ABD-DD7D-A0F5-B481-AEDAB6EAC65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 rot="10446858">
            <a:off x="3478144" y="4255633"/>
            <a:ext cx="384896" cy="38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188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3E044-4754-FCCA-1230-F5432A0EF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117D5A82-64F2-B21F-9C4B-F1503401E565}"/>
              </a:ext>
            </a:extLst>
          </p:cNvPr>
          <p:cNvSpPr/>
          <p:nvPr/>
        </p:nvSpPr>
        <p:spPr>
          <a:xfrm>
            <a:off x="5204424" y="7246027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60446BE-3CE9-7D56-4C7A-62CCA9B10B7D}"/>
              </a:ext>
            </a:extLst>
          </p:cNvPr>
          <p:cNvGrpSpPr/>
          <p:nvPr/>
        </p:nvGrpSpPr>
        <p:grpSpPr>
          <a:xfrm>
            <a:off x="295275" y="7246027"/>
            <a:ext cx="6429375" cy="898794"/>
            <a:chOff x="266700" y="799048"/>
            <a:chExt cx="6429375" cy="898794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6DC3C39-C79B-5B16-F463-59849970AE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61DDD49-C5FA-BA30-0963-A4C8F2382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3D47AF19-D254-AA63-E8BF-D1B0964C7738}"/>
              </a:ext>
            </a:extLst>
          </p:cNvPr>
          <p:cNvSpPr/>
          <p:nvPr/>
        </p:nvSpPr>
        <p:spPr>
          <a:xfrm>
            <a:off x="6551439" y="4497381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5ECFED-5D7C-4136-355E-0BF705F19176}"/>
              </a:ext>
            </a:extLst>
          </p:cNvPr>
          <p:cNvSpPr/>
          <p:nvPr/>
        </p:nvSpPr>
        <p:spPr>
          <a:xfrm>
            <a:off x="6384632" y="3773681"/>
            <a:ext cx="219845" cy="482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A4AFDEA-CFA0-A0B5-1D52-F3EDC4652206}"/>
              </a:ext>
            </a:extLst>
          </p:cNvPr>
          <p:cNvGrpSpPr/>
          <p:nvPr/>
        </p:nvGrpSpPr>
        <p:grpSpPr>
          <a:xfrm>
            <a:off x="295275" y="4475569"/>
            <a:ext cx="6429375" cy="898794"/>
            <a:chOff x="266700" y="799048"/>
            <a:chExt cx="6429375" cy="89879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198105C-FAFF-EB9D-F972-710D79845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0430C5D-5CC2-4900-7361-D36D88D63B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DC4BCFA2-36FC-B8ED-9FD3-8C6C0B53D4AB}"/>
              </a:ext>
            </a:extLst>
          </p:cNvPr>
          <p:cNvSpPr/>
          <p:nvPr/>
        </p:nvSpPr>
        <p:spPr>
          <a:xfrm>
            <a:off x="3211797" y="1881342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13289EB-15DD-FB8A-9E29-DFEA1113CE03}"/>
              </a:ext>
            </a:extLst>
          </p:cNvPr>
          <p:cNvGrpSpPr/>
          <p:nvPr/>
        </p:nvGrpSpPr>
        <p:grpSpPr>
          <a:xfrm>
            <a:off x="314328" y="1818223"/>
            <a:ext cx="6429375" cy="898794"/>
            <a:chOff x="266700" y="799048"/>
            <a:chExt cx="6429375" cy="898794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7F0C604-4FED-7E17-A8B4-029581E81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ECFC3D2-5F2F-68C2-CFE5-0FCB2C6A68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75015620-5CE8-52EA-72EF-6AA33CE0D2C5}"/>
              </a:ext>
            </a:extLst>
          </p:cNvPr>
          <p:cNvSpPr/>
          <p:nvPr/>
        </p:nvSpPr>
        <p:spPr>
          <a:xfrm>
            <a:off x="363444" y="829873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F2CC59C-EF11-3EF5-CF8A-87EA09CE0443}"/>
              </a:ext>
            </a:extLst>
          </p:cNvPr>
          <p:cNvSpPr/>
          <p:nvPr/>
        </p:nvSpPr>
        <p:spPr>
          <a:xfrm>
            <a:off x="363444" y="3477959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B7D3A78-8D2E-B124-A80C-CF1EB100F0DB}"/>
              </a:ext>
            </a:extLst>
          </p:cNvPr>
          <p:cNvSpPr/>
          <p:nvPr/>
        </p:nvSpPr>
        <p:spPr>
          <a:xfrm>
            <a:off x="363444" y="6213487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15EE74E0-F3F5-F8A2-6855-81E94C212B2D}"/>
              </a:ext>
            </a:extLst>
          </p:cNvPr>
          <p:cNvGrpSpPr/>
          <p:nvPr/>
        </p:nvGrpSpPr>
        <p:grpSpPr>
          <a:xfrm>
            <a:off x="314328" y="799048"/>
            <a:ext cx="6429375" cy="898794"/>
            <a:chOff x="266700" y="799048"/>
            <a:chExt cx="6429375" cy="89879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91F09C8-1024-582D-2496-B998B3B337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125CE49-59D6-1393-06FE-9A5CB6617D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51F4ED0-F2E0-9D5C-B8A9-223768E43BBB}"/>
              </a:ext>
            </a:extLst>
          </p:cNvPr>
          <p:cNvGrpSpPr/>
          <p:nvPr/>
        </p:nvGrpSpPr>
        <p:grpSpPr>
          <a:xfrm>
            <a:off x="295275" y="3456394"/>
            <a:ext cx="6429375" cy="898794"/>
            <a:chOff x="266700" y="799048"/>
            <a:chExt cx="6429375" cy="898794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64A1D51-BE8F-EA5E-EE6B-7E82370077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F4C4E31-F552-5C60-1159-9E80D38325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0F57795-213C-BCFA-CCB6-725FA3F85C36}"/>
              </a:ext>
            </a:extLst>
          </p:cNvPr>
          <p:cNvGrpSpPr/>
          <p:nvPr/>
        </p:nvGrpSpPr>
        <p:grpSpPr>
          <a:xfrm>
            <a:off x="295275" y="6201910"/>
            <a:ext cx="6429375" cy="898794"/>
            <a:chOff x="266700" y="799048"/>
            <a:chExt cx="6429375" cy="898794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9AC0089-C359-7D77-AB0F-7F5BF1EE0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FFF5B3BF-65A1-DDF4-A86D-C6E8A75AC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4645646-23A2-5A82-6AB5-14FE6BC00C8E}"/>
              </a:ext>
            </a:extLst>
          </p:cNvPr>
          <p:cNvSpPr txBox="1"/>
          <p:nvPr/>
        </p:nvSpPr>
        <p:spPr>
          <a:xfrm>
            <a:off x="190503" y="351549"/>
            <a:ext cx="3733800" cy="5647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CP Dictée 19</a:t>
            </a:r>
            <a:endParaRPr lang="fr-F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CP Dictée </a:t>
            </a:r>
            <a:r>
              <a:rPr lang="fr-FR" b="1" u="sng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endParaRPr lang="fr-F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2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CP Dictée </a:t>
            </a:r>
            <a:r>
              <a:rPr lang="fr-FR" b="1" u="sng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</a:t>
            </a:r>
            <a:endParaRPr lang="fr-F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8E15B02-CB3D-E9D4-A73E-B2D72414F25D}"/>
              </a:ext>
            </a:extLst>
          </p:cNvPr>
          <p:cNvSpPr/>
          <p:nvPr/>
        </p:nvSpPr>
        <p:spPr>
          <a:xfrm>
            <a:off x="1020183" y="818662"/>
            <a:ext cx="475245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5402306-C2D1-9E0B-A6C5-D29C951888FF}"/>
              </a:ext>
            </a:extLst>
          </p:cNvPr>
          <p:cNvSpPr/>
          <p:nvPr/>
        </p:nvSpPr>
        <p:spPr>
          <a:xfrm>
            <a:off x="343908" y="818662"/>
            <a:ext cx="552450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BC99E68-BDAB-ECE7-A8F0-3322732D1F53}"/>
              </a:ext>
            </a:extLst>
          </p:cNvPr>
          <p:cNvSpPr/>
          <p:nvPr/>
        </p:nvSpPr>
        <p:spPr>
          <a:xfrm>
            <a:off x="1576392" y="818662"/>
            <a:ext cx="1745328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45BE11-DADD-589A-69A8-A4E499C44430}"/>
              </a:ext>
            </a:extLst>
          </p:cNvPr>
          <p:cNvSpPr/>
          <p:nvPr/>
        </p:nvSpPr>
        <p:spPr>
          <a:xfrm>
            <a:off x="3430761" y="818662"/>
            <a:ext cx="1931814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F501449-760F-419E-0C00-F2964DA3C503}"/>
              </a:ext>
            </a:extLst>
          </p:cNvPr>
          <p:cNvSpPr/>
          <p:nvPr/>
        </p:nvSpPr>
        <p:spPr>
          <a:xfrm>
            <a:off x="5506522" y="829385"/>
            <a:ext cx="786681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B7234C4-E342-A71A-A8FE-46E324628074}"/>
              </a:ext>
            </a:extLst>
          </p:cNvPr>
          <p:cNvSpPr/>
          <p:nvPr/>
        </p:nvSpPr>
        <p:spPr>
          <a:xfrm>
            <a:off x="343908" y="1843165"/>
            <a:ext cx="1446795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E7B57B0-6EB1-9193-B0BD-346040C98B10}"/>
              </a:ext>
            </a:extLst>
          </p:cNvPr>
          <p:cNvSpPr/>
          <p:nvPr/>
        </p:nvSpPr>
        <p:spPr>
          <a:xfrm>
            <a:off x="1873649" y="1843165"/>
            <a:ext cx="1264317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62197FE-F394-FD8A-6298-B95E3827D5EC}"/>
              </a:ext>
            </a:extLst>
          </p:cNvPr>
          <p:cNvSpPr/>
          <p:nvPr/>
        </p:nvSpPr>
        <p:spPr>
          <a:xfrm>
            <a:off x="343907" y="3471545"/>
            <a:ext cx="2103503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6A1619C-8189-79CC-9423-7ADCB711E6C6}"/>
              </a:ext>
            </a:extLst>
          </p:cNvPr>
          <p:cNvSpPr/>
          <p:nvPr/>
        </p:nvSpPr>
        <p:spPr>
          <a:xfrm>
            <a:off x="2553708" y="3479293"/>
            <a:ext cx="1503945" cy="79335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346E7FD-7FDB-4CB9-08AA-658D54834698}"/>
              </a:ext>
            </a:extLst>
          </p:cNvPr>
          <p:cNvSpPr/>
          <p:nvPr/>
        </p:nvSpPr>
        <p:spPr>
          <a:xfrm>
            <a:off x="4171950" y="3471545"/>
            <a:ext cx="2121253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9DA1739-5E05-97DF-E8F0-3BE6D731CACD}"/>
              </a:ext>
            </a:extLst>
          </p:cNvPr>
          <p:cNvSpPr/>
          <p:nvPr/>
        </p:nvSpPr>
        <p:spPr>
          <a:xfrm>
            <a:off x="343908" y="4500511"/>
            <a:ext cx="546684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DBE4A6A-48A7-005F-BE4B-8C98946EDBCE}"/>
              </a:ext>
            </a:extLst>
          </p:cNvPr>
          <p:cNvSpPr/>
          <p:nvPr/>
        </p:nvSpPr>
        <p:spPr>
          <a:xfrm>
            <a:off x="975803" y="4500510"/>
            <a:ext cx="424372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5D4D276-635F-F568-9846-1EC65C22D2CC}"/>
              </a:ext>
            </a:extLst>
          </p:cNvPr>
          <p:cNvSpPr/>
          <p:nvPr/>
        </p:nvSpPr>
        <p:spPr>
          <a:xfrm>
            <a:off x="1494910" y="4486170"/>
            <a:ext cx="1376356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ED935D1-F2B4-BD3D-5053-23A0C4418D64}"/>
              </a:ext>
            </a:extLst>
          </p:cNvPr>
          <p:cNvSpPr/>
          <p:nvPr/>
        </p:nvSpPr>
        <p:spPr>
          <a:xfrm>
            <a:off x="343908" y="6201910"/>
            <a:ext cx="785808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A45BDC3-832F-94E9-3A46-687EAD044F16}"/>
              </a:ext>
            </a:extLst>
          </p:cNvPr>
          <p:cNvSpPr/>
          <p:nvPr/>
        </p:nvSpPr>
        <p:spPr>
          <a:xfrm>
            <a:off x="1239254" y="6186128"/>
            <a:ext cx="1557856" cy="5522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283D49A-BCFF-1BD6-6D03-3D9EEBE0608C}"/>
              </a:ext>
            </a:extLst>
          </p:cNvPr>
          <p:cNvSpPr/>
          <p:nvPr/>
        </p:nvSpPr>
        <p:spPr>
          <a:xfrm>
            <a:off x="2902108" y="6194141"/>
            <a:ext cx="838981" cy="5522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437D6DD-C0CC-BE5E-AF2F-F1A9AEB2DE4C}"/>
              </a:ext>
            </a:extLst>
          </p:cNvPr>
          <p:cNvSpPr/>
          <p:nvPr/>
        </p:nvSpPr>
        <p:spPr>
          <a:xfrm>
            <a:off x="4459964" y="6213487"/>
            <a:ext cx="1708767" cy="7302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17AA0C4-E1B7-A23A-4559-070EC9B3F6E3}"/>
              </a:ext>
            </a:extLst>
          </p:cNvPr>
          <p:cNvSpPr/>
          <p:nvPr/>
        </p:nvSpPr>
        <p:spPr>
          <a:xfrm>
            <a:off x="377751" y="7284074"/>
            <a:ext cx="552450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3B2A693-3123-CBB9-7BC3-70AD8C445A95}"/>
              </a:ext>
            </a:extLst>
          </p:cNvPr>
          <p:cNvSpPr/>
          <p:nvPr/>
        </p:nvSpPr>
        <p:spPr>
          <a:xfrm>
            <a:off x="1020183" y="7284074"/>
            <a:ext cx="1018167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016593-7C15-5E6E-FA9A-64E9C858DBF2}"/>
              </a:ext>
            </a:extLst>
          </p:cNvPr>
          <p:cNvSpPr/>
          <p:nvPr/>
        </p:nvSpPr>
        <p:spPr>
          <a:xfrm>
            <a:off x="2949077" y="4486169"/>
            <a:ext cx="1191918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190FDEC-4609-7782-D3DE-541BC5F10349}"/>
              </a:ext>
            </a:extLst>
          </p:cNvPr>
          <p:cNvSpPr/>
          <p:nvPr/>
        </p:nvSpPr>
        <p:spPr>
          <a:xfrm>
            <a:off x="4242737" y="4500510"/>
            <a:ext cx="2251817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28FC461-1DE2-832D-6E76-0C117BB5E4DC}"/>
              </a:ext>
            </a:extLst>
          </p:cNvPr>
          <p:cNvSpPr/>
          <p:nvPr/>
        </p:nvSpPr>
        <p:spPr>
          <a:xfrm>
            <a:off x="3823246" y="6201910"/>
            <a:ext cx="531681" cy="5522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EF92B5B-7C32-4CDB-83DB-4FF46A5FD208}"/>
              </a:ext>
            </a:extLst>
          </p:cNvPr>
          <p:cNvSpPr/>
          <p:nvPr/>
        </p:nvSpPr>
        <p:spPr>
          <a:xfrm>
            <a:off x="2114553" y="7272861"/>
            <a:ext cx="1626536" cy="78997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46EE375-588A-178E-F2B6-44A4F0DF2473}"/>
              </a:ext>
            </a:extLst>
          </p:cNvPr>
          <p:cNvSpPr/>
          <p:nvPr/>
        </p:nvSpPr>
        <p:spPr>
          <a:xfrm>
            <a:off x="3845843" y="7272861"/>
            <a:ext cx="1269082" cy="78997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1868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48474-9585-51F6-7074-DBB96DCDA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C096532D-E700-CDF7-56D7-A0A49316D5F9}"/>
              </a:ext>
            </a:extLst>
          </p:cNvPr>
          <p:cNvSpPr/>
          <p:nvPr/>
        </p:nvSpPr>
        <p:spPr>
          <a:xfrm>
            <a:off x="4949056" y="953229"/>
            <a:ext cx="219845" cy="482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93338677-DA2E-AC2C-6F3E-DE86A35DD567}"/>
              </a:ext>
            </a:extLst>
          </p:cNvPr>
          <p:cNvGrpSpPr/>
          <p:nvPr/>
        </p:nvGrpSpPr>
        <p:grpSpPr>
          <a:xfrm>
            <a:off x="225428" y="589498"/>
            <a:ext cx="6429375" cy="898794"/>
            <a:chOff x="266700" y="799048"/>
            <a:chExt cx="6429375" cy="89879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AD19238-1A04-A9E0-AB63-20CDD3C5F0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265FE5B-B2A5-2E6E-8DD4-80C493A0F9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81DEF6D9-8AF0-9A3F-FCCF-72FB5FA743CD}"/>
              </a:ext>
            </a:extLst>
          </p:cNvPr>
          <p:cNvSpPr/>
          <p:nvPr/>
        </p:nvSpPr>
        <p:spPr>
          <a:xfrm>
            <a:off x="5282711" y="6903483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674A079-C72E-9159-6DF3-8807E69B3D97}"/>
              </a:ext>
            </a:extLst>
          </p:cNvPr>
          <p:cNvGrpSpPr/>
          <p:nvPr/>
        </p:nvGrpSpPr>
        <p:grpSpPr>
          <a:xfrm>
            <a:off x="206375" y="6848251"/>
            <a:ext cx="6429375" cy="898794"/>
            <a:chOff x="266700" y="799048"/>
            <a:chExt cx="6429375" cy="898794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A5027E6B-D90B-C10F-12E2-CFD43CEBFC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3388F33E-DECA-4167-25ED-BDB940F35C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sp>
        <p:nvSpPr>
          <p:cNvPr id="63" name="Rectangle 62">
            <a:extLst>
              <a:ext uri="{FF2B5EF4-FFF2-40B4-BE49-F238E27FC236}">
                <a16:creationId xmlns:a16="http://schemas.microsoft.com/office/drawing/2014/main" id="{022B0487-C18D-19F2-9351-E778D090C448}"/>
              </a:ext>
            </a:extLst>
          </p:cNvPr>
          <p:cNvSpPr/>
          <p:nvPr/>
        </p:nvSpPr>
        <p:spPr>
          <a:xfrm>
            <a:off x="6380003" y="4079489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172CB03-C0F2-D632-F5E0-E86D87645567}"/>
              </a:ext>
            </a:extLst>
          </p:cNvPr>
          <p:cNvSpPr/>
          <p:nvPr/>
        </p:nvSpPr>
        <p:spPr>
          <a:xfrm>
            <a:off x="4131014" y="3414716"/>
            <a:ext cx="219845" cy="482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3E856EED-33FE-88B7-5E2A-3D712ED71FE5}"/>
              </a:ext>
            </a:extLst>
          </p:cNvPr>
          <p:cNvGrpSpPr/>
          <p:nvPr/>
        </p:nvGrpSpPr>
        <p:grpSpPr>
          <a:xfrm>
            <a:off x="206375" y="4032989"/>
            <a:ext cx="6429375" cy="898794"/>
            <a:chOff x="266700" y="799048"/>
            <a:chExt cx="6429375" cy="898794"/>
          </a:xfrm>
        </p:grpSpPr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DC23C7C3-CC65-24F1-F68D-4E77DFE753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DDDC33CA-09A8-FC40-39A3-797C84F2D5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EFFB319E-1D75-8034-E627-012E67F3D293}"/>
              </a:ext>
            </a:extLst>
          </p:cNvPr>
          <p:cNvSpPr/>
          <p:nvPr/>
        </p:nvSpPr>
        <p:spPr>
          <a:xfrm>
            <a:off x="6388813" y="1634183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971A3BF-6EA4-419D-FE2A-BD238F59EF27}"/>
              </a:ext>
            </a:extLst>
          </p:cNvPr>
          <p:cNvGrpSpPr/>
          <p:nvPr/>
        </p:nvGrpSpPr>
        <p:grpSpPr>
          <a:xfrm>
            <a:off x="220889" y="1586452"/>
            <a:ext cx="6429375" cy="898794"/>
            <a:chOff x="266700" y="799048"/>
            <a:chExt cx="6429375" cy="898794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68C877C-CF64-8381-2834-B3F96A5324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C252BC8-E8FA-AF7F-0FFE-5BBDE9E4C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E904EB0E-D03F-19EF-3A32-FF4891A6BB46}"/>
              </a:ext>
            </a:extLst>
          </p:cNvPr>
          <p:cNvSpPr/>
          <p:nvPr/>
        </p:nvSpPr>
        <p:spPr>
          <a:xfrm>
            <a:off x="293126" y="632024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34864E3-BD64-A79F-F00D-15F7BC1CF0C7}"/>
              </a:ext>
            </a:extLst>
          </p:cNvPr>
          <p:cNvSpPr txBox="1"/>
          <p:nvPr/>
        </p:nvSpPr>
        <p:spPr>
          <a:xfrm>
            <a:off x="190503" y="166321"/>
            <a:ext cx="3733800" cy="791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CP Dictée 22</a:t>
            </a:r>
            <a:endParaRPr lang="fr-F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500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CP Dictée 23</a:t>
            </a:r>
            <a:endParaRPr lang="fr-F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24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CP Dictée 24</a:t>
            </a:r>
            <a:endParaRPr lang="fr-F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050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2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0E71D9A-EC27-4771-8AC2-B355EF162690}"/>
              </a:ext>
            </a:extLst>
          </p:cNvPr>
          <p:cNvSpPr/>
          <p:nvPr/>
        </p:nvSpPr>
        <p:spPr>
          <a:xfrm>
            <a:off x="293126" y="3068210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6F811D4-56AD-EE67-96B1-EFE6B660CF70}"/>
              </a:ext>
            </a:extLst>
          </p:cNvPr>
          <p:cNvSpPr/>
          <p:nvPr/>
        </p:nvSpPr>
        <p:spPr>
          <a:xfrm>
            <a:off x="321701" y="5828096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0163EFC-EA46-043C-5F14-FAE5C0F0BB88}"/>
              </a:ext>
            </a:extLst>
          </p:cNvPr>
          <p:cNvGrpSpPr/>
          <p:nvPr/>
        </p:nvGrpSpPr>
        <p:grpSpPr>
          <a:xfrm>
            <a:off x="206375" y="3052720"/>
            <a:ext cx="6429375" cy="898794"/>
            <a:chOff x="266700" y="799048"/>
            <a:chExt cx="6429375" cy="898794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FC3B0A3-ADE8-7285-4FF3-3163695AF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945CDEE1-D0EC-F821-7377-ADEB65B42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D6A9B9E-52D6-9BB6-CA07-529739133041}"/>
              </a:ext>
            </a:extLst>
          </p:cNvPr>
          <p:cNvGrpSpPr/>
          <p:nvPr/>
        </p:nvGrpSpPr>
        <p:grpSpPr>
          <a:xfrm>
            <a:off x="206375" y="5791427"/>
            <a:ext cx="6429375" cy="898794"/>
            <a:chOff x="266700" y="799048"/>
            <a:chExt cx="6429375" cy="898794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057DE23-2666-FE45-93EB-1FF61461AD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1039BFF-C0AD-0B53-E2D8-C85B42AC46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D08B53AE-DD84-23DB-866C-2E5FA6AF7BF1}"/>
              </a:ext>
            </a:extLst>
          </p:cNvPr>
          <p:cNvSpPr/>
          <p:nvPr/>
        </p:nvSpPr>
        <p:spPr>
          <a:xfrm>
            <a:off x="280408" y="606183"/>
            <a:ext cx="1449196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56A95A-0C2E-7EDE-FA54-A3092258505C}"/>
              </a:ext>
            </a:extLst>
          </p:cNvPr>
          <p:cNvSpPr/>
          <p:nvPr/>
        </p:nvSpPr>
        <p:spPr>
          <a:xfrm>
            <a:off x="1808703" y="615554"/>
            <a:ext cx="877347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D36FFEC-6546-C426-7FB2-FD4F39AAB80C}"/>
              </a:ext>
            </a:extLst>
          </p:cNvPr>
          <p:cNvSpPr/>
          <p:nvPr/>
        </p:nvSpPr>
        <p:spPr>
          <a:xfrm>
            <a:off x="2765148" y="615554"/>
            <a:ext cx="2116031" cy="5472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E172F49-E3B8-AD64-1E40-3337A785E532}"/>
              </a:ext>
            </a:extLst>
          </p:cNvPr>
          <p:cNvSpPr/>
          <p:nvPr/>
        </p:nvSpPr>
        <p:spPr>
          <a:xfrm>
            <a:off x="5234093" y="615554"/>
            <a:ext cx="1171230" cy="7535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2B10AE1-928C-3893-FDF4-377B96C35146}"/>
              </a:ext>
            </a:extLst>
          </p:cNvPr>
          <p:cNvSpPr/>
          <p:nvPr/>
        </p:nvSpPr>
        <p:spPr>
          <a:xfrm>
            <a:off x="293125" y="1611758"/>
            <a:ext cx="897483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6E649BE-400F-8B35-3103-E718AE6DFB62}"/>
              </a:ext>
            </a:extLst>
          </p:cNvPr>
          <p:cNvSpPr/>
          <p:nvPr/>
        </p:nvSpPr>
        <p:spPr>
          <a:xfrm>
            <a:off x="1310396" y="1623316"/>
            <a:ext cx="1506121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EA8AEC5-E3B4-7E47-1E8D-BC44541C622A}"/>
              </a:ext>
            </a:extLst>
          </p:cNvPr>
          <p:cNvSpPr/>
          <p:nvPr/>
        </p:nvSpPr>
        <p:spPr>
          <a:xfrm>
            <a:off x="2912615" y="1634182"/>
            <a:ext cx="692464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2CE04EB-2688-A9B3-DDEA-473B48C10475}"/>
              </a:ext>
            </a:extLst>
          </p:cNvPr>
          <p:cNvSpPr/>
          <p:nvPr/>
        </p:nvSpPr>
        <p:spPr>
          <a:xfrm>
            <a:off x="4689925" y="1634183"/>
            <a:ext cx="1625262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08EC4B4-2644-C2A7-E386-0D0E572A2A8B}"/>
              </a:ext>
            </a:extLst>
          </p:cNvPr>
          <p:cNvSpPr/>
          <p:nvPr/>
        </p:nvSpPr>
        <p:spPr>
          <a:xfrm>
            <a:off x="280408" y="3052720"/>
            <a:ext cx="876613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6CA09E5-C1AE-6413-92D7-66E5E5FD31E9}"/>
              </a:ext>
            </a:extLst>
          </p:cNvPr>
          <p:cNvSpPr/>
          <p:nvPr/>
        </p:nvSpPr>
        <p:spPr>
          <a:xfrm>
            <a:off x="1231054" y="3054801"/>
            <a:ext cx="465578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D5D5391-3EB8-6600-EF55-0D9328306A30}"/>
              </a:ext>
            </a:extLst>
          </p:cNvPr>
          <p:cNvSpPr/>
          <p:nvPr/>
        </p:nvSpPr>
        <p:spPr>
          <a:xfrm>
            <a:off x="1783160" y="3052720"/>
            <a:ext cx="2299890" cy="7859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775CAC3-744E-DEEB-269F-70CB28BE262D}"/>
              </a:ext>
            </a:extLst>
          </p:cNvPr>
          <p:cNvSpPr/>
          <p:nvPr/>
        </p:nvSpPr>
        <p:spPr>
          <a:xfrm>
            <a:off x="4386761" y="3052720"/>
            <a:ext cx="724690" cy="7859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4EFDDA6-9A9E-5170-0A24-50CA7082A7C5}"/>
              </a:ext>
            </a:extLst>
          </p:cNvPr>
          <p:cNvSpPr/>
          <p:nvPr/>
        </p:nvSpPr>
        <p:spPr>
          <a:xfrm>
            <a:off x="5168901" y="3059561"/>
            <a:ext cx="1321025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5F39C68-5AC7-E7E0-C4C0-6351278AF26F}"/>
              </a:ext>
            </a:extLst>
          </p:cNvPr>
          <p:cNvSpPr/>
          <p:nvPr/>
        </p:nvSpPr>
        <p:spPr>
          <a:xfrm>
            <a:off x="293125" y="4066931"/>
            <a:ext cx="1214791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892BC16-4E86-43B6-5013-0C5BAA3A2D9F}"/>
              </a:ext>
            </a:extLst>
          </p:cNvPr>
          <p:cNvSpPr/>
          <p:nvPr/>
        </p:nvSpPr>
        <p:spPr>
          <a:xfrm>
            <a:off x="293125" y="5805672"/>
            <a:ext cx="1104022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97A3EFD-398C-07A8-1D20-65F76407F116}"/>
              </a:ext>
            </a:extLst>
          </p:cNvPr>
          <p:cNvSpPr/>
          <p:nvPr/>
        </p:nvSpPr>
        <p:spPr>
          <a:xfrm>
            <a:off x="1494098" y="5805671"/>
            <a:ext cx="559865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ECA7429-AFF3-9096-8817-6FDC5A555995}"/>
              </a:ext>
            </a:extLst>
          </p:cNvPr>
          <p:cNvSpPr/>
          <p:nvPr/>
        </p:nvSpPr>
        <p:spPr>
          <a:xfrm>
            <a:off x="2162014" y="5805671"/>
            <a:ext cx="1053440" cy="7922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0E7A4C6-E171-1BA2-6011-B13B43F71420}"/>
              </a:ext>
            </a:extLst>
          </p:cNvPr>
          <p:cNvSpPr/>
          <p:nvPr/>
        </p:nvSpPr>
        <p:spPr>
          <a:xfrm>
            <a:off x="3332462" y="5807075"/>
            <a:ext cx="1539494" cy="7922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7B1BFE9-29E1-6F1B-40A8-973867A59197}"/>
              </a:ext>
            </a:extLst>
          </p:cNvPr>
          <p:cNvSpPr/>
          <p:nvPr/>
        </p:nvSpPr>
        <p:spPr>
          <a:xfrm>
            <a:off x="4941465" y="5799764"/>
            <a:ext cx="1623410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B910785-66C5-592E-6521-E87C2679DE74}"/>
              </a:ext>
            </a:extLst>
          </p:cNvPr>
          <p:cNvSpPr/>
          <p:nvPr/>
        </p:nvSpPr>
        <p:spPr>
          <a:xfrm>
            <a:off x="293125" y="6903483"/>
            <a:ext cx="641564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F9659D1-C299-A859-0398-09C0C8FA07F6}"/>
              </a:ext>
            </a:extLst>
          </p:cNvPr>
          <p:cNvSpPr/>
          <p:nvPr/>
        </p:nvSpPr>
        <p:spPr>
          <a:xfrm>
            <a:off x="1021439" y="6903483"/>
            <a:ext cx="1166909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EED7C79-3056-5353-A76C-2630B8948D2E}"/>
              </a:ext>
            </a:extLst>
          </p:cNvPr>
          <p:cNvSpPr/>
          <p:nvPr/>
        </p:nvSpPr>
        <p:spPr>
          <a:xfrm>
            <a:off x="2282289" y="6903483"/>
            <a:ext cx="765711" cy="5021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BD7807-3CB4-AD20-B45B-445B4B571113}"/>
              </a:ext>
            </a:extLst>
          </p:cNvPr>
          <p:cNvSpPr/>
          <p:nvPr/>
        </p:nvSpPr>
        <p:spPr>
          <a:xfrm>
            <a:off x="3674742" y="1643648"/>
            <a:ext cx="897483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FFFE6238-F7D6-160D-3B0F-98AC16875AFD}"/>
              </a:ext>
            </a:extLst>
          </p:cNvPr>
          <p:cNvSpPr/>
          <p:nvPr/>
        </p:nvSpPr>
        <p:spPr>
          <a:xfrm>
            <a:off x="1584689" y="4066930"/>
            <a:ext cx="465578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ECA1A333-F1CD-0CB2-A4A3-1380245F02F0}"/>
              </a:ext>
            </a:extLst>
          </p:cNvPr>
          <p:cNvSpPr/>
          <p:nvPr/>
        </p:nvSpPr>
        <p:spPr>
          <a:xfrm>
            <a:off x="2149206" y="4074936"/>
            <a:ext cx="1043972" cy="7442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9DE3B4FB-7E06-7563-421B-066F5C5F3B7C}"/>
              </a:ext>
            </a:extLst>
          </p:cNvPr>
          <p:cNvSpPr/>
          <p:nvPr/>
        </p:nvSpPr>
        <p:spPr>
          <a:xfrm>
            <a:off x="3299258" y="4073865"/>
            <a:ext cx="1043972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EA0A273-B28A-9AC6-1C31-7572EE9EC342}"/>
              </a:ext>
            </a:extLst>
          </p:cNvPr>
          <p:cNvSpPr/>
          <p:nvPr/>
        </p:nvSpPr>
        <p:spPr>
          <a:xfrm>
            <a:off x="4437758" y="4084601"/>
            <a:ext cx="465578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2C64E4D-D20D-4E5A-9F6B-7DF12855C9E8}"/>
              </a:ext>
            </a:extLst>
          </p:cNvPr>
          <p:cNvSpPr/>
          <p:nvPr/>
        </p:nvSpPr>
        <p:spPr>
          <a:xfrm>
            <a:off x="4997864" y="4077527"/>
            <a:ext cx="1290930" cy="7442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ECD2492-9224-3B0C-2E36-518FA7523B78}"/>
              </a:ext>
            </a:extLst>
          </p:cNvPr>
          <p:cNvSpPr/>
          <p:nvPr/>
        </p:nvSpPr>
        <p:spPr>
          <a:xfrm>
            <a:off x="3141941" y="6903483"/>
            <a:ext cx="2026960" cy="5021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9752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1FA3E-9B94-400D-EAE2-6686376D1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1AF0BD82-C196-2BD8-C7F1-2F2D236CAC26}"/>
              </a:ext>
            </a:extLst>
          </p:cNvPr>
          <p:cNvSpPr/>
          <p:nvPr/>
        </p:nvSpPr>
        <p:spPr>
          <a:xfrm>
            <a:off x="296545" y="628608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475576A-4517-9EAA-1D92-5E9304DADFC4}"/>
              </a:ext>
            </a:extLst>
          </p:cNvPr>
          <p:cNvSpPr txBox="1"/>
          <p:nvPr/>
        </p:nvSpPr>
        <p:spPr>
          <a:xfrm>
            <a:off x="205696" y="159124"/>
            <a:ext cx="3733800" cy="5505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CP Dictée 25</a:t>
            </a:r>
            <a:endParaRPr lang="fr-F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1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CP Dictée 26</a:t>
            </a:r>
            <a:endParaRPr lang="fr-F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b="1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sz="11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CP Dictée 27</a:t>
            </a:r>
            <a:endParaRPr lang="fr-F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2DD45A9D-189C-11E3-4597-269A4968B123}"/>
              </a:ext>
            </a:extLst>
          </p:cNvPr>
          <p:cNvGrpSpPr/>
          <p:nvPr/>
        </p:nvGrpSpPr>
        <p:grpSpPr>
          <a:xfrm>
            <a:off x="314328" y="599023"/>
            <a:ext cx="6429375" cy="898794"/>
            <a:chOff x="266700" y="799048"/>
            <a:chExt cx="6429375" cy="89879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1CE819F-C53E-3311-692F-F472BCE99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0732DCF-F4A3-A4CE-EDAB-012CE3276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DA24900A-737C-87D3-83DC-C6C6B3828D4B}"/>
              </a:ext>
            </a:extLst>
          </p:cNvPr>
          <p:cNvSpPr/>
          <p:nvPr/>
        </p:nvSpPr>
        <p:spPr>
          <a:xfrm>
            <a:off x="5209275" y="1617253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DA4246C-DC53-BA35-7FE7-35EF56B3E87E}"/>
              </a:ext>
            </a:extLst>
          </p:cNvPr>
          <p:cNvSpPr/>
          <p:nvPr/>
        </p:nvSpPr>
        <p:spPr>
          <a:xfrm>
            <a:off x="306569" y="3153410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80B48F2-D758-7158-6DB0-2E9631126782}"/>
              </a:ext>
            </a:extLst>
          </p:cNvPr>
          <p:cNvSpPr/>
          <p:nvPr/>
        </p:nvSpPr>
        <p:spPr>
          <a:xfrm>
            <a:off x="6209529" y="4171560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6FC340F-92A9-AAC1-48ED-4247314E402E}"/>
              </a:ext>
            </a:extLst>
          </p:cNvPr>
          <p:cNvSpPr/>
          <p:nvPr/>
        </p:nvSpPr>
        <p:spPr>
          <a:xfrm>
            <a:off x="321421" y="5706963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CA8680B-EE8E-861C-17DB-7F7FA3DAC3F5}"/>
              </a:ext>
            </a:extLst>
          </p:cNvPr>
          <p:cNvSpPr/>
          <p:nvPr/>
        </p:nvSpPr>
        <p:spPr>
          <a:xfrm>
            <a:off x="3855146" y="6725791"/>
            <a:ext cx="219845" cy="482400"/>
          </a:xfrm>
          <a:prstGeom prst="rect">
            <a:avLst/>
          </a:prstGeom>
          <a:solidFill>
            <a:srgbClr val="FFB9B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F724DF3-CDA7-37D1-0C30-A70FCAC48117}"/>
              </a:ext>
            </a:extLst>
          </p:cNvPr>
          <p:cNvGrpSpPr/>
          <p:nvPr/>
        </p:nvGrpSpPr>
        <p:grpSpPr>
          <a:xfrm>
            <a:off x="295275" y="3142198"/>
            <a:ext cx="6429375" cy="898794"/>
            <a:chOff x="266700" y="799048"/>
            <a:chExt cx="6429375" cy="898794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0A1DB48-5AFA-F006-A1C4-DBBD425C33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534F13F-5942-C136-D793-241678621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83B40C-F9A1-2123-EA03-AE54F97ADF8E}"/>
              </a:ext>
            </a:extLst>
          </p:cNvPr>
          <p:cNvGrpSpPr/>
          <p:nvPr/>
        </p:nvGrpSpPr>
        <p:grpSpPr>
          <a:xfrm>
            <a:off x="295275" y="4139931"/>
            <a:ext cx="6429375" cy="898794"/>
            <a:chOff x="266700" y="799048"/>
            <a:chExt cx="6429375" cy="898794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EFDE3BF-5101-706C-A6D5-379DCA41B7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A5337718-09E7-A363-7B11-222A809F35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2DB9D5C-84CE-BB36-011F-7B787AC16097}"/>
              </a:ext>
            </a:extLst>
          </p:cNvPr>
          <p:cNvGrpSpPr/>
          <p:nvPr/>
        </p:nvGrpSpPr>
        <p:grpSpPr>
          <a:xfrm>
            <a:off x="295275" y="5658985"/>
            <a:ext cx="6429375" cy="898794"/>
            <a:chOff x="266700" y="799048"/>
            <a:chExt cx="6429375" cy="898794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21680008-C437-6269-4F2E-1C1F089A5D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C991CEA-B3B2-834B-F18C-52D395144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FF75591-7B6B-EAC2-ED66-9178254984AB}"/>
              </a:ext>
            </a:extLst>
          </p:cNvPr>
          <p:cNvGrpSpPr/>
          <p:nvPr/>
        </p:nvGrpSpPr>
        <p:grpSpPr>
          <a:xfrm>
            <a:off x="314328" y="6660238"/>
            <a:ext cx="6429375" cy="898794"/>
            <a:chOff x="266700" y="799048"/>
            <a:chExt cx="6429375" cy="898794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90B3EBB4-B6C9-A51D-86EF-648B51A4B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77A45A9-E773-7344-DC6F-C5AD101333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3A499BA1-4C1B-10B5-65AC-9DDE28BF5CDB}"/>
              </a:ext>
            </a:extLst>
          </p:cNvPr>
          <p:cNvGrpSpPr/>
          <p:nvPr/>
        </p:nvGrpSpPr>
        <p:grpSpPr>
          <a:xfrm>
            <a:off x="314328" y="1580220"/>
            <a:ext cx="6429375" cy="898794"/>
            <a:chOff x="266700" y="799048"/>
            <a:chExt cx="6429375" cy="89879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11F57A2-D49D-CCBB-AA1F-50FF24AF2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6700" y="799048"/>
              <a:ext cx="4295775" cy="898794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B79A21-462F-7847-48BF-627CB7A9A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" r="39148"/>
            <a:stretch/>
          </p:blipFill>
          <p:spPr>
            <a:xfrm>
              <a:off x="4143375" y="799048"/>
              <a:ext cx="2552700" cy="898794"/>
            </a:xfrm>
            <a:prstGeom prst="rect">
              <a:avLst/>
            </a:prstGeom>
          </p:spPr>
        </p:pic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A6CE9609-4472-81AA-28BD-BCA9A882C979}"/>
              </a:ext>
            </a:extLst>
          </p:cNvPr>
          <p:cNvSpPr/>
          <p:nvPr/>
        </p:nvSpPr>
        <p:spPr>
          <a:xfrm>
            <a:off x="280408" y="606184"/>
            <a:ext cx="782583" cy="51804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AE6E6B-5C37-EB43-85A6-2C1080293374}"/>
              </a:ext>
            </a:extLst>
          </p:cNvPr>
          <p:cNvSpPr/>
          <p:nvPr/>
        </p:nvSpPr>
        <p:spPr>
          <a:xfrm>
            <a:off x="1165503" y="606183"/>
            <a:ext cx="1644725" cy="7368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92850E5-953D-B904-4C5C-15B461507C40}"/>
              </a:ext>
            </a:extLst>
          </p:cNvPr>
          <p:cNvSpPr/>
          <p:nvPr/>
        </p:nvSpPr>
        <p:spPr>
          <a:xfrm>
            <a:off x="2913273" y="599023"/>
            <a:ext cx="678239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2DFF98A-3766-024B-3C1F-F77DC0043910}"/>
              </a:ext>
            </a:extLst>
          </p:cNvPr>
          <p:cNvSpPr/>
          <p:nvPr/>
        </p:nvSpPr>
        <p:spPr>
          <a:xfrm>
            <a:off x="3713725" y="599022"/>
            <a:ext cx="946785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64BB92C-5F70-83D5-3244-91B819C5C9ED}"/>
              </a:ext>
            </a:extLst>
          </p:cNvPr>
          <p:cNvSpPr/>
          <p:nvPr/>
        </p:nvSpPr>
        <p:spPr>
          <a:xfrm>
            <a:off x="4748303" y="606183"/>
            <a:ext cx="570396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4DAEBF4-C876-5153-3152-8F6E51399B6C}"/>
              </a:ext>
            </a:extLst>
          </p:cNvPr>
          <p:cNvSpPr/>
          <p:nvPr/>
        </p:nvSpPr>
        <p:spPr>
          <a:xfrm>
            <a:off x="337127" y="1606041"/>
            <a:ext cx="1653598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BA1152A-5E83-1FE2-29AF-D2303849A4B3}"/>
              </a:ext>
            </a:extLst>
          </p:cNvPr>
          <p:cNvSpPr/>
          <p:nvPr/>
        </p:nvSpPr>
        <p:spPr>
          <a:xfrm>
            <a:off x="2064218" y="1606041"/>
            <a:ext cx="1117132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B767964-4013-321F-4C84-31558559970A}"/>
              </a:ext>
            </a:extLst>
          </p:cNvPr>
          <p:cNvSpPr/>
          <p:nvPr/>
        </p:nvSpPr>
        <p:spPr>
          <a:xfrm>
            <a:off x="3248147" y="1606239"/>
            <a:ext cx="465578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00A27E3-E104-DDC9-A6FD-A7C8B3B24013}"/>
              </a:ext>
            </a:extLst>
          </p:cNvPr>
          <p:cNvSpPr/>
          <p:nvPr/>
        </p:nvSpPr>
        <p:spPr>
          <a:xfrm>
            <a:off x="3780522" y="1606041"/>
            <a:ext cx="1343928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64DE1BC-C015-F57D-760B-E42B43C97751}"/>
              </a:ext>
            </a:extLst>
          </p:cNvPr>
          <p:cNvSpPr/>
          <p:nvPr/>
        </p:nvSpPr>
        <p:spPr>
          <a:xfrm>
            <a:off x="288069" y="3142198"/>
            <a:ext cx="703730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F5330F3-6E4F-CB2A-E182-C87160DAF8D0}"/>
              </a:ext>
            </a:extLst>
          </p:cNvPr>
          <p:cNvSpPr/>
          <p:nvPr/>
        </p:nvSpPr>
        <p:spPr>
          <a:xfrm>
            <a:off x="1062301" y="3153410"/>
            <a:ext cx="1223699" cy="7846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7D517DF-3A59-753D-747A-0C165883CAB3}"/>
              </a:ext>
            </a:extLst>
          </p:cNvPr>
          <p:cNvSpPr/>
          <p:nvPr/>
        </p:nvSpPr>
        <p:spPr>
          <a:xfrm>
            <a:off x="2598098" y="3154898"/>
            <a:ext cx="914665" cy="6003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645C086-2680-91CD-7F8A-DB5EBFB8C5B1}"/>
              </a:ext>
            </a:extLst>
          </p:cNvPr>
          <p:cNvSpPr/>
          <p:nvPr/>
        </p:nvSpPr>
        <p:spPr>
          <a:xfrm>
            <a:off x="3590144" y="3154897"/>
            <a:ext cx="581805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CED1206-249E-6429-3BDD-BC7F7D5A62B7}"/>
              </a:ext>
            </a:extLst>
          </p:cNvPr>
          <p:cNvSpPr/>
          <p:nvPr/>
        </p:nvSpPr>
        <p:spPr>
          <a:xfrm>
            <a:off x="4249596" y="3154897"/>
            <a:ext cx="1255854" cy="78315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A03919D-8CD3-A011-2F8A-CD61B97983C5}"/>
              </a:ext>
            </a:extLst>
          </p:cNvPr>
          <p:cNvSpPr/>
          <p:nvPr/>
        </p:nvSpPr>
        <p:spPr>
          <a:xfrm>
            <a:off x="5583096" y="3148039"/>
            <a:ext cx="1069208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9DD4419-E221-6442-9F68-256EE683D4E3}"/>
              </a:ext>
            </a:extLst>
          </p:cNvPr>
          <p:cNvSpPr/>
          <p:nvPr/>
        </p:nvSpPr>
        <p:spPr>
          <a:xfrm>
            <a:off x="313561" y="4171560"/>
            <a:ext cx="1234508" cy="7814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0298D51-0C3D-E3FF-09D9-FC8632FE2C63}"/>
              </a:ext>
            </a:extLst>
          </p:cNvPr>
          <p:cNvSpPr/>
          <p:nvPr/>
        </p:nvSpPr>
        <p:spPr>
          <a:xfrm>
            <a:off x="1628449" y="4167592"/>
            <a:ext cx="1629425" cy="7814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1D34FD8-AF07-CA39-0801-17BD73AD1FFE}"/>
              </a:ext>
            </a:extLst>
          </p:cNvPr>
          <p:cNvSpPr/>
          <p:nvPr/>
        </p:nvSpPr>
        <p:spPr>
          <a:xfrm>
            <a:off x="3331271" y="4171560"/>
            <a:ext cx="552704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BC5A625-713B-F15D-1B6A-6E127F5CDC78}"/>
              </a:ext>
            </a:extLst>
          </p:cNvPr>
          <p:cNvSpPr/>
          <p:nvPr/>
        </p:nvSpPr>
        <p:spPr>
          <a:xfrm>
            <a:off x="4609334" y="4171560"/>
            <a:ext cx="1524765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EEB9059-708B-852D-D4D9-6770DB23BE25}"/>
              </a:ext>
            </a:extLst>
          </p:cNvPr>
          <p:cNvSpPr/>
          <p:nvPr/>
        </p:nvSpPr>
        <p:spPr>
          <a:xfrm>
            <a:off x="313561" y="5688338"/>
            <a:ext cx="1119000" cy="7676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3D911E0-3C34-A98B-24FE-6DB0BB857D2F}"/>
              </a:ext>
            </a:extLst>
          </p:cNvPr>
          <p:cNvSpPr/>
          <p:nvPr/>
        </p:nvSpPr>
        <p:spPr>
          <a:xfrm>
            <a:off x="1522140" y="5696413"/>
            <a:ext cx="1792560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01E59F2-DA40-B286-F643-30407A83A5E4}"/>
              </a:ext>
            </a:extLst>
          </p:cNvPr>
          <p:cNvSpPr/>
          <p:nvPr/>
        </p:nvSpPr>
        <p:spPr>
          <a:xfrm>
            <a:off x="3394309" y="5695751"/>
            <a:ext cx="922720" cy="7676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814DA39-7B1C-CCF0-86CC-2E4B355C2923}"/>
              </a:ext>
            </a:extLst>
          </p:cNvPr>
          <p:cNvSpPr/>
          <p:nvPr/>
        </p:nvSpPr>
        <p:spPr>
          <a:xfrm>
            <a:off x="4391770" y="5695751"/>
            <a:ext cx="465578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D2B1924-EC0F-8137-3693-334BBF812D44}"/>
              </a:ext>
            </a:extLst>
          </p:cNvPr>
          <p:cNvSpPr/>
          <p:nvPr/>
        </p:nvSpPr>
        <p:spPr>
          <a:xfrm>
            <a:off x="4932090" y="5688338"/>
            <a:ext cx="1792560" cy="7676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823D611-39B5-AD5E-B746-4F21DA6F1AF1}"/>
              </a:ext>
            </a:extLst>
          </p:cNvPr>
          <p:cNvSpPr/>
          <p:nvPr/>
        </p:nvSpPr>
        <p:spPr>
          <a:xfrm>
            <a:off x="406467" y="6725791"/>
            <a:ext cx="1501238" cy="7676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D9B213E-65F1-83AF-162D-93C7699EB6A3}"/>
              </a:ext>
            </a:extLst>
          </p:cNvPr>
          <p:cNvSpPr/>
          <p:nvPr/>
        </p:nvSpPr>
        <p:spPr>
          <a:xfrm>
            <a:off x="1979698" y="6725791"/>
            <a:ext cx="946738" cy="7676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0AFBFEA-F6CF-7ABE-596D-D68F4EED35F6}"/>
              </a:ext>
            </a:extLst>
          </p:cNvPr>
          <p:cNvSpPr/>
          <p:nvPr/>
        </p:nvSpPr>
        <p:spPr>
          <a:xfrm>
            <a:off x="2998428" y="6725791"/>
            <a:ext cx="781827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11B25A-6644-3297-71A0-C9F70D9CA024}"/>
              </a:ext>
            </a:extLst>
          </p:cNvPr>
          <p:cNvSpPr/>
          <p:nvPr/>
        </p:nvSpPr>
        <p:spPr>
          <a:xfrm>
            <a:off x="2343144" y="3495663"/>
            <a:ext cx="219845" cy="482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A5AF607-320B-EF2F-7A7F-693B51C98C82}"/>
              </a:ext>
            </a:extLst>
          </p:cNvPr>
          <p:cNvSpPr/>
          <p:nvPr/>
        </p:nvSpPr>
        <p:spPr>
          <a:xfrm>
            <a:off x="3939496" y="4160347"/>
            <a:ext cx="552704" cy="504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9" name="Image 58">
            <a:extLst>
              <a:ext uri="{FF2B5EF4-FFF2-40B4-BE49-F238E27FC236}">
                <a16:creationId xmlns:a16="http://schemas.microsoft.com/office/drawing/2014/main" id="{AB95409F-F660-07B8-4AB6-364E0C25DD0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 rot="10446858">
            <a:off x="4332778" y="3987604"/>
            <a:ext cx="384896" cy="38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3628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ème1" id="{3E2FDD04-9666-4F3A-9710-936B2B116748}" vid="{0791DBA9-69CA-4F0B-B7FC-B79AEEF1F2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256</TotalTime>
  <Words>82</Words>
  <Application>Microsoft Office PowerPoint</Application>
  <PresentationFormat>Format A4 (210 x 297 mm)</PresentationFormat>
  <Paragraphs>126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Alizée</dc:creator>
  <cp:lastModifiedBy>Alizée</cp:lastModifiedBy>
  <cp:revision>46</cp:revision>
  <dcterms:created xsi:type="dcterms:W3CDTF">2025-04-13T09:45:46Z</dcterms:created>
  <dcterms:modified xsi:type="dcterms:W3CDTF">2025-06-09T15:54:06Z</dcterms:modified>
</cp:coreProperties>
</file>