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CC"/>
    <a:srgbClr val="CC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119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  <p:grpSp>
        <p:nvGrpSpPr>
          <p:cNvPr id="48" name="Groupe 47">
            <a:extLst>
              <a:ext uri="{FF2B5EF4-FFF2-40B4-BE49-F238E27FC236}">
                <a16:creationId xmlns:a16="http://schemas.microsoft.com/office/drawing/2014/main" id="{E30F1BCB-1811-0503-39F9-55F615B6EF9C}"/>
              </a:ext>
            </a:extLst>
          </p:cNvPr>
          <p:cNvGrpSpPr/>
          <p:nvPr userDrawn="1"/>
        </p:nvGrpSpPr>
        <p:grpSpPr>
          <a:xfrm>
            <a:off x="131720" y="132559"/>
            <a:ext cx="9649589" cy="6550953"/>
            <a:chOff x="369676" y="243395"/>
            <a:chExt cx="9166647" cy="7647478"/>
          </a:xfrm>
        </p:grpSpPr>
        <p:grpSp>
          <p:nvGrpSpPr>
            <p:cNvPr id="49" name="Groupe 48">
              <a:extLst>
                <a:ext uri="{FF2B5EF4-FFF2-40B4-BE49-F238E27FC236}">
                  <a16:creationId xmlns:a16="http://schemas.microsoft.com/office/drawing/2014/main" id="{B480AABA-713E-0C87-585F-0D4C6B7F7126}"/>
                </a:ext>
              </a:extLst>
            </p:cNvPr>
            <p:cNvGrpSpPr/>
            <p:nvPr/>
          </p:nvGrpSpPr>
          <p:grpSpPr>
            <a:xfrm>
              <a:off x="369676" y="243395"/>
              <a:ext cx="9166647" cy="1812940"/>
              <a:chOff x="284581" y="243395"/>
              <a:chExt cx="9166647" cy="1812940"/>
            </a:xfrm>
          </p:grpSpPr>
          <p:grpSp>
            <p:nvGrpSpPr>
              <p:cNvPr id="80" name="Groupe 79">
                <a:extLst>
                  <a:ext uri="{FF2B5EF4-FFF2-40B4-BE49-F238E27FC236}">
                    <a16:creationId xmlns:a16="http://schemas.microsoft.com/office/drawing/2014/main" id="{921C0D49-EE0E-00DC-1A3C-A030CB4E248D}"/>
                  </a:ext>
                </a:extLst>
              </p:cNvPr>
              <p:cNvGrpSpPr/>
              <p:nvPr/>
            </p:nvGrpSpPr>
            <p:grpSpPr>
              <a:xfrm>
                <a:off x="284581" y="243395"/>
                <a:ext cx="6836656" cy="1812940"/>
                <a:chOff x="284580" y="243395"/>
                <a:chExt cx="9295476" cy="6173263"/>
              </a:xfrm>
            </p:grpSpPr>
            <p:sp>
              <p:nvSpPr>
                <p:cNvPr id="83" name="Rectangle : coins arrondis 82">
                  <a:extLst>
                    <a:ext uri="{FF2B5EF4-FFF2-40B4-BE49-F238E27FC236}">
                      <a16:creationId xmlns:a16="http://schemas.microsoft.com/office/drawing/2014/main" id="{1746926F-D7AE-EE99-F942-6C95D16C6199}"/>
                    </a:ext>
                  </a:extLst>
                </p:cNvPr>
                <p:cNvSpPr/>
                <p:nvPr/>
              </p:nvSpPr>
              <p:spPr>
                <a:xfrm>
                  <a:off x="284580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2800" dirty="0">
                    <a:solidFill>
                      <a:schemeClr val="tx1"/>
                    </a:solidFill>
                    <a:latin typeface="Andika french compact" panose="02000000000000000000" pitchFamily="2" charset="0"/>
                    <a:ea typeface="Andika french compact" panose="02000000000000000000" pitchFamily="2" charset="0"/>
                    <a:cs typeface="Andika french compact" panose="02000000000000000000" pitchFamily="2" charset="0"/>
                  </a:endParaRPr>
                </a:p>
              </p:txBody>
            </p:sp>
            <p:sp>
              <p:nvSpPr>
                <p:cNvPr id="84" name="Rectangle : coins arrondis 83">
                  <a:extLst>
                    <a:ext uri="{FF2B5EF4-FFF2-40B4-BE49-F238E27FC236}">
                      <a16:creationId xmlns:a16="http://schemas.microsoft.com/office/drawing/2014/main" id="{0594FAC8-8C2C-684F-D1D1-DF9826A989F2}"/>
                    </a:ext>
                  </a:extLst>
                </p:cNvPr>
                <p:cNvSpPr/>
                <p:nvPr/>
              </p:nvSpPr>
              <p:spPr>
                <a:xfrm>
                  <a:off x="3460078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2800" dirty="0">
                    <a:solidFill>
                      <a:schemeClr val="tx1"/>
                    </a:solidFill>
                    <a:latin typeface="Andika french compact" panose="02000000000000000000" pitchFamily="2" charset="0"/>
                    <a:ea typeface="Andika french compact" panose="02000000000000000000" pitchFamily="2" charset="0"/>
                    <a:cs typeface="Andika french compact" panose="02000000000000000000" pitchFamily="2" charset="0"/>
                  </a:endParaRPr>
                </a:p>
              </p:txBody>
            </p:sp>
            <p:sp>
              <p:nvSpPr>
                <p:cNvPr id="85" name="Rectangle : coins arrondis 84">
                  <a:extLst>
                    <a:ext uri="{FF2B5EF4-FFF2-40B4-BE49-F238E27FC236}">
                      <a16:creationId xmlns:a16="http://schemas.microsoft.com/office/drawing/2014/main" id="{A46C203B-A5D1-A5B0-BB74-221B3A6916CC}"/>
                    </a:ext>
                  </a:extLst>
                </p:cNvPr>
                <p:cNvSpPr/>
                <p:nvPr/>
              </p:nvSpPr>
              <p:spPr>
                <a:xfrm>
                  <a:off x="6628056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2800" dirty="0">
                    <a:solidFill>
                      <a:schemeClr val="tx1"/>
                    </a:solidFill>
                    <a:latin typeface="Andika french compact" panose="02000000000000000000" pitchFamily="2" charset="0"/>
                    <a:ea typeface="Andika french compact" panose="02000000000000000000" pitchFamily="2" charset="0"/>
                    <a:cs typeface="Andika french compact" panose="02000000000000000000" pitchFamily="2" charset="0"/>
                  </a:endParaRPr>
                </a:p>
              </p:txBody>
            </p:sp>
            <p:sp>
              <p:nvSpPr>
                <p:cNvPr id="86" name="Rectangle : coins arrondis 85">
                  <a:extLst>
                    <a:ext uri="{FF2B5EF4-FFF2-40B4-BE49-F238E27FC236}">
                      <a16:creationId xmlns:a16="http://schemas.microsoft.com/office/drawing/2014/main" id="{AB7C32D4-195D-9053-5382-1FBCD58B4F59}"/>
                    </a:ext>
                  </a:extLst>
                </p:cNvPr>
                <p:cNvSpPr/>
                <p:nvPr/>
              </p:nvSpPr>
              <p:spPr>
                <a:xfrm>
                  <a:off x="3460078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2800" dirty="0">
                    <a:solidFill>
                      <a:schemeClr val="tx1"/>
                    </a:solidFill>
                    <a:latin typeface="Andika french compact" panose="02000000000000000000" pitchFamily="2" charset="0"/>
                    <a:ea typeface="Andika french compact" panose="02000000000000000000" pitchFamily="2" charset="0"/>
                    <a:cs typeface="Andika french compact" panose="02000000000000000000" pitchFamily="2" charset="0"/>
                  </a:endParaRPr>
                </a:p>
              </p:txBody>
            </p:sp>
            <p:sp>
              <p:nvSpPr>
                <p:cNvPr id="87" name="Rectangle : coins arrondis 86">
                  <a:extLst>
                    <a:ext uri="{FF2B5EF4-FFF2-40B4-BE49-F238E27FC236}">
                      <a16:creationId xmlns:a16="http://schemas.microsoft.com/office/drawing/2014/main" id="{63ED5AFC-3549-5BBC-6021-AEC7AA3CAD9B}"/>
                    </a:ext>
                  </a:extLst>
                </p:cNvPr>
                <p:cNvSpPr/>
                <p:nvPr/>
              </p:nvSpPr>
              <p:spPr>
                <a:xfrm>
                  <a:off x="6628056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2800" dirty="0">
                    <a:solidFill>
                      <a:schemeClr val="tx1"/>
                    </a:solidFill>
                    <a:latin typeface="Andika french compact" panose="02000000000000000000" pitchFamily="2" charset="0"/>
                    <a:ea typeface="Andika french compact" panose="02000000000000000000" pitchFamily="2" charset="0"/>
                    <a:cs typeface="Andika french compact" panose="02000000000000000000" pitchFamily="2" charset="0"/>
                  </a:endParaRPr>
                </a:p>
              </p:txBody>
            </p:sp>
            <p:sp>
              <p:nvSpPr>
                <p:cNvPr id="88" name="Rectangle : coins arrondis 87">
                  <a:extLst>
                    <a:ext uri="{FF2B5EF4-FFF2-40B4-BE49-F238E27FC236}">
                      <a16:creationId xmlns:a16="http://schemas.microsoft.com/office/drawing/2014/main" id="{47319C79-EED4-5C65-079F-55E20BFCEF96}"/>
                    </a:ext>
                  </a:extLst>
                </p:cNvPr>
                <p:cNvSpPr/>
                <p:nvPr/>
              </p:nvSpPr>
              <p:spPr>
                <a:xfrm>
                  <a:off x="284580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2800" dirty="0">
                    <a:solidFill>
                      <a:schemeClr val="tx1"/>
                    </a:solidFill>
                    <a:latin typeface="Andika french compact" panose="02000000000000000000" pitchFamily="2" charset="0"/>
                    <a:ea typeface="Andika french compact" panose="02000000000000000000" pitchFamily="2" charset="0"/>
                    <a:cs typeface="Andika french compact" panose="02000000000000000000" pitchFamily="2" charset="0"/>
                  </a:endParaRPr>
                </a:p>
              </p:txBody>
            </p:sp>
          </p:grpSp>
          <p:sp>
            <p:nvSpPr>
              <p:cNvPr id="81" name="Rectangle : coins arrondis 80">
                <a:extLst>
                  <a:ext uri="{FF2B5EF4-FFF2-40B4-BE49-F238E27FC236}">
                    <a16:creationId xmlns:a16="http://schemas.microsoft.com/office/drawing/2014/main" id="{08B095B2-DCFC-50EA-C24F-46639081A8E0}"/>
                  </a:ext>
                </a:extLst>
              </p:cNvPr>
              <p:cNvSpPr/>
              <p:nvPr/>
            </p:nvSpPr>
            <p:spPr>
              <a:xfrm>
                <a:off x="7280085" y="243395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  <p:sp>
            <p:nvSpPr>
              <p:cNvPr id="82" name="Rectangle : coins arrondis 81">
                <a:extLst>
                  <a:ext uri="{FF2B5EF4-FFF2-40B4-BE49-F238E27FC236}">
                    <a16:creationId xmlns:a16="http://schemas.microsoft.com/office/drawing/2014/main" id="{9F041FB2-ABDA-8529-F53B-5D0092D02751}"/>
                  </a:ext>
                </a:extLst>
              </p:cNvPr>
              <p:cNvSpPr/>
              <p:nvPr/>
            </p:nvSpPr>
            <p:spPr>
              <a:xfrm>
                <a:off x="7280085" y="1215818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</p:grpSp>
        <p:grpSp>
          <p:nvGrpSpPr>
            <p:cNvPr id="50" name="Groupe 49">
              <a:extLst>
                <a:ext uri="{FF2B5EF4-FFF2-40B4-BE49-F238E27FC236}">
                  <a16:creationId xmlns:a16="http://schemas.microsoft.com/office/drawing/2014/main" id="{998D553B-4F51-9457-A9BD-14124F00F9E4}"/>
                </a:ext>
              </a:extLst>
            </p:cNvPr>
            <p:cNvGrpSpPr/>
            <p:nvPr/>
          </p:nvGrpSpPr>
          <p:grpSpPr>
            <a:xfrm>
              <a:off x="369676" y="2188241"/>
              <a:ext cx="9166647" cy="1812940"/>
              <a:chOff x="284581" y="243395"/>
              <a:chExt cx="9166647" cy="1812940"/>
            </a:xfrm>
          </p:grpSpPr>
          <p:grpSp>
            <p:nvGrpSpPr>
              <p:cNvPr id="71" name="Groupe 70">
                <a:extLst>
                  <a:ext uri="{FF2B5EF4-FFF2-40B4-BE49-F238E27FC236}">
                    <a16:creationId xmlns:a16="http://schemas.microsoft.com/office/drawing/2014/main" id="{5FE3E4AB-02F5-F8CD-49B7-83E5160A1D23}"/>
                  </a:ext>
                </a:extLst>
              </p:cNvPr>
              <p:cNvGrpSpPr/>
              <p:nvPr/>
            </p:nvGrpSpPr>
            <p:grpSpPr>
              <a:xfrm>
                <a:off x="284581" y="243395"/>
                <a:ext cx="6836656" cy="1812940"/>
                <a:chOff x="284580" y="243395"/>
                <a:chExt cx="9295476" cy="6173263"/>
              </a:xfrm>
            </p:grpSpPr>
            <p:sp>
              <p:nvSpPr>
                <p:cNvPr id="74" name="Rectangle : coins arrondis 73">
                  <a:extLst>
                    <a:ext uri="{FF2B5EF4-FFF2-40B4-BE49-F238E27FC236}">
                      <a16:creationId xmlns:a16="http://schemas.microsoft.com/office/drawing/2014/main" id="{C6CA1D86-615F-9506-55D6-900223012F4C}"/>
                    </a:ext>
                  </a:extLst>
                </p:cNvPr>
                <p:cNvSpPr/>
                <p:nvPr/>
              </p:nvSpPr>
              <p:spPr>
                <a:xfrm>
                  <a:off x="284580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2800" dirty="0">
                    <a:solidFill>
                      <a:schemeClr val="tx1"/>
                    </a:solidFill>
                    <a:latin typeface="Andika french compact" panose="02000000000000000000" pitchFamily="2" charset="0"/>
                    <a:ea typeface="Andika french compact" panose="02000000000000000000" pitchFamily="2" charset="0"/>
                    <a:cs typeface="Andika french compact" panose="02000000000000000000" pitchFamily="2" charset="0"/>
                  </a:endParaRPr>
                </a:p>
              </p:txBody>
            </p:sp>
            <p:sp>
              <p:nvSpPr>
                <p:cNvPr id="75" name="Rectangle : coins arrondis 74">
                  <a:extLst>
                    <a:ext uri="{FF2B5EF4-FFF2-40B4-BE49-F238E27FC236}">
                      <a16:creationId xmlns:a16="http://schemas.microsoft.com/office/drawing/2014/main" id="{198D3A01-4632-AA9D-399A-BE37F4B0A4C1}"/>
                    </a:ext>
                  </a:extLst>
                </p:cNvPr>
                <p:cNvSpPr/>
                <p:nvPr/>
              </p:nvSpPr>
              <p:spPr>
                <a:xfrm>
                  <a:off x="3460078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2800" dirty="0">
                    <a:solidFill>
                      <a:schemeClr val="tx1"/>
                    </a:solidFill>
                    <a:latin typeface="Andika french compact" panose="02000000000000000000" pitchFamily="2" charset="0"/>
                    <a:ea typeface="Andika french compact" panose="02000000000000000000" pitchFamily="2" charset="0"/>
                    <a:cs typeface="Andika french compact" panose="02000000000000000000" pitchFamily="2" charset="0"/>
                  </a:endParaRPr>
                </a:p>
              </p:txBody>
            </p:sp>
            <p:sp>
              <p:nvSpPr>
                <p:cNvPr id="76" name="Rectangle : coins arrondis 75">
                  <a:extLst>
                    <a:ext uri="{FF2B5EF4-FFF2-40B4-BE49-F238E27FC236}">
                      <a16:creationId xmlns:a16="http://schemas.microsoft.com/office/drawing/2014/main" id="{13425E03-1418-6434-D451-ABCCE3FE1C25}"/>
                    </a:ext>
                  </a:extLst>
                </p:cNvPr>
                <p:cNvSpPr/>
                <p:nvPr/>
              </p:nvSpPr>
              <p:spPr>
                <a:xfrm>
                  <a:off x="6628056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2800" dirty="0">
                    <a:solidFill>
                      <a:schemeClr val="tx1"/>
                    </a:solidFill>
                    <a:latin typeface="Andika french compact" panose="02000000000000000000" pitchFamily="2" charset="0"/>
                    <a:ea typeface="Andika french compact" panose="02000000000000000000" pitchFamily="2" charset="0"/>
                    <a:cs typeface="Andika french compact" panose="02000000000000000000" pitchFamily="2" charset="0"/>
                  </a:endParaRPr>
                </a:p>
              </p:txBody>
            </p:sp>
            <p:sp>
              <p:nvSpPr>
                <p:cNvPr id="77" name="Rectangle : coins arrondis 76">
                  <a:extLst>
                    <a:ext uri="{FF2B5EF4-FFF2-40B4-BE49-F238E27FC236}">
                      <a16:creationId xmlns:a16="http://schemas.microsoft.com/office/drawing/2014/main" id="{25DC44DF-A85F-3DE5-F6B2-F9AC6C92AC0C}"/>
                    </a:ext>
                  </a:extLst>
                </p:cNvPr>
                <p:cNvSpPr/>
                <p:nvPr/>
              </p:nvSpPr>
              <p:spPr>
                <a:xfrm>
                  <a:off x="3460078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2800" dirty="0">
                    <a:solidFill>
                      <a:schemeClr val="tx1"/>
                    </a:solidFill>
                    <a:latin typeface="Andika french compact" panose="02000000000000000000" pitchFamily="2" charset="0"/>
                    <a:ea typeface="Andika french compact" panose="02000000000000000000" pitchFamily="2" charset="0"/>
                    <a:cs typeface="Andika french compact" panose="02000000000000000000" pitchFamily="2" charset="0"/>
                  </a:endParaRPr>
                </a:p>
              </p:txBody>
            </p:sp>
            <p:sp>
              <p:nvSpPr>
                <p:cNvPr id="78" name="Rectangle : coins arrondis 77">
                  <a:extLst>
                    <a:ext uri="{FF2B5EF4-FFF2-40B4-BE49-F238E27FC236}">
                      <a16:creationId xmlns:a16="http://schemas.microsoft.com/office/drawing/2014/main" id="{EE36EC71-8D08-3A5D-5BA5-CCF4942C6285}"/>
                    </a:ext>
                  </a:extLst>
                </p:cNvPr>
                <p:cNvSpPr/>
                <p:nvPr/>
              </p:nvSpPr>
              <p:spPr>
                <a:xfrm>
                  <a:off x="6628056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2800" dirty="0">
                    <a:solidFill>
                      <a:schemeClr val="tx1"/>
                    </a:solidFill>
                    <a:latin typeface="Andika french compact" panose="02000000000000000000" pitchFamily="2" charset="0"/>
                    <a:ea typeface="Andika french compact" panose="02000000000000000000" pitchFamily="2" charset="0"/>
                    <a:cs typeface="Andika french compact" panose="02000000000000000000" pitchFamily="2" charset="0"/>
                  </a:endParaRPr>
                </a:p>
              </p:txBody>
            </p:sp>
            <p:sp>
              <p:nvSpPr>
                <p:cNvPr id="79" name="Rectangle : coins arrondis 78">
                  <a:extLst>
                    <a:ext uri="{FF2B5EF4-FFF2-40B4-BE49-F238E27FC236}">
                      <a16:creationId xmlns:a16="http://schemas.microsoft.com/office/drawing/2014/main" id="{FA9C305E-0FEF-A108-F48C-FED458CE24D0}"/>
                    </a:ext>
                  </a:extLst>
                </p:cNvPr>
                <p:cNvSpPr/>
                <p:nvPr/>
              </p:nvSpPr>
              <p:spPr>
                <a:xfrm>
                  <a:off x="284580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2800" dirty="0">
                    <a:solidFill>
                      <a:schemeClr val="tx1"/>
                    </a:solidFill>
                    <a:latin typeface="Andika french compact" panose="02000000000000000000" pitchFamily="2" charset="0"/>
                    <a:ea typeface="Andika french compact" panose="02000000000000000000" pitchFamily="2" charset="0"/>
                    <a:cs typeface="Andika french compact" panose="02000000000000000000" pitchFamily="2" charset="0"/>
                  </a:endParaRPr>
                </a:p>
              </p:txBody>
            </p:sp>
          </p:grpSp>
          <p:sp>
            <p:nvSpPr>
              <p:cNvPr id="72" name="Rectangle : coins arrondis 71">
                <a:extLst>
                  <a:ext uri="{FF2B5EF4-FFF2-40B4-BE49-F238E27FC236}">
                    <a16:creationId xmlns:a16="http://schemas.microsoft.com/office/drawing/2014/main" id="{0F6445A9-46F2-4F16-2FF0-87D9F0697D92}"/>
                  </a:ext>
                </a:extLst>
              </p:cNvPr>
              <p:cNvSpPr/>
              <p:nvPr/>
            </p:nvSpPr>
            <p:spPr>
              <a:xfrm>
                <a:off x="7280085" y="243395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  <p:sp>
            <p:nvSpPr>
              <p:cNvPr id="73" name="Rectangle : coins arrondis 72">
                <a:extLst>
                  <a:ext uri="{FF2B5EF4-FFF2-40B4-BE49-F238E27FC236}">
                    <a16:creationId xmlns:a16="http://schemas.microsoft.com/office/drawing/2014/main" id="{C3586D1F-CBE3-1CD5-4E5F-93A60A64490C}"/>
                  </a:ext>
                </a:extLst>
              </p:cNvPr>
              <p:cNvSpPr/>
              <p:nvPr/>
            </p:nvSpPr>
            <p:spPr>
              <a:xfrm>
                <a:off x="7280085" y="1215818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</p:grpSp>
        <p:grpSp>
          <p:nvGrpSpPr>
            <p:cNvPr id="51" name="Groupe 50">
              <a:extLst>
                <a:ext uri="{FF2B5EF4-FFF2-40B4-BE49-F238E27FC236}">
                  <a16:creationId xmlns:a16="http://schemas.microsoft.com/office/drawing/2014/main" id="{F84E10BB-071E-9C19-BD44-60FED0607F43}"/>
                </a:ext>
              </a:extLst>
            </p:cNvPr>
            <p:cNvGrpSpPr/>
            <p:nvPr/>
          </p:nvGrpSpPr>
          <p:grpSpPr>
            <a:xfrm>
              <a:off x="369676" y="4133087"/>
              <a:ext cx="9166647" cy="1812940"/>
              <a:chOff x="284581" y="243395"/>
              <a:chExt cx="9166647" cy="1812940"/>
            </a:xfrm>
          </p:grpSpPr>
          <p:grpSp>
            <p:nvGrpSpPr>
              <p:cNvPr id="62" name="Groupe 61">
                <a:extLst>
                  <a:ext uri="{FF2B5EF4-FFF2-40B4-BE49-F238E27FC236}">
                    <a16:creationId xmlns:a16="http://schemas.microsoft.com/office/drawing/2014/main" id="{682B6F77-FB77-2968-2529-9084B962177B}"/>
                  </a:ext>
                </a:extLst>
              </p:cNvPr>
              <p:cNvGrpSpPr/>
              <p:nvPr/>
            </p:nvGrpSpPr>
            <p:grpSpPr>
              <a:xfrm>
                <a:off x="284581" y="243395"/>
                <a:ext cx="6836656" cy="1812940"/>
                <a:chOff x="284580" y="243395"/>
                <a:chExt cx="9295476" cy="6173263"/>
              </a:xfrm>
            </p:grpSpPr>
            <p:sp>
              <p:nvSpPr>
                <p:cNvPr id="65" name="Rectangle : coins arrondis 64">
                  <a:extLst>
                    <a:ext uri="{FF2B5EF4-FFF2-40B4-BE49-F238E27FC236}">
                      <a16:creationId xmlns:a16="http://schemas.microsoft.com/office/drawing/2014/main" id="{119825D3-AB6E-BE62-97BA-FA382AD36A8B}"/>
                    </a:ext>
                  </a:extLst>
                </p:cNvPr>
                <p:cNvSpPr/>
                <p:nvPr/>
              </p:nvSpPr>
              <p:spPr>
                <a:xfrm>
                  <a:off x="284580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2800" dirty="0">
                    <a:solidFill>
                      <a:schemeClr val="tx1"/>
                    </a:solidFill>
                    <a:latin typeface="Andika french compact" panose="02000000000000000000" pitchFamily="2" charset="0"/>
                    <a:ea typeface="Andika french compact" panose="02000000000000000000" pitchFamily="2" charset="0"/>
                    <a:cs typeface="Andika french compact" panose="02000000000000000000" pitchFamily="2" charset="0"/>
                  </a:endParaRPr>
                </a:p>
              </p:txBody>
            </p:sp>
            <p:sp>
              <p:nvSpPr>
                <p:cNvPr id="66" name="Rectangle : coins arrondis 65">
                  <a:extLst>
                    <a:ext uri="{FF2B5EF4-FFF2-40B4-BE49-F238E27FC236}">
                      <a16:creationId xmlns:a16="http://schemas.microsoft.com/office/drawing/2014/main" id="{09E0A547-E43F-9290-BFAE-0B622CA3A6B7}"/>
                    </a:ext>
                  </a:extLst>
                </p:cNvPr>
                <p:cNvSpPr/>
                <p:nvPr/>
              </p:nvSpPr>
              <p:spPr>
                <a:xfrm>
                  <a:off x="3460078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2800" dirty="0">
                    <a:solidFill>
                      <a:schemeClr val="tx1"/>
                    </a:solidFill>
                    <a:latin typeface="Andika french compact" panose="02000000000000000000" pitchFamily="2" charset="0"/>
                    <a:ea typeface="Andika french compact" panose="02000000000000000000" pitchFamily="2" charset="0"/>
                    <a:cs typeface="Andika french compact" panose="02000000000000000000" pitchFamily="2" charset="0"/>
                  </a:endParaRPr>
                </a:p>
              </p:txBody>
            </p:sp>
            <p:sp>
              <p:nvSpPr>
                <p:cNvPr id="67" name="Rectangle : coins arrondis 66">
                  <a:extLst>
                    <a:ext uri="{FF2B5EF4-FFF2-40B4-BE49-F238E27FC236}">
                      <a16:creationId xmlns:a16="http://schemas.microsoft.com/office/drawing/2014/main" id="{70961249-4EB9-0671-E3D6-DA68D3AC0758}"/>
                    </a:ext>
                  </a:extLst>
                </p:cNvPr>
                <p:cNvSpPr/>
                <p:nvPr/>
              </p:nvSpPr>
              <p:spPr>
                <a:xfrm>
                  <a:off x="6628056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2800" dirty="0">
                    <a:solidFill>
                      <a:schemeClr val="tx1"/>
                    </a:solidFill>
                    <a:latin typeface="Andika french compact" panose="02000000000000000000" pitchFamily="2" charset="0"/>
                    <a:ea typeface="Andika french compact" panose="02000000000000000000" pitchFamily="2" charset="0"/>
                    <a:cs typeface="Andika french compact" panose="02000000000000000000" pitchFamily="2" charset="0"/>
                  </a:endParaRPr>
                </a:p>
              </p:txBody>
            </p:sp>
            <p:sp>
              <p:nvSpPr>
                <p:cNvPr id="68" name="Rectangle : coins arrondis 67">
                  <a:extLst>
                    <a:ext uri="{FF2B5EF4-FFF2-40B4-BE49-F238E27FC236}">
                      <a16:creationId xmlns:a16="http://schemas.microsoft.com/office/drawing/2014/main" id="{E53F53CA-ABB0-3632-1D8E-085187EE9781}"/>
                    </a:ext>
                  </a:extLst>
                </p:cNvPr>
                <p:cNvSpPr/>
                <p:nvPr/>
              </p:nvSpPr>
              <p:spPr>
                <a:xfrm>
                  <a:off x="3460078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2800" dirty="0">
                    <a:solidFill>
                      <a:schemeClr val="tx1"/>
                    </a:solidFill>
                    <a:latin typeface="Andika french compact" panose="02000000000000000000" pitchFamily="2" charset="0"/>
                    <a:ea typeface="Andika french compact" panose="02000000000000000000" pitchFamily="2" charset="0"/>
                    <a:cs typeface="Andika french compact" panose="02000000000000000000" pitchFamily="2" charset="0"/>
                  </a:endParaRPr>
                </a:p>
              </p:txBody>
            </p:sp>
            <p:sp>
              <p:nvSpPr>
                <p:cNvPr id="69" name="Rectangle : coins arrondis 68">
                  <a:extLst>
                    <a:ext uri="{FF2B5EF4-FFF2-40B4-BE49-F238E27FC236}">
                      <a16:creationId xmlns:a16="http://schemas.microsoft.com/office/drawing/2014/main" id="{8976B63C-FFFE-8E9B-0AB8-6D30107382D3}"/>
                    </a:ext>
                  </a:extLst>
                </p:cNvPr>
                <p:cNvSpPr/>
                <p:nvPr/>
              </p:nvSpPr>
              <p:spPr>
                <a:xfrm>
                  <a:off x="6628056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2800" dirty="0">
                    <a:solidFill>
                      <a:schemeClr val="tx1"/>
                    </a:solidFill>
                    <a:latin typeface="Andika french compact" panose="02000000000000000000" pitchFamily="2" charset="0"/>
                    <a:ea typeface="Andika french compact" panose="02000000000000000000" pitchFamily="2" charset="0"/>
                    <a:cs typeface="Andika french compact" panose="02000000000000000000" pitchFamily="2" charset="0"/>
                  </a:endParaRPr>
                </a:p>
              </p:txBody>
            </p:sp>
            <p:sp>
              <p:nvSpPr>
                <p:cNvPr id="70" name="Rectangle : coins arrondis 69">
                  <a:extLst>
                    <a:ext uri="{FF2B5EF4-FFF2-40B4-BE49-F238E27FC236}">
                      <a16:creationId xmlns:a16="http://schemas.microsoft.com/office/drawing/2014/main" id="{3B484340-14D9-84AD-3E9D-65FF1FB258E5}"/>
                    </a:ext>
                  </a:extLst>
                </p:cNvPr>
                <p:cNvSpPr/>
                <p:nvPr/>
              </p:nvSpPr>
              <p:spPr>
                <a:xfrm>
                  <a:off x="284580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2800" dirty="0">
                    <a:solidFill>
                      <a:schemeClr val="tx1"/>
                    </a:solidFill>
                    <a:latin typeface="Andika french compact" panose="02000000000000000000" pitchFamily="2" charset="0"/>
                    <a:ea typeface="Andika french compact" panose="02000000000000000000" pitchFamily="2" charset="0"/>
                    <a:cs typeface="Andika french compact" panose="02000000000000000000" pitchFamily="2" charset="0"/>
                  </a:endParaRPr>
                </a:p>
              </p:txBody>
            </p:sp>
          </p:grpSp>
          <p:sp>
            <p:nvSpPr>
              <p:cNvPr id="63" name="Rectangle : coins arrondis 62">
                <a:extLst>
                  <a:ext uri="{FF2B5EF4-FFF2-40B4-BE49-F238E27FC236}">
                    <a16:creationId xmlns:a16="http://schemas.microsoft.com/office/drawing/2014/main" id="{A03ED229-857F-B836-D9D0-4796013A7D98}"/>
                  </a:ext>
                </a:extLst>
              </p:cNvPr>
              <p:cNvSpPr/>
              <p:nvPr/>
            </p:nvSpPr>
            <p:spPr>
              <a:xfrm>
                <a:off x="7280085" y="243395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  <p:sp>
            <p:nvSpPr>
              <p:cNvPr id="64" name="Rectangle : coins arrondis 63">
                <a:extLst>
                  <a:ext uri="{FF2B5EF4-FFF2-40B4-BE49-F238E27FC236}">
                    <a16:creationId xmlns:a16="http://schemas.microsoft.com/office/drawing/2014/main" id="{CF0ABC9F-9DD4-3DAD-BE65-30DD4277869B}"/>
                  </a:ext>
                </a:extLst>
              </p:cNvPr>
              <p:cNvSpPr/>
              <p:nvPr/>
            </p:nvSpPr>
            <p:spPr>
              <a:xfrm>
                <a:off x="7280085" y="1215818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</p:grpSp>
        <p:grpSp>
          <p:nvGrpSpPr>
            <p:cNvPr id="52" name="Groupe 51">
              <a:extLst>
                <a:ext uri="{FF2B5EF4-FFF2-40B4-BE49-F238E27FC236}">
                  <a16:creationId xmlns:a16="http://schemas.microsoft.com/office/drawing/2014/main" id="{A0D43959-AE67-4240-F720-25EBD82FD73E}"/>
                </a:ext>
              </a:extLst>
            </p:cNvPr>
            <p:cNvGrpSpPr/>
            <p:nvPr/>
          </p:nvGrpSpPr>
          <p:grpSpPr>
            <a:xfrm>
              <a:off x="369676" y="6077933"/>
              <a:ext cx="9166647" cy="1812940"/>
              <a:chOff x="284581" y="243395"/>
              <a:chExt cx="9166647" cy="1812940"/>
            </a:xfrm>
          </p:grpSpPr>
          <p:grpSp>
            <p:nvGrpSpPr>
              <p:cNvPr id="53" name="Groupe 52">
                <a:extLst>
                  <a:ext uri="{FF2B5EF4-FFF2-40B4-BE49-F238E27FC236}">
                    <a16:creationId xmlns:a16="http://schemas.microsoft.com/office/drawing/2014/main" id="{1CE1EA16-3234-A930-E9A2-143315797498}"/>
                  </a:ext>
                </a:extLst>
              </p:cNvPr>
              <p:cNvGrpSpPr/>
              <p:nvPr/>
            </p:nvGrpSpPr>
            <p:grpSpPr>
              <a:xfrm>
                <a:off x="284581" y="243395"/>
                <a:ext cx="6836656" cy="1812940"/>
                <a:chOff x="284580" y="243395"/>
                <a:chExt cx="9295476" cy="6173263"/>
              </a:xfrm>
            </p:grpSpPr>
            <p:sp>
              <p:nvSpPr>
                <p:cNvPr id="56" name="Rectangle : coins arrondis 55">
                  <a:extLst>
                    <a:ext uri="{FF2B5EF4-FFF2-40B4-BE49-F238E27FC236}">
                      <a16:creationId xmlns:a16="http://schemas.microsoft.com/office/drawing/2014/main" id="{D42E233E-0A90-907D-52D0-3B69289F2D26}"/>
                    </a:ext>
                  </a:extLst>
                </p:cNvPr>
                <p:cNvSpPr/>
                <p:nvPr/>
              </p:nvSpPr>
              <p:spPr>
                <a:xfrm>
                  <a:off x="284580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2800" dirty="0">
                    <a:solidFill>
                      <a:schemeClr val="tx1"/>
                    </a:solidFill>
                    <a:latin typeface="Andika french compact" panose="02000000000000000000" pitchFamily="2" charset="0"/>
                    <a:ea typeface="Andika french compact" panose="02000000000000000000" pitchFamily="2" charset="0"/>
                    <a:cs typeface="Andika french compact" panose="02000000000000000000" pitchFamily="2" charset="0"/>
                  </a:endParaRPr>
                </a:p>
              </p:txBody>
            </p:sp>
            <p:sp>
              <p:nvSpPr>
                <p:cNvPr id="57" name="Rectangle : coins arrondis 56">
                  <a:extLst>
                    <a:ext uri="{FF2B5EF4-FFF2-40B4-BE49-F238E27FC236}">
                      <a16:creationId xmlns:a16="http://schemas.microsoft.com/office/drawing/2014/main" id="{C1F583CC-4BAB-2CB8-9D79-ED4DF2D5C83B}"/>
                    </a:ext>
                  </a:extLst>
                </p:cNvPr>
                <p:cNvSpPr/>
                <p:nvPr/>
              </p:nvSpPr>
              <p:spPr>
                <a:xfrm>
                  <a:off x="3460078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2800" dirty="0">
                    <a:solidFill>
                      <a:schemeClr val="tx1"/>
                    </a:solidFill>
                    <a:latin typeface="Andika french compact" panose="02000000000000000000" pitchFamily="2" charset="0"/>
                    <a:ea typeface="Andika french compact" panose="02000000000000000000" pitchFamily="2" charset="0"/>
                    <a:cs typeface="Andika french compact" panose="02000000000000000000" pitchFamily="2" charset="0"/>
                  </a:endParaRPr>
                </a:p>
              </p:txBody>
            </p:sp>
            <p:sp>
              <p:nvSpPr>
                <p:cNvPr id="58" name="Rectangle : coins arrondis 57">
                  <a:extLst>
                    <a:ext uri="{FF2B5EF4-FFF2-40B4-BE49-F238E27FC236}">
                      <a16:creationId xmlns:a16="http://schemas.microsoft.com/office/drawing/2014/main" id="{13F3CD1E-ADF6-D637-4812-3F2CFBFC1329}"/>
                    </a:ext>
                  </a:extLst>
                </p:cNvPr>
                <p:cNvSpPr/>
                <p:nvPr/>
              </p:nvSpPr>
              <p:spPr>
                <a:xfrm>
                  <a:off x="6628056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2800" dirty="0">
                    <a:solidFill>
                      <a:schemeClr val="tx1"/>
                    </a:solidFill>
                    <a:latin typeface="Andika french compact" panose="02000000000000000000" pitchFamily="2" charset="0"/>
                    <a:ea typeface="Andika french compact" panose="02000000000000000000" pitchFamily="2" charset="0"/>
                    <a:cs typeface="Andika french compact" panose="02000000000000000000" pitchFamily="2" charset="0"/>
                  </a:endParaRPr>
                </a:p>
              </p:txBody>
            </p:sp>
            <p:sp>
              <p:nvSpPr>
                <p:cNvPr id="59" name="Rectangle : coins arrondis 58">
                  <a:extLst>
                    <a:ext uri="{FF2B5EF4-FFF2-40B4-BE49-F238E27FC236}">
                      <a16:creationId xmlns:a16="http://schemas.microsoft.com/office/drawing/2014/main" id="{422F9966-0CD9-8144-A723-4DFD463A7AEF}"/>
                    </a:ext>
                  </a:extLst>
                </p:cNvPr>
                <p:cNvSpPr/>
                <p:nvPr/>
              </p:nvSpPr>
              <p:spPr>
                <a:xfrm>
                  <a:off x="3460078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2800" dirty="0">
                    <a:solidFill>
                      <a:schemeClr val="tx1"/>
                    </a:solidFill>
                    <a:latin typeface="Andika french compact" panose="02000000000000000000" pitchFamily="2" charset="0"/>
                    <a:ea typeface="Andika french compact" panose="02000000000000000000" pitchFamily="2" charset="0"/>
                    <a:cs typeface="Andika french compact" panose="02000000000000000000" pitchFamily="2" charset="0"/>
                  </a:endParaRPr>
                </a:p>
              </p:txBody>
            </p:sp>
            <p:sp>
              <p:nvSpPr>
                <p:cNvPr id="60" name="Rectangle : coins arrondis 59">
                  <a:extLst>
                    <a:ext uri="{FF2B5EF4-FFF2-40B4-BE49-F238E27FC236}">
                      <a16:creationId xmlns:a16="http://schemas.microsoft.com/office/drawing/2014/main" id="{1FC2BE2E-6CD4-DE5E-A185-C6DFD80404A7}"/>
                    </a:ext>
                  </a:extLst>
                </p:cNvPr>
                <p:cNvSpPr/>
                <p:nvPr/>
              </p:nvSpPr>
              <p:spPr>
                <a:xfrm>
                  <a:off x="6628056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2800" dirty="0">
                    <a:solidFill>
                      <a:schemeClr val="tx1"/>
                    </a:solidFill>
                    <a:latin typeface="Andika french compact" panose="02000000000000000000" pitchFamily="2" charset="0"/>
                    <a:ea typeface="Andika french compact" panose="02000000000000000000" pitchFamily="2" charset="0"/>
                    <a:cs typeface="Andika french compact" panose="02000000000000000000" pitchFamily="2" charset="0"/>
                  </a:endParaRPr>
                </a:p>
              </p:txBody>
            </p:sp>
            <p:sp>
              <p:nvSpPr>
                <p:cNvPr id="61" name="Rectangle : coins arrondis 60">
                  <a:extLst>
                    <a:ext uri="{FF2B5EF4-FFF2-40B4-BE49-F238E27FC236}">
                      <a16:creationId xmlns:a16="http://schemas.microsoft.com/office/drawing/2014/main" id="{27952FEA-9E2A-9263-52B5-6C7EE1087289}"/>
                    </a:ext>
                  </a:extLst>
                </p:cNvPr>
                <p:cNvSpPr/>
                <p:nvPr/>
              </p:nvSpPr>
              <p:spPr>
                <a:xfrm>
                  <a:off x="284580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2800" dirty="0">
                    <a:solidFill>
                      <a:schemeClr val="tx1"/>
                    </a:solidFill>
                    <a:latin typeface="Andika french compact" panose="02000000000000000000" pitchFamily="2" charset="0"/>
                    <a:ea typeface="Andika french compact" panose="02000000000000000000" pitchFamily="2" charset="0"/>
                    <a:cs typeface="Andika french compact" panose="02000000000000000000" pitchFamily="2" charset="0"/>
                  </a:endParaRPr>
                </a:p>
              </p:txBody>
            </p:sp>
          </p:grpSp>
          <p:sp>
            <p:nvSpPr>
              <p:cNvPr id="54" name="Rectangle : coins arrondis 53">
                <a:extLst>
                  <a:ext uri="{FF2B5EF4-FFF2-40B4-BE49-F238E27FC236}">
                    <a16:creationId xmlns:a16="http://schemas.microsoft.com/office/drawing/2014/main" id="{EC687C67-20CA-2511-77BA-D06ECB7D49D5}"/>
                  </a:ext>
                </a:extLst>
              </p:cNvPr>
              <p:cNvSpPr/>
              <p:nvPr/>
            </p:nvSpPr>
            <p:spPr>
              <a:xfrm>
                <a:off x="7280085" y="243395"/>
                <a:ext cx="2171143" cy="840516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  <p:sp>
            <p:nvSpPr>
              <p:cNvPr id="55" name="Rectangle : coins arrondis 54">
                <a:extLst>
                  <a:ext uri="{FF2B5EF4-FFF2-40B4-BE49-F238E27FC236}">
                    <a16:creationId xmlns:a16="http://schemas.microsoft.com/office/drawing/2014/main" id="{D6F9B36E-F9C9-1635-1A21-F9592140FCFC}"/>
                  </a:ext>
                </a:extLst>
              </p:cNvPr>
              <p:cNvSpPr/>
              <p:nvPr/>
            </p:nvSpPr>
            <p:spPr>
              <a:xfrm>
                <a:off x="7280085" y="1215818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7807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4717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3115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1246">
                <a:solidFill>
                  <a:schemeClr val="tx1"/>
                </a:solidFill>
              </a:defRPr>
            </a:lvl1pPr>
            <a:lvl2pPr marL="237390" indent="0">
              <a:buNone/>
              <a:defRPr sz="1038">
                <a:solidFill>
                  <a:schemeClr val="tx1">
                    <a:tint val="75000"/>
                  </a:schemeClr>
                </a:solidFill>
              </a:defRPr>
            </a:lvl2pPr>
            <a:lvl3pPr marL="474779" indent="0">
              <a:buNone/>
              <a:defRPr sz="935">
                <a:solidFill>
                  <a:schemeClr val="tx1">
                    <a:tint val="75000"/>
                  </a:schemeClr>
                </a:solidFill>
              </a:defRPr>
            </a:lvl3pPr>
            <a:lvl4pPr marL="712169" indent="0">
              <a:buNone/>
              <a:defRPr sz="831">
                <a:solidFill>
                  <a:schemeClr val="tx1">
                    <a:tint val="75000"/>
                  </a:schemeClr>
                </a:solidFill>
              </a:defRPr>
            </a:lvl4pPr>
            <a:lvl5pPr marL="949559" indent="0">
              <a:buNone/>
              <a:defRPr sz="831">
                <a:solidFill>
                  <a:schemeClr val="tx1">
                    <a:tint val="75000"/>
                  </a:schemeClr>
                </a:solidFill>
              </a:defRPr>
            </a:lvl5pPr>
            <a:lvl6pPr marL="1186948" indent="0">
              <a:buNone/>
              <a:defRPr sz="831">
                <a:solidFill>
                  <a:schemeClr val="tx1">
                    <a:tint val="75000"/>
                  </a:schemeClr>
                </a:solidFill>
              </a:defRPr>
            </a:lvl6pPr>
            <a:lvl7pPr marL="1424338" indent="0">
              <a:buNone/>
              <a:defRPr sz="831">
                <a:solidFill>
                  <a:schemeClr val="tx1">
                    <a:tint val="75000"/>
                  </a:schemeClr>
                </a:solidFill>
              </a:defRPr>
            </a:lvl7pPr>
            <a:lvl8pPr marL="1661728" indent="0">
              <a:buNone/>
              <a:defRPr sz="831">
                <a:solidFill>
                  <a:schemeClr val="tx1">
                    <a:tint val="75000"/>
                  </a:schemeClr>
                </a:solidFill>
              </a:defRPr>
            </a:lvl8pPr>
            <a:lvl9pPr marL="1899117" indent="0">
              <a:buNone/>
              <a:defRPr sz="83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75368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69644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9" y="365127"/>
            <a:ext cx="8543925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4"/>
            <a:ext cx="4190702" cy="823912"/>
          </a:xfrm>
        </p:spPr>
        <p:txBody>
          <a:bodyPr anchor="b"/>
          <a:lstStyle>
            <a:lvl1pPr marL="0" indent="0">
              <a:buNone/>
              <a:defRPr sz="1246" b="1"/>
            </a:lvl1pPr>
            <a:lvl2pPr marL="237390" indent="0">
              <a:buNone/>
              <a:defRPr sz="1038" b="1"/>
            </a:lvl2pPr>
            <a:lvl3pPr marL="474779" indent="0">
              <a:buNone/>
              <a:defRPr sz="935" b="1"/>
            </a:lvl3pPr>
            <a:lvl4pPr marL="712169" indent="0">
              <a:buNone/>
              <a:defRPr sz="831" b="1"/>
            </a:lvl4pPr>
            <a:lvl5pPr marL="949559" indent="0">
              <a:buNone/>
              <a:defRPr sz="831" b="1"/>
            </a:lvl5pPr>
            <a:lvl6pPr marL="1186948" indent="0">
              <a:buNone/>
              <a:defRPr sz="831" b="1"/>
            </a:lvl6pPr>
            <a:lvl7pPr marL="1424338" indent="0">
              <a:buNone/>
              <a:defRPr sz="831" b="1"/>
            </a:lvl7pPr>
            <a:lvl8pPr marL="1661728" indent="0">
              <a:buNone/>
              <a:defRPr sz="831" b="1"/>
            </a:lvl8pPr>
            <a:lvl9pPr marL="1899117" indent="0">
              <a:buNone/>
              <a:defRPr sz="831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6"/>
            <a:ext cx="4190702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4" y="1681164"/>
            <a:ext cx="4211340" cy="823912"/>
          </a:xfrm>
        </p:spPr>
        <p:txBody>
          <a:bodyPr anchor="b"/>
          <a:lstStyle>
            <a:lvl1pPr marL="0" indent="0">
              <a:buNone/>
              <a:defRPr sz="1246" b="1"/>
            </a:lvl1pPr>
            <a:lvl2pPr marL="237390" indent="0">
              <a:buNone/>
              <a:defRPr sz="1038" b="1"/>
            </a:lvl2pPr>
            <a:lvl3pPr marL="474779" indent="0">
              <a:buNone/>
              <a:defRPr sz="935" b="1"/>
            </a:lvl3pPr>
            <a:lvl4pPr marL="712169" indent="0">
              <a:buNone/>
              <a:defRPr sz="831" b="1"/>
            </a:lvl4pPr>
            <a:lvl5pPr marL="949559" indent="0">
              <a:buNone/>
              <a:defRPr sz="831" b="1"/>
            </a:lvl5pPr>
            <a:lvl6pPr marL="1186948" indent="0">
              <a:buNone/>
              <a:defRPr sz="831" b="1"/>
            </a:lvl6pPr>
            <a:lvl7pPr marL="1424338" indent="0">
              <a:buNone/>
              <a:defRPr sz="831" b="1"/>
            </a:lvl7pPr>
            <a:lvl8pPr marL="1661728" indent="0">
              <a:buNone/>
              <a:defRPr sz="831" b="1"/>
            </a:lvl8pPr>
            <a:lvl9pPr marL="1899117" indent="0">
              <a:buNone/>
              <a:defRPr sz="831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4" y="2505076"/>
            <a:ext cx="4211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1350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16948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85796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4" cy="1600200"/>
          </a:xfrm>
        </p:spPr>
        <p:txBody>
          <a:bodyPr anchor="b"/>
          <a:lstStyle>
            <a:lvl1pPr>
              <a:defRPr sz="1662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1" y="987427"/>
            <a:ext cx="5014913" cy="4873625"/>
          </a:xfrm>
        </p:spPr>
        <p:txBody>
          <a:bodyPr/>
          <a:lstStyle>
            <a:lvl1pPr>
              <a:defRPr sz="1662"/>
            </a:lvl1pPr>
            <a:lvl2pPr>
              <a:defRPr sz="1454"/>
            </a:lvl2pPr>
            <a:lvl3pPr>
              <a:defRPr sz="1246"/>
            </a:lvl3pPr>
            <a:lvl4pPr>
              <a:defRPr sz="1038"/>
            </a:lvl4pPr>
            <a:lvl5pPr>
              <a:defRPr sz="1038"/>
            </a:lvl5pPr>
            <a:lvl6pPr>
              <a:defRPr sz="1038"/>
            </a:lvl6pPr>
            <a:lvl7pPr>
              <a:defRPr sz="1038"/>
            </a:lvl7pPr>
            <a:lvl8pPr>
              <a:defRPr sz="1038"/>
            </a:lvl8pPr>
            <a:lvl9pPr>
              <a:defRPr sz="1038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4" cy="3811588"/>
          </a:xfrm>
        </p:spPr>
        <p:txBody>
          <a:bodyPr/>
          <a:lstStyle>
            <a:lvl1pPr marL="0" indent="0">
              <a:buNone/>
              <a:defRPr sz="831"/>
            </a:lvl1pPr>
            <a:lvl2pPr marL="237390" indent="0">
              <a:buNone/>
              <a:defRPr sz="727"/>
            </a:lvl2pPr>
            <a:lvl3pPr marL="474779" indent="0">
              <a:buNone/>
              <a:defRPr sz="623"/>
            </a:lvl3pPr>
            <a:lvl4pPr marL="712169" indent="0">
              <a:buNone/>
              <a:defRPr sz="519"/>
            </a:lvl4pPr>
            <a:lvl5pPr marL="949559" indent="0">
              <a:buNone/>
              <a:defRPr sz="519"/>
            </a:lvl5pPr>
            <a:lvl6pPr marL="1186948" indent="0">
              <a:buNone/>
              <a:defRPr sz="519"/>
            </a:lvl6pPr>
            <a:lvl7pPr marL="1424338" indent="0">
              <a:buNone/>
              <a:defRPr sz="519"/>
            </a:lvl7pPr>
            <a:lvl8pPr marL="1661728" indent="0">
              <a:buNone/>
              <a:defRPr sz="519"/>
            </a:lvl8pPr>
            <a:lvl9pPr marL="1899117" indent="0">
              <a:buNone/>
              <a:defRPr sz="519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4346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4" cy="1600200"/>
          </a:xfrm>
        </p:spPr>
        <p:txBody>
          <a:bodyPr anchor="b"/>
          <a:lstStyle>
            <a:lvl1pPr>
              <a:defRPr sz="1662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1" y="987427"/>
            <a:ext cx="5014913" cy="4873625"/>
          </a:xfrm>
        </p:spPr>
        <p:txBody>
          <a:bodyPr anchor="t"/>
          <a:lstStyle>
            <a:lvl1pPr marL="0" indent="0">
              <a:buNone/>
              <a:defRPr sz="1662"/>
            </a:lvl1pPr>
            <a:lvl2pPr marL="237390" indent="0">
              <a:buNone/>
              <a:defRPr sz="1454"/>
            </a:lvl2pPr>
            <a:lvl3pPr marL="474779" indent="0">
              <a:buNone/>
              <a:defRPr sz="1246"/>
            </a:lvl3pPr>
            <a:lvl4pPr marL="712169" indent="0">
              <a:buNone/>
              <a:defRPr sz="1038"/>
            </a:lvl4pPr>
            <a:lvl5pPr marL="949559" indent="0">
              <a:buNone/>
              <a:defRPr sz="1038"/>
            </a:lvl5pPr>
            <a:lvl6pPr marL="1186948" indent="0">
              <a:buNone/>
              <a:defRPr sz="1038"/>
            </a:lvl6pPr>
            <a:lvl7pPr marL="1424338" indent="0">
              <a:buNone/>
              <a:defRPr sz="1038"/>
            </a:lvl7pPr>
            <a:lvl8pPr marL="1661728" indent="0">
              <a:buNone/>
              <a:defRPr sz="1038"/>
            </a:lvl8pPr>
            <a:lvl9pPr marL="1899117" indent="0">
              <a:buNone/>
              <a:defRPr sz="1038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4" cy="3811588"/>
          </a:xfrm>
        </p:spPr>
        <p:txBody>
          <a:bodyPr/>
          <a:lstStyle>
            <a:lvl1pPr marL="0" indent="0">
              <a:buNone/>
              <a:defRPr sz="831"/>
            </a:lvl1pPr>
            <a:lvl2pPr marL="237390" indent="0">
              <a:buNone/>
              <a:defRPr sz="727"/>
            </a:lvl2pPr>
            <a:lvl3pPr marL="474779" indent="0">
              <a:buNone/>
              <a:defRPr sz="623"/>
            </a:lvl3pPr>
            <a:lvl4pPr marL="712169" indent="0">
              <a:buNone/>
              <a:defRPr sz="519"/>
            </a:lvl4pPr>
            <a:lvl5pPr marL="949559" indent="0">
              <a:buNone/>
              <a:defRPr sz="519"/>
            </a:lvl5pPr>
            <a:lvl6pPr marL="1186948" indent="0">
              <a:buNone/>
              <a:defRPr sz="519"/>
            </a:lvl6pPr>
            <a:lvl7pPr marL="1424338" indent="0">
              <a:buNone/>
              <a:defRPr sz="519"/>
            </a:lvl7pPr>
            <a:lvl8pPr marL="1661728" indent="0">
              <a:buNone/>
              <a:defRPr sz="519"/>
            </a:lvl8pPr>
            <a:lvl9pPr marL="1899117" indent="0">
              <a:buNone/>
              <a:defRPr sz="519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1392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62346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5588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9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9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47B46E-E971-4578-B247-BD77C86DEDA3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4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2235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74779" rtl="0" eaLnBrk="1" latinLnBrk="0" hangingPunct="1">
        <a:lnSpc>
          <a:spcPct val="90000"/>
        </a:lnSpc>
        <a:spcBef>
          <a:spcPct val="0"/>
        </a:spcBef>
        <a:buNone/>
        <a:defRPr sz="228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18695" indent="-118695" algn="l" defTabSz="474779" rtl="0" eaLnBrk="1" latinLnBrk="0" hangingPunct="1">
        <a:lnSpc>
          <a:spcPct val="90000"/>
        </a:lnSpc>
        <a:spcBef>
          <a:spcPts val="519"/>
        </a:spcBef>
        <a:buFont typeface="Arial" panose="020B0604020202020204" pitchFamily="34" charset="0"/>
        <a:buChar char="•"/>
        <a:defRPr sz="1454" kern="1200">
          <a:solidFill>
            <a:schemeClr val="tx1"/>
          </a:solidFill>
          <a:latin typeface="+mn-lt"/>
          <a:ea typeface="+mn-ea"/>
          <a:cs typeface="+mn-cs"/>
        </a:defRPr>
      </a:lvl1pPr>
      <a:lvl2pPr marL="356085" indent="-118695" algn="l" defTabSz="474779" rtl="0" eaLnBrk="1" latinLnBrk="0" hangingPunct="1">
        <a:lnSpc>
          <a:spcPct val="90000"/>
        </a:lnSpc>
        <a:spcBef>
          <a:spcPts val="260"/>
        </a:spcBef>
        <a:buFont typeface="Arial" panose="020B0604020202020204" pitchFamily="34" charset="0"/>
        <a:buChar char="•"/>
        <a:defRPr sz="1246" kern="1200">
          <a:solidFill>
            <a:schemeClr val="tx1"/>
          </a:solidFill>
          <a:latin typeface="+mn-lt"/>
          <a:ea typeface="+mn-ea"/>
          <a:cs typeface="+mn-cs"/>
        </a:defRPr>
      </a:lvl2pPr>
      <a:lvl3pPr marL="593474" indent="-118695" algn="l" defTabSz="474779" rtl="0" eaLnBrk="1" latinLnBrk="0" hangingPunct="1">
        <a:lnSpc>
          <a:spcPct val="90000"/>
        </a:lnSpc>
        <a:spcBef>
          <a:spcPts val="260"/>
        </a:spcBef>
        <a:buFont typeface="Arial" panose="020B0604020202020204" pitchFamily="34" charset="0"/>
        <a:buChar char="•"/>
        <a:defRPr sz="1038" kern="1200">
          <a:solidFill>
            <a:schemeClr val="tx1"/>
          </a:solidFill>
          <a:latin typeface="+mn-lt"/>
          <a:ea typeface="+mn-ea"/>
          <a:cs typeface="+mn-cs"/>
        </a:defRPr>
      </a:lvl3pPr>
      <a:lvl4pPr marL="830864" indent="-118695" algn="l" defTabSz="474779" rtl="0" eaLnBrk="1" latinLnBrk="0" hangingPunct="1">
        <a:lnSpc>
          <a:spcPct val="90000"/>
        </a:lnSpc>
        <a:spcBef>
          <a:spcPts val="260"/>
        </a:spcBef>
        <a:buFont typeface="Arial" panose="020B0604020202020204" pitchFamily="34" charset="0"/>
        <a:buChar char="•"/>
        <a:defRPr sz="935" kern="1200">
          <a:solidFill>
            <a:schemeClr val="tx1"/>
          </a:solidFill>
          <a:latin typeface="+mn-lt"/>
          <a:ea typeface="+mn-ea"/>
          <a:cs typeface="+mn-cs"/>
        </a:defRPr>
      </a:lvl4pPr>
      <a:lvl5pPr marL="1068254" indent="-118695" algn="l" defTabSz="474779" rtl="0" eaLnBrk="1" latinLnBrk="0" hangingPunct="1">
        <a:lnSpc>
          <a:spcPct val="90000"/>
        </a:lnSpc>
        <a:spcBef>
          <a:spcPts val="260"/>
        </a:spcBef>
        <a:buFont typeface="Arial" panose="020B0604020202020204" pitchFamily="34" charset="0"/>
        <a:buChar char="•"/>
        <a:defRPr sz="935" kern="1200">
          <a:solidFill>
            <a:schemeClr val="tx1"/>
          </a:solidFill>
          <a:latin typeface="+mn-lt"/>
          <a:ea typeface="+mn-ea"/>
          <a:cs typeface="+mn-cs"/>
        </a:defRPr>
      </a:lvl5pPr>
      <a:lvl6pPr marL="1305643" indent="-118695" algn="l" defTabSz="474779" rtl="0" eaLnBrk="1" latinLnBrk="0" hangingPunct="1">
        <a:lnSpc>
          <a:spcPct val="90000"/>
        </a:lnSpc>
        <a:spcBef>
          <a:spcPts val="260"/>
        </a:spcBef>
        <a:buFont typeface="Arial" panose="020B0604020202020204" pitchFamily="34" charset="0"/>
        <a:buChar char="•"/>
        <a:defRPr sz="935" kern="1200">
          <a:solidFill>
            <a:schemeClr val="tx1"/>
          </a:solidFill>
          <a:latin typeface="+mn-lt"/>
          <a:ea typeface="+mn-ea"/>
          <a:cs typeface="+mn-cs"/>
        </a:defRPr>
      </a:lvl6pPr>
      <a:lvl7pPr marL="1543033" indent="-118695" algn="l" defTabSz="474779" rtl="0" eaLnBrk="1" latinLnBrk="0" hangingPunct="1">
        <a:lnSpc>
          <a:spcPct val="90000"/>
        </a:lnSpc>
        <a:spcBef>
          <a:spcPts val="260"/>
        </a:spcBef>
        <a:buFont typeface="Arial" panose="020B0604020202020204" pitchFamily="34" charset="0"/>
        <a:buChar char="•"/>
        <a:defRPr sz="935" kern="1200">
          <a:solidFill>
            <a:schemeClr val="tx1"/>
          </a:solidFill>
          <a:latin typeface="+mn-lt"/>
          <a:ea typeface="+mn-ea"/>
          <a:cs typeface="+mn-cs"/>
        </a:defRPr>
      </a:lvl7pPr>
      <a:lvl8pPr marL="1780423" indent="-118695" algn="l" defTabSz="474779" rtl="0" eaLnBrk="1" latinLnBrk="0" hangingPunct="1">
        <a:lnSpc>
          <a:spcPct val="90000"/>
        </a:lnSpc>
        <a:spcBef>
          <a:spcPts val="260"/>
        </a:spcBef>
        <a:buFont typeface="Arial" panose="020B0604020202020204" pitchFamily="34" charset="0"/>
        <a:buChar char="•"/>
        <a:defRPr sz="935" kern="1200">
          <a:solidFill>
            <a:schemeClr val="tx1"/>
          </a:solidFill>
          <a:latin typeface="+mn-lt"/>
          <a:ea typeface="+mn-ea"/>
          <a:cs typeface="+mn-cs"/>
        </a:defRPr>
      </a:lvl8pPr>
      <a:lvl9pPr marL="2017812" indent="-118695" algn="l" defTabSz="474779" rtl="0" eaLnBrk="1" latinLnBrk="0" hangingPunct="1">
        <a:lnSpc>
          <a:spcPct val="90000"/>
        </a:lnSpc>
        <a:spcBef>
          <a:spcPts val="260"/>
        </a:spcBef>
        <a:buFont typeface="Arial" panose="020B0604020202020204" pitchFamily="34" charset="0"/>
        <a:buChar char="•"/>
        <a:defRPr sz="9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74779" rtl="0" eaLnBrk="1" latinLnBrk="0" hangingPunct="1">
        <a:defRPr sz="935" kern="1200">
          <a:solidFill>
            <a:schemeClr val="tx1"/>
          </a:solidFill>
          <a:latin typeface="+mn-lt"/>
          <a:ea typeface="+mn-ea"/>
          <a:cs typeface="+mn-cs"/>
        </a:defRPr>
      </a:lvl1pPr>
      <a:lvl2pPr marL="237390" algn="l" defTabSz="474779" rtl="0" eaLnBrk="1" latinLnBrk="0" hangingPunct="1">
        <a:defRPr sz="935" kern="1200">
          <a:solidFill>
            <a:schemeClr val="tx1"/>
          </a:solidFill>
          <a:latin typeface="+mn-lt"/>
          <a:ea typeface="+mn-ea"/>
          <a:cs typeface="+mn-cs"/>
        </a:defRPr>
      </a:lvl2pPr>
      <a:lvl3pPr marL="474779" algn="l" defTabSz="474779" rtl="0" eaLnBrk="1" latinLnBrk="0" hangingPunct="1">
        <a:defRPr sz="935" kern="1200">
          <a:solidFill>
            <a:schemeClr val="tx1"/>
          </a:solidFill>
          <a:latin typeface="+mn-lt"/>
          <a:ea typeface="+mn-ea"/>
          <a:cs typeface="+mn-cs"/>
        </a:defRPr>
      </a:lvl3pPr>
      <a:lvl4pPr marL="712169" algn="l" defTabSz="474779" rtl="0" eaLnBrk="1" latinLnBrk="0" hangingPunct="1">
        <a:defRPr sz="935" kern="1200">
          <a:solidFill>
            <a:schemeClr val="tx1"/>
          </a:solidFill>
          <a:latin typeface="+mn-lt"/>
          <a:ea typeface="+mn-ea"/>
          <a:cs typeface="+mn-cs"/>
        </a:defRPr>
      </a:lvl4pPr>
      <a:lvl5pPr marL="949559" algn="l" defTabSz="474779" rtl="0" eaLnBrk="1" latinLnBrk="0" hangingPunct="1">
        <a:defRPr sz="935" kern="1200">
          <a:solidFill>
            <a:schemeClr val="tx1"/>
          </a:solidFill>
          <a:latin typeface="+mn-lt"/>
          <a:ea typeface="+mn-ea"/>
          <a:cs typeface="+mn-cs"/>
        </a:defRPr>
      </a:lvl5pPr>
      <a:lvl6pPr marL="1186948" algn="l" defTabSz="474779" rtl="0" eaLnBrk="1" latinLnBrk="0" hangingPunct="1">
        <a:defRPr sz="935" kern="1200">
          <a:solidFill>
            <a:schemeClr val="tx1"/>
          </a:solidFill>
          <a:latin typeface="+mn-lt"/>
          <a:ea typeface="+mn-ea"/>
          <a:cs typeface="+mn-cs"/>
        </a:defRPr>
      </a:lvl6pPr>
      <a:lvl7pPr marL="1424338" algn="l" defTabSz="474779" rtl="0" eaLnBrk="1" latinLnBrk="0" hangingPunct="1">
        <a:defRPr sz="935" kern="1200">
          <a:solidFill>
            <a:schemeClr val="tx1"/>
          </a:solidFill>
          <a:latin typeface="+mn-lt"/>
          <a:ea typeface="+mn-ea"/>
          <a:cs typeface="+mn-cs"/>
        </a:defRPr>
      </a:lvl7pPr>
      <a:lvl8pPr marL="1661728" algn="l" defTabSz="474779" rtl="0" eaLnBrk="1" latinLnBrk="0" hangingPunct="1">
        <a:defRPr sz="935" kern="1200">
          <a:solidFill>
            <a:schemeClr val="tx1"/>
          </a:solidFill>
          <a:latin typeface="+mn-lt"/>
          <a:ea typeface="+mn-ea"/>
          <a:cs typeface="+mn-cs"/>
        </a:defRPr>
      </a:lvl8pPr>
      <a:lvl9pPr marL="1899117" algn="l" defTabSz="474779" rtl="0" eaLnBrk="1" latinLnBrk="0" hangingPunct="1">
        <a:defRPr sz="9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ond dynamique granuleux coloré dégradé">
            <a:extLst>
              <a:ext uri="{FF2B5EF4-FFF2-40B4-BE49-F238E27FC236}">
                <a16:creationId xmlns:a16="http://schemas.microsoft.com/office/drawing/2014/main" id="{EAF0A275-19AE-1085-C252-97E60B3434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81"/>
          <a:stretch/>
        </p:blipFill>
        <p:spPr bwMode="auto">
          <a:xfrm>
            <a:off x="-1" y="0"/>
            <a:ext cx="9906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4" name="Groupe 43">
            <a:extLst>
              <a:ext uri="{FF2B5EF4-FFF2-40B4-BE49-F238E27FC236}">
                <a16:creationId xmlns:a16="http://schemas.microsoft.com/office/drawing/2014/main" id="{3D6CFFB7-A34F-E234-5E42-87B7A2F20F13}"/>
              </a:ext>
            </a:extLst>
          </p:cNvPr>
          <p:cNvGrpSpPr/>
          <p:nvPr/>
        </p:nvGrpSpPr>
        <p:grpSpPr>
          <a:xfrm>
            <a:off x="131720" y="132559"/>
            <a:ext cx="9649589" cy="6550953"/>
            <a:chOff x="369676" y="243395"/>
            <a:chExt cx="9166647" cy="7647478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D8F8D994-EA2A-0C78-002F-05D93F05E7AD}"/>
                </a:ext>
              </a:extLst>
            </p:cNvPr>
            <p:cNvGrpSpPr/>
            <p:nvPr/>
          </p:nvGrpSpPr>
          <p:grpSpPr>
            <a:xfrm>
              <a:off x="369676" y="243395"/>
              <a:ext cx="9166647" cy="1812940"/>
              <a:chOff x="284581" y="243395"/>
              <a:chExt cx="9166647" cy="1812940"/>
            </a:xfrm>
          </p:grpSpPr>
          <p:grpSp>
            <p:nvGrpSpPr>
              <p:cNvPr id="3" name="Groupe 2">
                <a:extLst>
                  <a:ext uri="{FF2B5EF4-FFF2-40B4-BE49-F238E27FC236}">
                    <a16:creationId xmlns:a16="http://schemas.microsoft.com/office/drawing/2014/main" id="{AD4BD857-F080-D4D3-F38E-B55F1C73C4D4}"/>
                  </a:ext>
                </a:extLst>
              </p:cNvPr>
              <p:cNvGrpSpPr/>
              <p:nvPr/>
            </p:nvGrpSpPr>
            <p:grpSpPr>
              <a:xfrm>
                <a:off x="284581" y="243395"/>
                <a:ext cx="6836656" cy="1812940"/>
                <a:chOff x="284580" y="243395"/>
                <a:chExt cx="9295476" cy="6173263"/>
              </a:xfrm>
            </p:grpSpPr>
            <p:sp>
              <p:nvSpPr>
                <p:cNvPr id="10" name="Rectangle : coins arrondis 9">
                  <a:extLst>
                    <a:ext uri="{FF2B5EF4-FFF2-40B4-BE49-F238E27FC236}">
                      <a16:creationId xmlns:a16="http://schemas.microsoft.com/office/drawing/2014/main" id="{F5554F7F-0550-DC80-074B-5ED3E1CF0D77}"/>
                    </a:ext>
                  </a:extLst>
                </p:cNvPr>
                <p:cNvSpPr/>
                <p:nvPr/>
              </p:nvSpPr>
              <p:spPr>
                <a:xfrm>
                  <a:off x="284580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trot</a:t>
                  </a:r>
                </a:p>
              </p:txBody>
            </p:sp>
            <p:sp>
              <p:nvSpPr>
                <p:cNvPr id="84" name="Rectangle : coins arrondis 83">
                  <a:extLst>
                    <a:ext uri="{FF2B5EF4-FFF2-40B4-BE49-F238E27FC236}">
                      <a16:creationId xmlns:a16="http://schemas.microsoft.com/office/drawing/2014/main" id="{96B8893E-8C40-0E1F-3ADA-452225AA9141}"/>
                    </a:ext>
                  </a:extLst>
                </p:cNvPr>
                <p:cNvSpPr/>
                <p:nvPr/>
              </p:nvSpPr>
              <p:spPr>
                <a:xfrm>
                  <a:off x="3460078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biscuit</a:t>
                  </a:r>
                </a:p>
              </p:txBody>
            </p:sp>
            <p:sp>
              <p:nvSpPr>
                <p:cNvPr id="95" name="Rectangle : coins arrondis 94">
                  <a:extLst>
                    <a:ext uri="{FF2B5EF4-FFF2-40B4-BE49-F238E27FC236}">
                      <a16:creationId xmlns:a16="http://schemas.microsoft.com/office/drawing/2014/main" id="{3A49B013-6406-3AAF-1936-407DF80D2D35}"/>
                    </a:ext>
                  </a:extLst>
                </p:cNvPr>
                <p:cNvSpPr/>
                <p:nvPr/>
              </p:nvSpPr>
              <p:spPr>
                <a:xfrm>
                  <a:off x="6628056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amoureux</a:t>
                  </a:r>
                </a:p>
              </p:txBody>
            </p:sp>
            <p:sp>
              <p:nvSpPr>
                <p:cNvPr id="101" name="Rectangle : coins arrondis 100">
                  <a:extLst>
                    <a:ext uri="{FF2B5EF4-FFF2-40B4-BE49-F238E27FC236}">
                      <a16:creationId xmlns:a16="http://schemas.microsoft.com/office/drawing/2014/main" id="{C1AC2E81-4ADF-CD56-2E6E-EC904D3C31A2}"/>
                    </a:ext>
                  </a:extLst>
                </p:cNvPr>
                <p:cNvSpPr/>
                <p:nvPr/>
              </p:nvSpPr>
              <p:spPr>
                <a:xfrm>
                  <a:off x="3460078" y="3554602"/>
                  <a:ext cx="2952000" cy="2862056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fruit</a:t>
                  </a:r>
                </a:p>
              </p:txBody>
            </p:sp>
            <p:sp>
              <p:nvSpPr>
                <p:cNvPr id="107" name="Rectangle : coins arrondis 106">
                  <a:extLst>
                    <a:ext uri="{FF2B5EF4-FFF2-40B4-BE49-F238E27FC236}">
                      <a16:creationId xmlns:a16="http://schemas.microsoft.com/office/drawing/2014/main" id="{088CC6BE-DCA5-B310-FA9F-E2E52B05E05D}"/>
                    </a:ext>
                  </a:extLst>
                </p:cNvPr>
                <p:cNvSpPr/>
                <p:nvPr/>
              </p:nvSpPr>
              <p:spPr>
                <a:xfrm>
                  <a:off x="6628056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vieux</a:t>
                  </a:r>
                </a:p>
              </p:txBody>
            </p:sp>
            <p:sp>
              <p:nvSpPr>
                <p:cNvPr id="113" name="Rectangle : coins arrondis 112">
                  <a:extLst>
                    <a:ext uri="{FF2B5EF4-FFF2-40B4-BE49-F238E27FC236}">
                      <a16:creationId xmlns:a16="http://schemas.microsoft.com/office/drawing/2014/main" id="{74353842-E46E-9240-3CED-F3F73456A63C}"/>
                    </a:ext>
                  </a:extLst>
                </p:cNvPr>
                <p:cNvSpPr/>
                <p:nvPr/>
              </p:nvSpPr>
              <p:spPr>
                <a:xfrm>
                  <a:off x="284580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robot</a:t>
                  </a:r>
                </a:p>
              </p:txBody>
            </p:sp>
          </p:grpSp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8AC43D6-F7F4-FD97-DE53-2F99AAB13568}"/>
                  </a:ext>
                </a:extLst>
              </p:cNvPr>
              <p:cNvSpPr/>
              <p:nvPr/>
            </p:nvSpPr>
            <p:spPr>
              <a:xfrm>
                <a:off x="7280085" y="243395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1920A05B-BC6B-E5D2-CB2F-E432A831D06F}"/>
                  </a:ext>
                </a:extLst>
              </p:cNvPr>
              <p:cNvSpPr/>
              <p:nvPr/>
            </p:nvSpPr>
            <p:spPr>
              <a:xfrm>
                <a:off x="7280085" y="1215818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</p:grpSp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0CA3527D-69E1-91C2-C6AE-6213D2A9F7BC}"/>
                </a:ext>
              </a:extLst>
            </p:cNvPr>
            <p:cNvGrpSpPr/>
            <p:nvPr/>
          </p:nvGrpSpPr>
          <p:grpSpPr>
            <a:xfrm>
              <a:off x="369676" y="2188241"/>
              <a:ext cx="9166647" cy="1812940"/>
              <a:chOff x="284581" y="243395"/>
              <a:chExt cx="9166647" cy="1812940"/>
            </a:xfrm>
          </p:grpSpPr>
          <p:grpSp>
            <p:nvGrpSpPr>
              <p:cNvPr id="14" name="Groupe 13">
                <a:extLst>
                  <a:ext uri="{FF2B5EF4-FFF2-40B4-BE49-F238E27FC236}">
                    <a16:creationId xmlns:a16="http://schemas.microsoft.com/office/drawing/2014/main" id="{CD4D8C0F-902A-7F99-D56B-88B5FB5DBCAF}"/>
                  </a:ext>
                </a:extLst>
              </p:cNvPr>
              <p:cNvGrpSpPr/>
              <p:nvPr/>
            </p:nvGrpSpPr>
            <p:grpSpPr>
              <a:xfrm>
                <a:off x="284581" y="243395"/>
                <a:ext cx="6836656" cy="1812940"/>
                <a:chOff x="284580" y="243395"/>
                <a:chExt cx="9295476" cy="6173263"/>
              </a:xfrm>
            </p:grpSpPr>
            <p:sp>
              <p:nvSpPr>
                <p:cNvPr id="17" name="Rectangle : coins arrondis 16">
                  <a:extLst>
                    <a:ext uri="{FF2B5EF4-FFF2-40B4-BE49-F238E27FC236}">
                      <a16:creationId xmlns:a16="http://schemas.microsoft.com/office/drawing/2014/main" id="{B17BB40D-6431-3AC9-508B-1BB74B6C2CB9}"/>
                    </a:ext>
                  </a:extLst>
                </p:cNvPr>
                <p:cNvSpPr/>
                <p:nvPr/>
              </p:nvSpPr>
              <p:spPr>
                <a:xfrm>
                  <a:off x="284580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gigot</a:t>
                  </a: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F04EAD59-3266-6B73-0F8D-6B0F1B11BFF6}"/>
                    </a:ext>
                  </a:extLst>
                </p:cNvPr>
                <p:cNvSpPr/>
                <p:nvPr/>
              </p:nvSpPr>
              <p:spPr>
                <a:xfrm>
                  <a:off x="3460078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bras</a:t>
                  </a:r>
                </a:p>
              </p:txBody>
            </p:sp>
            <p:sp>
              <p:nvSpPr>
                <p:cNvPr id="19" name="Rectangle : coins arrondis 18">
                  <a:extLst>
                    <a:ext uri="{FF2B5EF4-FFF2-40B4-BE49-F238E27FC236}">
                      <a16:creationId xmlns:a16="http://schemas.microsoft.com/office/drawing/2014/main" id="{571CA956-2C94-350A-AB59-7558BE0FED9F}"/>
                    </a:ext>
                  </a:extLst>
                </p:cNvPr>
                <p:cNvSpPr/>
                <p:nvPr/>
              </p:nvSpPr>
              <p:spPr>
                <a:xfrm>
                  <a:off x="6628056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époux</a:t>
                  </a:r>
                </a:p>
              </p:txBody>
            </p:sp>
            <p:sp>
              <p:nvSpPr>
                <p:cNvPr id="20" name="Rectangle : coins arrondis 19">
                  <a:extLst>
                    <a:ext uri="{FF2B5EF4-FFF2-40B4-BE49-F238E27FC236}">
                      <a16:creationId xmlns:a16="http://schemas.microsoft.com/office/drawing/2014/main" id="{ED101E0A-7910-2801-6833-CDBAF768674E}"/>
                    </a:ext>
                  </a:extLst>
                </p:cNvPr>
                <p:cNvSpPr/>
                <p:nvPr/>
              </p:nvSpPr>
              <p:spPr>
                <a:xfrm>
                  <a:off x="3460078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cadenas</a:t>
                  </a:r>
                </a:p>
              </p:txBody>
            </p:sp>
            <p:sp>
              <p:nvSpPr>
                <p:cNvPr id="21" name="Rectangle : coins arrondis 20">
                  <a:extLst>
                    <a:ext uri="{FF2B5EF4-FFF2-40B4-BE49-F238E27FC236}">
                      <a16:creationId xmlns:a16="http://schemas.microsoft.com/office/drawing/2014/main" id="{567121D7-F736-8FD4-C426-DFB9ADFE56C3}"/>
                    </a:ext>
                  </a:extLst>
                </p:cNvPr>
                <p:cNvSpPr/>
                <p:nvPr/>
              </p:nvSpPr>
              <p:spPr>
                <a:xfrm>
                  <a:off x="6628056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jaloux</a:t>
                  </a:r>
                </a:p>
              </p:txBody>
            </p:sp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EB83F3F-22CE-DF53-9336-502F0432FF0B}"/>
                    </a:ext>
                  </a:extLst>
                </p:cNvPr>
                <p:cNvSpPr/>
                <p:nvPr/>
              </p:nvSpPr>
              <p:spPr>
                <a:xfrm>
                  <a:off x="284580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port</a:t>
                  </a:r>
                </a:p>
              </p:txBody>
            </p:sp>
          </p:grp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3E094993-D292-F7B3-B3D1-37A56437A6BB}"/>
                  </a:ext>
                </a:extLst>
              </p:cNvPr>
              <p:cNvSpPr/>
              <p:nvPr/>
            </p:nvSpPr>
            <p:spPr>
              <a:xfrm>
                <a:off x="7280085" y="243395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51E3CBFE-477D-5375-2756-D6429C74E65B}"/>
                  </a:ext>
                </a:extLst>
              </p:cNvPr>
              <p:cNvSpPr/>
              <p:nvPr/>
            </p:nvSpPr>
            <p:spPr>
              <a:xfrm>
                <a:off x="7280085" y="1215818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</p:grpSp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BFC4C87F-1D57-E7E5-AD3A-680D1D754168}"/>
                </a:ext>
              </a:extLst>
            </p:cNvPr>
            <p:cNvGrpSpPr/>
            <p:nvPr/>
          </p:nvGrpSpPr>
          <p:grpSpPr>
            <a:xfrm>
              <a:off x="369676" y="4133087"/>
              <a:ext cx="9166647" cy="1812940"/>
              <a:chOff x="284581" y="243395"/>
              <a:chExt cx="9166647" cy="1812940"/>
            </a:xfrm>
          </p:grpSpPr>
          <p:grpSp>
            <p:nvGrpSpPr>
              <p:cNvPr id="25" name="Groupe 24">
                <a:extLst>
                  <a:ext uri="{FF2B5EF4-FFF2-40B4-BE49-F238E27FC236}">
                    <a16:creationId xmlns:a16="http://schemas.microsoft.com/office/drawing/2014/main" id="{659CB31A-E82A-71A8-81DF-F0E509CCF3D1}"/>
                  </a:ext>
                </a:extLst>
              </p:cNvPr>
              <p:cNvGrpSpPr/>
              <p:nvPr/>
            </p:nvGrpSpPr>
            <p:grpSpPr>
              <a:xfrm>
                <a:off x="284581" y="243395"/>
                <a:ext cx="6836656" cy="1812940"/>
                <a:chOff x="284580" y="243395"/>
                <a:chExt cx="9295476" cy="6173263"/>
              </a:xfrm>
            </p:grpSpPr>
            <p:sp>
              <p:nvSpPr>
                <p:cNvPr id="28" name="Rectangle : coins arrondis 27">
                  <a:extLst>
                    <a:ext uri="{FF2B5EF4-FFF2-40B4-BE49-F238E27FC236}">
                      <a16:creationId xmlns:a16="http://schemas.microsoft.com/office/drawing/2014/main" id="{B34C1E25-2724-2675-EDAC-17C73528AEB5}"/>
                    </a:ext>
                  </a:extLst>
                </p:cNvPr>
                <p:cNvSpPr/>
                <p:nvPr/>
              </p:nvSpPr>
              <p:spPr>
                <a:xfrm>
                  <a:off x="284580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mort</a:t>
                  </a:r>
                </a:p>
              </p:txBody>
            </p:sp>
            <p:sp>
              <p:nvSpPr>
                <p:cNvPr id="29" name="Rectangle : coins arrondis 28">
                  <a:extLst>
                    <a:ext uri="{FF2B5EF4-FFF2-40B4-BE49-F238E27FC236}">
                      <a16:creationId xmlns:a16="http://schemas.microsoft.com/office/drawing/2014/main" id="{E73C13AB-38DD-DFE8-DE62-D3F53A794B52}"/>
                    </a:ext>
                  </a:extLst>
                </p:cNvPr>
                <p:cNvSpPr/>
                <p:nvPr/>
              </p:nvSpPr>
              <p:spPr>
                <a:xfrm>
                  <a:off x="3460078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souris</a:t>
                  </a:r>
                </a:p>
              </p:txBody>
            </p:sp>
            <p:sp>
              <p:nvSpPr>
                <p:cNvPr id="30" name="Rectangle : coins arrondis 29">
                  <a:extLst>
                    <a:ext uri="{FF2B5EF4-FFF2-40B4-BE49-F238E27FC236}">
                      <a16:creationId xmlns:a16="http://schemas.microsoft.com/office/drawing/2014/main" id="{4F90A02D-5906-2BA4-8551-853433BB008F}"/>
                    </a:ext>
                  </a:extLst>
                </p:cNvPr>
                <p:cNvSpPr/>
                <p:nvPr/>
              </p:nvSpPr>
              <p:spPr>
                <a:xfrm>
                  <a:off x="6628056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renard</a:t>
                  </a:r>
                </a:p>
              </p:txBody>
            </p:sp>
            <p:sp>
              <p:nvSpPr>
                <p:cNvPr id="31" name="Rectangle : coins arrondis 30">
                  <a:extLst>
                    <a:ext uri="{FF2B5EF4-FFF2-40B4-BE49-F238E27FC236}">
                      <a16:creationId xmlns:a16="http://schemas.microsoft.com/office/drawing/2014/main" id="{5112D111-3E23-393A-D436-7D9F310F4013}"/>
                    </a:ext>
                  </a:extLst>
                </p:cNvPr>
                <p:cNvSpPr/>
                <p:nvPr/>
              </p:nvSpPr>
              <p:spPr>
                <a:xfrm>
                  <a:off x="3460078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tapis</a:t>
                  </a:r>
                </a:p>
              </p:txBody>
            </p:sp>
            <p:sp>
              <p:nvSpPr>
                <p:cNvPr id="32" name="Rectangle : coins arrondis 31">
                  <a:extLst>
                    <a:ext uri="{FF2B5EF4-FFF2-40B4-BE49-F238E27FC236}">
                      <a16:creationId xmlns:a16="http://schemas.microsoft.com/office/drawing/2014/main" id="{DBAB8191-D2BA-3E5A-38DA-CBA810068301}"/>
                    </a:ext>
                  </a:extLst>
                </p:cNvPr>
                <p:cNvSpPr/>
                <p:nvPr/>
              </p:nvSpPr>
              <p:spPr>
                <a:xfrm>
                  <a:off x="6628056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canard</a:t>
                  </a:r>
                </a:p>
              </p:txBody>
            </p:sp>
            <p:sp>
              <p:nvSpPr>
                <p:cNvPr id="33" name="Rectangle : coins arrondis 32">
                  <a:extLst>
                    <a:ext uri="{FF2B5EF4-FFF2-40B4-BE49-F238E27FC236}">
                      <a16:creationId xmlns:a16="http://schemas.microsoft.com/office/drawing/2014/main" id="{E14C4561-AEC7-FA00-CE8C-0B921448A761}"/>
                    </a:ext>
                  </a:extLst>
                </p:cNvPr>
                <p:cNvSpPr/>
                <p:nvPr/>
              </p:nvSpPr>
              <p:spPr>
                <a:xfrm>
                  <a:off x="284580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sport</a:t>
                  </a:r>
                </a:p>
              </p:txBody>
            </p:sp>
          </p:grp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5243CA6E-0D76-61E8-3E15-308644A42EB8}"/>
                  </a:ext>
                </a:extLst>
              </p:cNvPr>
              <p:cNvSpPr/>
              <p:nvPr/>
            </p:nvSpPr>
            <p:spPr>
              <a:xfrm>
                <a:off x="7280085" y="243395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77EB21B3-830E-4F5A-729D-A17DF4AEA618}"/>
                  </a:ext>
                </a:extLst>
              </p:cNvPr>
              <p:cNvSpPr/>
              <p:nvPr/>
            </p:nvSpPr>
            <p:spPr>
              <a:xfrm>
                <a:off x="7280085" y="1215818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</p:grpSp>
        <p:grpSp>
          <p:nvGrpSpPr>
            <p:cNvPr id="34" name="Groupe 33">
              <a:extLst>
                <a:ext uri="{FF2B5EF4-FFF2-40B4-BE49-F238E27FC236}">
                  <a16:creationId xmlns:a16="http://schemas.microsoft.com/office/drawing/2014/main" id="{146F9320-A316-88B0-B5FA-213A91CF8951}"/>
                </a:ext>
              </a:extLst>
            </p:cNvPr>
            <p:cNvGrpSpPr/>
            <p:nvPr/>
          </p:nvGrpSpPr>
          <p:grpSpPr>
            <a:xfrm>
              <a:off x="369676" y="6077933"/>
              <a:ext cx="9166647" cy="1812940"/>
              <a:chOff x="284581" y="243395"/>
              <a:chExt cx="9166647" cy="1812940"/>
            </a:xfrm>
          </p:grpSpPr>
          <p:grpSp>
            <p:nvGrpSpPr>
              <p:cNvPr id="35" name="Groupe 34">
                <a:extLst>
                  <a:ext uri="{FF2B5EF4-FFF2-40B4-BE49-F238E27FC236}">
                    <a16:creationId xmlns:a16="http://schemas.microsoft.com/office/drawing/2014/main" id="{3FE2B1A8-6AFD-A38A-92CE-1325323BC35D}"/>
                  </a:ext>
                </a:extLst>
              </p:cNvPr>
              <p:cNvGrpSpPr/>
              <p:nvPr/>
            </p:nvGrpSpPr>
            <p:grpSpPr>
              <a:xfrm>
                <a:off x="284581" y="243395"/>
                <a:ext cx="6836656" cy="1812940"/>
                <a:chOff x="284580" y="243395"/>
                <a:chExt cx="9295476" cy="6173263"/>
              </a:xfrm>
            </p:grpSpPr>
            <p:sp>
              <p:nvSpPr>
                <p:cNvPr id="38" name="Rectangle : coins arrondis 37">
                  <a:extLst>
                    <a:ext uri="{FF2B5EF4-FFF2-40B4-BE49-F238E27FC236}">
                      <a16:creationId xmlns:a16="http://schemas.microsoft.com/office/drawing/2014/main" id="{18EAD824-68E8-E82B-D6F9-F7C1D7A884DE}"/>
                    </a:ext>
                  </a:extLst>
                </p:cNvPr>
                <p:cNvSpPr/>
                <p:nvPr/>
              </p:nvSpPr>
              <p:spPr>
                <a:xfrm>
                  <a:off x="284580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enfant</a:t>
                  </a:r>
                </a:p>
              </p:txBody>
            </p:sp>
            <p:sp>
              <p:nvSpPr>
                <p:cNvPr id="39" name="Rectangle : coins arrondis 38">
                  <a:extLst>
                    <a:ext uri="{FF2B5EF4-FFF2-40B4-BE49-F238E27FC236}">
                      <a16:creationId xmlns:a16="http://schemas.microsoft.com/office/drawing/2014/main" id="{42D97F02-EC40-43DE-C7F8-F451E1282492}"/>
                    </a:ext>
                  </a:extLst>
                </p:cNvPr>
                <p:cNvSpPr/>
                <p:nvPr/>
              </p:nvSpPr>
              <p:spPr>
                <a:xfrm>
                  <a:off x="3460078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trois</a:t>
                  </a:r>
                </a:p>
              </p:txBody>
            </p:sp>
            <p:sp>
              <p:nvSpPr>
                <p:cNvPr id="40" name="Rectangle : coins arrondis 39">
                  <a:extLst>
                    <a:ext uri="{FF2B5EF4-FFF2-40B4-BE49-F238E27FC236}">
                      <a16:creationId xmlns:a16="http://schemas.microsoft.com/office/drawing/2014/main" id="{1F3C63B6-EA21-6B1F-0B6E-15625FDA820B}"/>
                    </a:ext>
                  </a:extLst>
                </p:cNvPr>
                <p:cNvSpPr/>
                <p:nvPr/>
              </p:nvSpPr>
              <p:spPr>
                <a:xfrm>
                  <a:off x="6628056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grand</a:t>
                  </a:r>
                </a:p>
              </p:txBody>
            </p:sp>
            <p:sp>
              <p:nvSpPr>
                <p:cNvPr id="41" name="Rectangle : coins arrondis 40">
                  <a:extLst>
                    <a:ext uri="{FF2B5EF4-FFF2-40B4-BE49-F238E27FC236}">
                      <a16:creationId xmlns:a16="http://schemas.microsoft.com/office/drawing/2014/main" id="{95E7F77A-CDB6-ACB9-3858-7E7A7E50F27B}"/>
                    </a:ext>
                  </a:extLst>
                </p:cNvPr>
                <p:cNvSpPr/>
                <p:nvPr/>
              </p:nvSpPr>
              <p:spPr>
                <a:xfrm>
                  <a:off x="3460078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bois</a:t>
                  </a:r>
                </a:p>
              </p:txBody>
            </p:sp>
            <p:sp>
              <p:nvSpPr>
                <p:cNvPr id="42" name="Rectangle : coins arrondis 41">
                  <a:extLst>
                    <a:ext uri="{FF2B5EF4-FFF2-40B4-BE49-F238E27FC236}">
                      <a16:creationId xmlns:a16="http://schemas.microsoft.com/office/drawing/2014/main" id="{0B23CF76-AD54-E6A4-C745-E781B725B85A}"/>
                    </a:ext>
                  </a:extLst>
                </p:cNvPr>
                <p:cNvSpPr/>
                <p:nvPr/>
              </p:nvSpPr>
              <p:spPr>
                <a:xfrm>
                  <a:off x="6628056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chaud</a:t>
                  </a:r>
                </a:p>
              </p:txBody>
            </p:sp>
            <p:sp>
              <p:nvSpPr>
                <p:cNvPr id="43" name="Rectangle : coins arrondis 42">
                  <a:extLst>
                    <a:ext uri="{FF2B5EF4-FFF2-40B4-BE49-F238E27FC236}">
                      <a16:creationId xmlns:a16="http://schemas.microsoft.com/office/drawing/2014/main" id="{EC9869E2-384B-93CB-4DDA-1943C273724F}"/>
                    </a:ext>
                  </a:extLst>
                </p:cNvPr>
                <p:cNvSpPr/>
                <p:nvPr/>
              </p:nvSpPr>
              <p:spPr>
                <a:xfrm>
                  <a:off x="284580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éléphant</a:t>
                  </a:r>
                </a:p>
              </p:txBody>
            </p:sp>
          </p:grpSp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A3C53FF4-AADB-F5DB-CCFD-D90CD104642C}"/>
                  </a:ext>
                </a:extLst>
              </p:cNvPr>
              <p:cNvSpPr/>
              <p:nvPr/>
            </p:nvSpPr>
            <p:spPr>
              <a:xfrm>
                <a:off x="7280085" y="243395"/>
                <a:ext cx="2171143" cy="840516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  <p:sp>
            <p:nvSpPr>
              <p:cNvPr id="37" name="Rectangle : coins arrondis 36">
                <a:extLst>
                  <a:ext uri="{FF2B5EF4-FFF2-40B4-BE49-F238E27FC236}">
                    <a16:creationId xmlns:a16="http://schemas.microsoft.com/office/drawing/2014/main" id="{44D8E050-87C5-7983-D7BA-874A1A9BB1F9}"/>
                  </a:ext>
                </a:extLst>
              </p:cNvPr>
              <p:cNvSpPr/>
              <p:nvPr/>
            </p:nvSpPr>
            <p:spPr>
              <a:xfrm>
                <a:off x="7280085" y="1215818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</p:grpSp>
      </p:grpSp>
      <p:grpSp>
        <p:nvGrpSpPr>
          <p:cNvPr id="157" name="Groupe 156">
            <a:extLst>
              <a:ext uri="{FF2B5EF4-FFF2-40B4-BE49-F238E27FC236}">
                <a16:creationId xmlns:a16="http://schemas.microsoft.com/office/drawing/2014/main" id="{2B5EE2A8-30BD-9151-9611-07AC4AC63050}"/>
              </a:ext>
            </a:extLst>
          </p:cNvPr>
          <p:cNvGrpSpPr/>
          <p:nvPr/>
        </p:nvGrpSpPr>
        <p:grpSpPr>
          <a:xfrm>
            <a:off x="2114973" y="606338"/>
            <a:ext cx="7714037" cy="6077174"/>
            <a:chOff x="2114973" y="606338"/>
            <a:chExt cx="7714037" cy="6077174"/>
          </a:xfrm>
        </p:grpSpPr>
        <p:grpSp>
          <p:nvGrpSpPr>
            <p:cNvPr id="86" name="Groupe 85">
              <a:extLst>
                <a:ext uri="{FF2B5EF4-FFF2-40B4-BE49-F238E27FC236}">
                  <a16:creationId xmlns:a16="http://schemas.microsoft.com/office/drawing/2014/main" id="{6DAB35C4-D6FF-A411-7B03-D2F58474E510}"/>
                </a:ext>
              </a:extLst>
            </p:cNvPr>
            <p:cNvGrpSpPr/>
            <p:nvPr/>
          </p:nvGrpSpPr>
          <p:grpSpPr>
            <a:xfrm>
              <a:off x="2114973" y="606338"/>
              <a:ext cx="350624" cy="6077174"/>
              <a:chOff x="2035990" y="606338"/>
              <a:chExt cx="350624" cy="6077174"/>
            </a:xfrm>
          </p:grpSpPr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57059AC7-9605-CC8F-E679-EEB86255944A}"/>
                  </a:ext>
                </a:extLst>
              </p:cNvPr>
              <p:cNvSpPr txBox="1"/>
              <p:nvPr/>
            </p:nvSpPr>
            <p:spPr>
              <a:xfrm>
                <a:off x="2038442" y="606338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</a:t>
                </a:r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2ABA1222-EE09-9B66-81DF-A74E8DEE177B}"/>
                  </a:ext>
                </a:extLst>
              </p:cNvPr>
              <p:cNvSpPr txBox="1"/>
              <p:nvPr/>
            </p:nvSpPr>
            <p:spPr>
              <a:xfrm>
                <a:off x="2038442" y="1439045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</a:t>
                </a:r>
              </a:p>
            </p:txBody>
          </p:sp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0C277199-04B1-F421-410E-1155E7884198}"/>
                  </a:ext>
                </a:extLst>
              </p:cNvPr>
              <p:cNvSpPr txBox="1"/>
              <p:nvPr/>
            </p:nvSpPr>
            <p:spPr>
              <a:xfrm>
                <a:off x="2038442" y="2281988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</a:t>
                </a:r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DC7D5D75-B0FE-AF43-FA00-965E6289DD1D}"/>
                  </a:ext>
                </a:extLst>
              </p:cNvPr>
              <p:cNvSpPr txBox="1"/>
              <p:nvPr/>
            </p:nvSpPr>
            <p:spPr>
              <a:xfrm>
                <a:off x="2038442" y="3114695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</a:t>
                </a:r>
              </a:p>
            </p:txBody>
          </p:sp>
          <p:sp>
            <p:nvSpPr>
              <p:cNvPr id="81" name="ZoneTexte 80">
                <a:extLst>
                  <a:ext uri="{FF2B5EF4-FFF2-40B4-BE49-F238E27FC236}">
                    <a16:creationId xmlns:a16="http://schemas.microsoft.com/office/drawing/2014/main" id="{010AD3E1-FFB1-B0AE-AE57-462FC82D86CD}"/>
                  </a:ext>
                </a:extLst>
              </p:cNvPr>
              <p:cNvSpPr txBox="1"/>
              <p:nvPr/>
            </p:nvSpPr>
            <p:spPr>
              <a:xfrm>
                <a:off x="2035990" y="3938025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</a:t>
                </a:r>
              </a:p>
            </p:txBody>
          </p:sp>
          <p:sp>
            <p:nvSpPr>
              <p:cNvPr id="82" name="ZoneTexte 81">
                <a:extLst>
                  <a:ext uri="{FF2B5EF4-FFF2-40B4-BE49-F238E27FC236}">
                    <a16:creationId xmlns:a16="http://schemas.microsoft.com/office/drawing/2014/main" id="{A3A1A35A-3A75-DD96-2CEC-2B0C9F64B025}"/>
                  </a:ext>
                </a:extLst>
              </p:cNvPr>
              <p:cNvSpPr txBox="1"/>
              <p:nvPr/>
            </p:nvSpPr>
            <p:spPr>
              <a:xfrm>
                <a:off x="2035990" y="4770732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</a:t>
                </a:r>
              </a:p>
            </p:txBody>
          </p:sp>
          <p:sp>
            <p:nvSpPr>
              <p:cNvPr id="83" name="ZoneTexte 82">
                <a:extLst>
                  <a:ext uri="{FF2B5EF4-FFF2-40B4-BE49-F238E27FC236}">
                    <a16:creationId xmlns:a16="http://schemas.microsoft.com/office/drawing/2014/main" id="{DB5E38BC-2D9E-3D95-3431-894DB7352C5D}"/>
                  </a:ext>
                </a:extLst>
              </p:cNvPr>
              <p:cNvSpPr txBox="1"/>
              <p:nvPr/>
            </p:nvSpPr>
            <p:spPr>
              <a:xfrm>
                <a:off x="2035990" y="5604584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</a:t>
                </a:r>
              </a:p>
            </p:txBody>
          </p:sp>
          <p:sp>
            <p:nvSpPr>
              <p:cNvPr id="85" name="ZoneTexte 84">
                <a:extLst>
                  <a:ext uri="{FF2B5EF4-FFF2-40B4-BE49-F238E27FC236}">
                    <a16:creationId xmlns:a16="http://schemas.microsoft.com/office/drawing/2014/main" id="{7BA7BB0A-59F6-704E-2611-8E4CA7A11B06}"/>
                  </a:ext>
                </a:extLst>
              </p:cNvPr>
              <p:cNvSpPr txBox="1"/>
              <p:nvPr/>
            </p:nvSpPr>
            <p:spPr>
              <a:xfrm>
                <a:off x="2035990" y="6437291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</a:t>
                </a:r>
              </a:p>
            </p:txBody>
          </p:sp>
        </p:grpSp>
        <p:grpSp>
          <p:nvGrpSpPr>
            <p:cNvPr id="87" name="Groupe 86">
              <a:extLst>
                <a:ext uri="{FF2B5EF4-FFF2-40B4-BE49-F238E27FC236}">
                  <a16:creationId xmlns:a16="http://schemas.microsoft.com/office/drawing/2014/main" id="{6D3A6963-EB5E-9A66-AB43-B06E77103985}"/>
                </a:ext>
              </a:extLst>
            </p:cNvPr>
            <p:cNvGrpSpPr/>
            <p:nvPr/>
          </p:nvGrpSpPr>
          <p:grpSpPr>
            <a:xfrm>
              <a:off x="4573640" y="606338"/>
              <a:ext cx="350624" cy="6077174"/>
              <a:chOff x="2035990" y="606338"/>
              <a:chExt cx="350624" cy="6077174"/>
            </a:xfrm>
          </p:grpSpPr>
          <p:sp>
            <p:nvSpPr>
              <p:cNvPr id="88" name="ZoneTexte 87">
                <a:extLst>
                  <a:ext uri="{FF2B5EF4-FFF2-40B4-BE49-F238E27FC236}">
                    <a16:creationId xmlns:a16="http://schemas.microsoft.com/office/drawing/2014/main" id="{43047905-F1E4-A859-CDF9-4FB784FA4980}"/>
                  </a:ext>
                </a:extLst>
              </p:cNvPr>
              <p:cNvSpPr txBox="1"/>
              <p:nvPr/>
            </p:nvSpPr>
            <p:spPr>
              <a:xfrm>
                <a:off x="2038442" y="606338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</a:t>
                </a:r>
              </a:p>
            </p:txBody>
          </p:sp>
          <p:sp>
            <p:nvSpPr>
              <p:cNvPr id="89" name="ZoneTexte 88">
                <a:extLst>
                  <a:ext uri="{FF2B5EF4-FFF2-40B4-BE49-F238E27FC236}">
                    <a16:creationId xmlns:a16="http://schemas.microsoft.com/office/drawing/2014/main" id="{6B10D0BB-5804-2108-53E2-CB8BD7656E22}"/>
                  </a:ext>
                </a:extLst>
              </p:cNvPr>
              <p:cNvSpPr txBox="1"/>
              <p:nvPr/>
            </p:nvSpPr>
            <p:spPr>
              <a:xfrm>
                <a:off x="2038442" y="1439045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</a:t>
                </a:r>
              </a:p>
            </p:txBody>
          </p:sp>
          <p:sp>
            <p:nvSpPr>
              <p:cNvPr id="90" name="ZoneTexte 89">
                <a:extLst>
                  <a:ext uri="{FF2B5EF4-FFF2-40B4-BE49-F238E27FC236}">
                    <a16:creationId xmlns:a16="http://schemas.microsoft.com/office/drawing/2014/main" id="{CD5EC8E2-C249-1B8E-6E2A-956E5CF9FB69}"/>
                  </a:ext>
                </a:extLst>
              </p:cNvPr>
              <p:cNvSpPr txBox="1"/>
              <p:nvPr/>
            </p:nvSpPr>
            <p:spPr>
              <a:xfrm>
                <a:off x="2038442" y="2281988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</a:t>
                </a:r>
              </a:p>
            </p:txBody>
          </p:sp>
          <p:sp>
            <p:nvSpPr>
              <p:cNvPr id="91" name="ZoneTexte 90">
                <a:extLst>
                  <a:ext uri="{FF2B5EF4-FFF2-40B4-BE49-F238E27FC236}">
                    <a16:creationId xmlns:a16="http://schemas.microsoft.com/office/drawing/2014/main" id="{DADC77D7-1D98-C768-EA9A-20C8F16AA362}"/>
                  </a:ext>
                </a:extLst>
              </p:cNvPr>
              <p:cNvSpPr txBox="1"/>
              <p:nvPr/>
            </p:nvSpPr>
            <p:spPr>
              <a:xfrm>
                <a:off x="2038442" y="3114695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</a:t>
                </a:r>
              </a:p>
            </p:txBody>
          </p:sp>
          <p:sp>
            <p:nvSpPr>
              <p:cNvPr id="92" name="ZoneTexte 91">
                <a:extLst>
                  <a:ext uri="{FF2B5EF4-FFF2-40B4-BE49-F238E27FC236}">
                    <a16:creationId xmlns:a16="http://schemas.microsoft.com/office/drawing/2014/main" id="{A13CE625-5915-0899-D97C-255BABE1A4EC}"/>
                  </a:ext>
                </a:extLst>
              </p:cNvPr>
              <p:cNvSpPr txBox="1"/>
              <p:nvPr/>
            </p:nvSpPr>
            <p:spPr>
              <a:xfrm>
                <a:off x="2035990" y="3938025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</a:t>
                </a:r>
              </a:p>
            </p:txBody>
          </p:sp>
          <p:sp>
            <p:nvSpPr>
              <p:cNvPr id="93" name="ZoneTexte 92">
                <a:extLst>
                  <a:ext uri="{FF2B5EF4-FFF2-40B4-BE49-F238E27FC236}">
                    <a16:creationId xmlns:a16="http://schemas.microsoft.com/office/drawing/2014/main" id="{F1A9D7BB-D3C3-1B5F-DA73-4B25C4612BD8}"/>
                  </a:ext>
                </a:extLst>
              </p:cNvPr>
              <p:cNvSpPr txBox="1"/>
              <p:nvPr/>
            </p:nvSpPr>
            <p:spPr>
              <a:xfrm>
                <a:off x="2035990" y="4770732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</a:t>
                </a:r>
              </a:p>
            </p:txBody>
          </p:sp>
          <p:sp>
            <p:nvSpPr>
              <p:cNvPr id="94" name="ZoneTexte 93">
                <a:extLst>
                  <a:ext uri="{FF2B5EF4-FFF2-40B4-BE49-F238E27FC236}">
                    <a16:creationId xmlns:a16="http://schemas.microsoft.com/office/drawing/2014/main" id="{0217BD6D-22B1-1DE6-5F30-D220A57F236B}"/>
                  </a:ext>
                </a:extLst>
              </p:cNvPr>
              <p:cNvSpPr txBox="1"/>
              <p:nvPr/>
            </p:nvSpPr>
            <p:spPr>
              <a:xfrm>
                <a:off x="2035990" y="5604584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</a:t>
                </a:r>
              </a:p>
            </p:txBody>
          </p:sp>
          <p:sp>
            <p:nvSpPr>
              <p:cNvPr id="96" name="ZoneTexte 95">
                <a:extLst>
                  <a:ext uri="{FF2B5EF4-FFF2-40B4-BE49-F238E27FC236}">
                    <a16:creationId xmlns:a16="http://schemas.microsoft.com/office/drawing/2014/main" id="{C85081E9-0A63-2989-1770-945077D02C88}"/>
                  </a:ext>
                </a:extLst>
              </p:cNvPr>
              <p:cNvSpPr txBox="1"/>
              <p:nvPr/>
            </p:nvSpPr>
            <p:spPr>
              <a:xfrm>
                <a:off x="2035990" y="6437291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</a:t>
                </a:r>
              </a:p>
            </p:txBody>
          </p:sp>
        </p:grpSp>
        <p:grpSp>
          <p:nvGrpSpPr>
            <p:cNvPr id="97" name="Groupe 96">
              <a:extLst>
                <a:ext uri="{FF2B5EF4-FFF2-40B4-BE49-F238E27FC236}">
                  <a16:creationId xmlns:a16="http://schemas.microsoft.com/office/drawing/2014/main" id="{2140C267-96F1-3ECF-7230-D8AA4AEB0AE8}"/>
                </a:ext>
              </a:extLst>
            </p:cNvPr>
            <p:cNvGrpSpPr/>
            <p:nvPr/>
          </p:nvGrpSpPr>
          <p:grpSpPr>
            <a:xfrm>
              <a:off x="7022984" y="606338"/>
              <a:ext cx="350624" cy="6077174"/>
              <a:chOff x="2035990" y="606338"/>
              <a:chExt cx="350624" cy="6077174"/>
            </a:xfrm>
          </p:grpSpPr>
          <p:sp>
            <p:nvSpPr>
              <p:cNvPr id="98" name="ZoneTexte 97">
                <a:extLst>
                  <a:ext uri="{FF2B5EF4-FFF2-40B4-BE49-F238E27FC236}">
                    <a16:creationId xmlns:a16="http://schemas.microsoft.com/office/drawing/2014/main" id="{B444421D-231A-CF71-5725-3E4A914A6769}"/>
                  </a:ext>
                </a:extLst>
              </p:cNvPr>
              <p:cNvSpPr txBox="1"/>
              <p:nvPr/>
            </p:nvSpPr>
            <p:spPr>
              <a:xfrm>
                <a:off x="2038442" y="606338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</a:t>
                </a:r>
              </a:p>
            </p:txBody>
          </p:sp>
          <p:sp>
            <p:nvSpPr>
              <p:cNvPr id="99" name="ZoneTexte 98">
                <a:extLst>
                  <a:ext uri="{FF2B5EF4-FFF2-40B4-BE49-F238E27FC236}">
                    <a16:creationId xmlns:a16="http://schemas.microsoft.com/office/drawing/2014/main" id="{79192CF7-7EB9-C29E-7087-6F4BC9AE96B5}"/>
                  </a:ext>
                </a:extLst>
              </p:cNvPr>
              <p:cNvSpPr txBox="1"/>
              <p:nvPr/>
            </p:nvSpPr>
            <p:spPr>
              <a:xfrm>
                <a:off x="2038442" y="1439045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</a:t>
                </a:r>
              </a:p>
            </p:txBody>
          </p:sp>
          <p:sp>
            <p:nvSpPr>
              <p:cNvPr id="100" name="ZoneTexte 99">
                <a:extLst>
                  <a:ext uri="{FF2B5EF4-FFF2-40B4-BE49-F238E27FC236}">
                    <a16:creationId xmlns:a16="http://schemas.microsoft.com/office/drawing/2014/main" id="{A218465A-DB38-6BE6-D6E8-34DF27EE229D}"/>
                  </a:ext>
                </a:extLst>
              </p:cNvPr>
              <p:cNvSpPr txBox="1"/>
              <p:nvPr/>
            </p:nvSpPr>
            <p:spPr>
              <a:xfrm>
                <a:off x="2038442" y="2281988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</a:t>
                </a:r>
              </a:p>
            </p:txBody>
          </p:sp>
          <p:sp>
            <p:nvSpPr>
              <p:cNvPr id="102" name="ZoneTexte 101">
                <a:extLst>
                  <a:ext uri="{FF2B5EF4-FFF2-40B4-BE49-F238E27FC236}">
                    <a16:creationId xmlns:a16="http://schemas.microsoft.com/office/drawing/2014/main" id="{3CBC93E2-6B85-B2D7-974F-DD0854ECD40F}"/>
                  </a:ext>
                </a:extLst>
              </p:cNvPr>
              <p:cNvSpPr txBox="1"/>
              <p:nvPr/>
            </p:nvSpPr>
            <p:spPr>
              <a:xfrm>
                <a:off x="2038442" y="3114695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</a:t>
                </a:r>
              </a:p>
            </p:txBody>
          </p:sp>
          <p:sp>
            <p:nvSpPr>
              <p:cNvPr id="103" name="ZoneTexte 102">
                <a:extLst>
                  <a:ext uri="{FF2B5EF4-FFF2-40B4-BE49-F238E27FC236}">
                    <a16:creationId xmlns:a16="http://schemas.microsoft.com/office/drawing/2014/main" id="{A93BFEC9-F17A-2085-0CFD-CE7A35B2310A}"/>
                  </a:ext>
                </a:extLst>
              </p:cNvPr>
              <p:cNvSpPr txBox="1"/>
              <p:nvPr/>
            </p:nvSpPr>
            <p:spPr>
              <a:xfrm>
                <a:off x="2035990" y="3938025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</a:t>
                </a:r>
              </a:p>
            </p:txBody>
          </p:sp>
          <p:sp>
            <p:nvSpPr>
              <p:cNvPr id="104" name="ZoneTexte 103">
                <a:extLst>
                  <a:ext uri="{FF2B5EF4-FFF2-40B4-BE49-F238E27FC236}">
                    <a16:creationId xmlns:a16="http://schemas.microsoft.com/office/drawing/2014/main" id="{EA45E877-85AF-6C4E-9A3C-9EDA0E5C41FC}"/>
                  </a:ext>
                </a:extLst>
              </p:cNvPr>
              <p:cNvSpPr txBox="1"/>
              <p:nvPr/>
            </p:nvSpPr>
            <p:spPr>
              <a:xfrm>
                <a:off x="2035990" y="4770732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</a:t>
                </a:r>
              </a:p>
            </p:txBody>
          </p:sp>
          <p:sp>
            <p:nvSpPr>
              <p:cNvPr id="105" name="ZoneTexte 104">
                <a:extLst>
                  <a:ext uri="{FF2B5EF4-FFF2-40B4-BE49-F238E27FC236}">
                    <a16:creationId xmlns:a16="http://schemas.microsoft.com/office/drawing/2014/main" id="{27E32F93-1ACA-6977-93DC-6F8BD6466EC2}"/>
                  </a:ext>
                </a:extLst>
              </p:cNvPr>
              <p:cNvSpPr txBox="1"/>
              <p:nvPr/>
            </p:nvSpPr>
            <p:spPr>
              <a:xfrm>
                <a:off x="2035990" y="5604584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</a:t>
                </a:r>
              </a:p>
            </p:txBody>
          </p:sp>
          <p:sp>
            <p:nvSpPr>
              <p:cNvPr id="106" name="ZoneTexte 105">
                <a:extLst>
                  <a:ext uri="{FF2B5EF4-FFF2-40B4-BE49-F238E27FC236}">
                    <a16:creationId xmlns:a16="http://schemas.microsoft.com/office/drawing/2014/main" id="{07FE336B-97CC-BF4C-4756-8FCE64931D16}"/>
                  </a:ext>
                </a:extLst>
              </p:cNvPr>
              <p:cNvSpPr txBox="1"/>
              <p:nvPr/>
            </p:nvSpPr>
            <p:spPr>
              <a:xfrm>
                <a:off x="2035990" y="6437291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</a:t>
                </a:r>
              </a:p>
            </p:txBody>
          </p:sp>
        </p:grpSp>
        <p:grpSp>
          <p:nvGrpSpPr>
            <p:cNvPr id="108" name="Groupe 107">
              <a:extLst>
                <a:ext uri="{FF2B5EF4-FFF2-40B4-BE49-F238E27FC236}">
                  <a16:creationId xmlns:a16="http://schemas.microsoft.com/office/drawing/2014/main" id="{BC557065-6DCB-9E98-EBE5-A400146AD94D}"/>
                </a:ext>
              </a:extLst>
            </p:cNvPr>
            <p:cNvGrpSpPr/>
            <p:nvPr/>
          </p:nvGrpSpPr>
          <p:grpSpPr>
            <a:xfrm>
              <a:off x="9478386" y="606338"/>
              <a:ext cx="350624" cy="6077174"/>
              <a:chOff x="2035990" y="606338"/>
              <a:chExt cx="350624" cy="6077174"/>
            </a:xfrm>
          </p:grpSpPr>
          <p:sp>
            <p:nvSpPr>
              <p:cNvPr id="109" name="ZoneTexte 108">
                <a:extLst>
                  <a:ext uri="{FF2B5EF4-FFF2-40B4-BE49-F238E27FC236}">
                    <a16:creationId xmlns:a16="http://schemas.microsoft.com/office/drawing/2014/main" id="{37EC9477-1BC1-22BC-2CB7-F5553D5364FE}"/>
                  </a:ext>
                </a:extLst>
              </p:cNvPr>
              <p:cNvSpPr txBox="1"/>
              <p:nvPr/>
            </p:nvSpPr>
            <p:spPr>
              <a:xfrm>
                <a:off x="2038442" y="606338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</a:t>
                </a:r>
              </a:p>
            </p:txBody>
          </p:sp>
          <p:sp>
            <p:nvSpPr>
              <p:cNvPr id="110" name="ZoneTexte 109">
                <a:extLst>
                  <a:ext uri="{FF2B5EF4-FFF2-40B4-BE49-F238E27FC236}">
                    <a16:creationId xmlns:a16="http://schemas.microsoft.com/office/drawing/2014/main" id="{7868A913-9BC6-0509-8119-E5D31299D75B}"/>
                  </a:ext>
                </a:extLst>
              </p:cNvPr>
              <p:cNvSpPr txBox="1"/>
              <p:nvPr/>
            </p:nvSpPr>
            <p:spPr>
              <a:xfrm>
                <a:off x="2038442" y="1439045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</a:t>
                </a:r>
              </a:p>
            </p:txBody>
          </p:sp>
          <p:sp>
            <p:nvSpPr>
              <p:cNvPr id="111" name="ZoneTexte 110">
                <a:extLst>
                  <a:ext uri="{FF2B5EF4-FFF2-40B4-BE49-F238E27FC236}">
                    <a16:creationId xmlns:a16="http://schemas.microsoft.com/office/drawing/2014/main" id="{FC3224C8-9F41-E249-6A98-EF67322741B4}"/>
                  </a:ext>
                </a:extLst>
              </p:cNvPr>
              <p:cNvSpPr txBox="1"/>
              <p:nvPr/>
            </p:nvSpPr>
            <p:spPr>
              <a:xfrm>
                <a:off x="2038442" y="2281988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</a:t>
                </a:r>
              </a:p>
            </p:txBody>
          </p:sp>
          <p:sp>
            <p:nvSpPr>
              <p:cNvPr id="112" name="ZoneTexte 111">
                <a:extLst>
                  <a:ext uri="{FF2B5EF4-FFF2-40B4-BE49-F238E27FC236}">
                    <a16:creationId xmlns:a16="http://schemas.microsoft.com/office/drawing/2014/main" id="{58716CBE-F30E-65A3-20BE-CA47BB9DC570}"/>
                  </a:ext>
                </a:extLst>
              </p:cNvPr>
              <p:cNvSpPr txBox="1"/>
              <p:nvPr/>
            </p:nvSpPr>
            <p:spPr>
              <a:xfrm>
                <a:off x="2038442" y="3114695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</a:t>
                </a:r>
              </a:p>
            </p:txBody>
          </p:sp>
          <p:sp>
            <p:nvSpPr>
              <p:cNvPr id="114" name="ZoneTexte 113">
                <a:extLst>
                  <a:ext uri="{FF2B5EF4-FFF2-40B4-BE49-F238E27FC236}">
                    <a16:creationId xmlns:a16="http://schemas.microsoft.com/office/drawing/2014/main" id="{6B2045DC-5680-69CF-73AA-44BAA0F1DD5A}"/>
                  </a:ext>
                </a:extLst>
              </p:cNvPr>
              <p:cNvSpPr txBox="1"/>
              <p:nvPr/>
            </p:nvSpPr>
            <p:spPr>
              <a:xfrm>
                <a:off x="2035990" y="3938025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</a:t>
                </a:r>
              </a:p>
            </p:txBody>
          </p:sp>
          <p:sp>
            <p:nvSpPr>
              <p:cNvPr id="115" name="ZoneTexte 114">
                <a:extLst>
                  <a:ext uri="{FF2B5EF4-FFF2-40B4-BE49-F238E27FC236}">
                    <a16:creationId xmlns:a16="http://schemas.microsoft.com/office/drawing/2014/main" id="{A960E93A-0E87-7C98-DB76-2375F57FECE3}"/>
                  </a:ext>
                </a:extLst>
              </p:cNvPr>
              <p:cNvSpPr txBox="1"/>
              <p:nvPr/>
            </p:nvSpPr>
            <p:spPr>
              <a:xfrm>
                <a:off x="2035990" y="4770732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</a:t>
                </a:r>
              </a:p>
            </p:txBody>
          </p:sp>
          <p:sp>
            <p:nvSpPr>
              <p:cNvPr id="116" name="ZoneTexte 115">
                <a:extLst>
                  <a:ext uri="{FF2B5EF4-FFF2-40B4-BE49-F238E27FC236}">
                    <a16:creationId xmlns:a16="http://schemas.microsoft.com/office/drawing/2014/main" id="{93441099-65A6-1965-1D15-245D13C8D9EC}"/>
                  </a:ext>
                </a:extLst>
              </p:cNvPr>
              <p:cNvSpPr txBox="1"/>
              <p:nvPr/>
            </p:nvSpPr>
            <p:spPr>
              <a:xfrm>
                <a:off x="2035990" y="5604584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</a:t>
                </a:r>
              </a:p>
            </p:txBody>
          </p:sp>
          <p:sp>
            <p:nvSpPr>
              <p:cNvPr id="117" name="ZoneTexte 116">
                <a:extLst>
                  <a:ext uri="{FF2B5EF4-FFF2-40B4-BE49-F238E27FC236}">
                    <a16:creationId xmlns:a16="http://schemas.microsoft.com/office/drawing/2014/main" id="{A12E6798-A37B-95A5-CC62-DCAB489BE022}"/>
                  </a:ext>
                </a:extLst>
              </p:cNvPr>
              <p:cNvSpPr txBox="1"/>
              <p:nvPr/>
            </p:nvSpPr>
            <p:spPr>
              <a:xfrm>
                <a:off x="2035990" y="6437291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</a:t>
                </a:r>
              </a:p>
            </p:txBody>
          </p:sp>
        </p:grpSp>
      </p:grpSp>
      <p:grpSp>
        <p:nvGrpSpPr>
          <p:cNvPr id="156" name="Groupe 155">
            <a:extLst>
              <a:ext uri="{FF2B5EF4-FFF2-40B4-BE49-F238E27FC236}">
                <a16:creationId xmlns:a16="http://schemas.microsoft.com/office/drawing/2014/main" id="{1C65596F-1220-3165-1501-75F6DA4FB7AB}"/>
              </a:ext>
            </a:extLst>
          </p:cNvPr>
          <p:cNvGrpSpPr/>
          <p:nvPr/>
        </p:nvGrpSpPr>
        <p:grpSpPr>
          <a:xfrm>
            <a:off x="2164917" y="174488"/>
            <a:ext cx="7600060" cy="6074093"/>
            <a:chOff x="2164917" y="174488"/>
            <a:chExt cx="7600060" cy="6074093"/>
          </a:xfrm>
        </p:grpSpPr>
        <p:grpSp>
          <p:nvGrpSpPr>
            <p:cNvPr id="128" name="Groupe 127">
              <a:extLst>
                <a:ext uri="{FF2B5EF4-FFF2-40B4-BE49-F238E27FC236}">
                  <a16:creationId xmlns:a16="http://schemas.microsoft.com/office/drawing/2014/main" id="{26036E81-780B-09F2-88C9-339E68A38477}"/>
                </a:ext>
              </a:extLst>
            </p:cNvPr>
            <p:cNvGrpSpPr/>
            <p:nvPr/>
          </p:nvGrpSpPr>
          <p:grpSpPr>
            <a:xfrm>
              <a:off x="7097773" y="174488"/>
              <a:ext cx="209599" cy="6074093"/>
              <a:chOff x="7097773" y="174488"/>
              <a:chExt cx="209599" cy="6074093"/>
            </a:xfrm>
          </p:grpSpPr>
          <p:pic>
            <p:nvPicPr>
              <p:cNvPr id="120" name="Image 119">
                <a:extLst>
                  <a:ext uri="{FF2B5EF4-FFF2-40B4-BE49-F238E27FC236}">
                    <a16:creationId xmlns:a16="http://schemas.microsoft.com/office/drawing/2014/main" id="{B57F5965-60AE-2952-9FA6-1C9009D6F7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74488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1" name="Image 120">
                <a:extLst>
                  <a:ext uri="{FF2B5EF4-FFF2-40B4-BE49-F238E27FC236}">
                    <a16:creationId xmlns:a16="http://schemas.microsoft.com/office/drawing/2014/main" id="{608F26AA-6391-760A-3594-7F6C12C680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014203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2" name="Image 121">
                <a:extLst>
                  <a:ext uri="{FF2B5EF4-FFF2-40B4-BE49-F238E27FC236}">
                    <a16:creationId xmlns:a16="http://schemas.microsoft.com/office/drawing/2014/main" id="{30B58B05-C372-A46B-E944-F6D2CCD6B8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83857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3" name="Image 122">
                <a:extLst>
                  <a:ext uri="{FF2B5EF4-FFF2-40B4-BE49-F238E27FC236}">
                    <a16:creationId xmlns:a16="http://schemas.microsoft.com/office/drawing/2014/main" id="{8DFDE74B-C339-2979-9CA1-ABF2ADCA310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268781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4" name="Image 123">
                <a:extLst>
                  <a:ext uri="{FF2B5EF4-FFF2-40B4-BE49-F238E27FC236}">
                    <a16:creationId xmlns:a16="http://schemas.microsoft.com/office/drawing/2014/main" id="{CB4CA42D-C530-6F90-D46F-996A43E9B2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3525654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5" name="Image 124">
                <a:extLst>
                  <a:ext uri="{FF2B5EF4-FFF2-40B4-BE49-F238E27FC236}">
                    <a16:creationId xmlns:a16="http://schemas.microsoft.com/office/drawing/2014/main" id="{C61E22DA-5D20-28E4-9C76-B0C50C6D6F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4365369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6" name="Image 125">
                <a:extLst>
                  <a:ext uri="{FF2B5EF4-FFF2-40B4-BE49-F238E27FC236}">
                    <a16:creationId xmlns:a16="http://schemas.microsoft.com/office/drawing/2014/main" id="{4C3A15D1-2B8F-D3CA-5022-EC78AE13330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5189742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7" name="Image 126">
                <a:extLst>
                  <a:ext uri="{FF2B5EF4-FFF2-40B4-BE49-F238E27FC236}">
                    <a16:creationId xmlns:a16="http://schemas.microsoft.com/office/drawing/2014/main" id="{229FC32B-CCA0-8A78-DEFD-05B1462AB57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6038982"/>
                <a:ext cx="209599" cy="209599"/>
              </a:xfrm>
              <a:prstGeom prst="rect">
                <a:avLst/>
              </a:prstGeom>
            </p:spPr>
          </p:pic>
        </p:grpSp>
        <p:grpSp>
          <p:nvGrpSpPr>
            <p:cNvPr id="129" name="Groupe 128">
              <a:extLst>
                <a:ext uri="{FF2B5EF4-FFF2-40B4-BE49-F238E27FC236}">
                  <a16:creationId xmlns:a16="http://schemas.microsoft.com/office/drawing/2014/main" id="{2DB2ED61-49CA-9DF1-0967-6F5843AD3CA8}"/>
                </a:ext>
              </a:extLst>
            </p:cNvPr>
            <p:cNvGrpSpPr/>
            <p:nvPr/>
          </p:nvGrpSpPr>
          <p:grpSpPr>
            <a:xfrm>
              <a:off x="9555378" y="174488"/>
              <a:ext cx="209599" cy="6074093"/>
              <a:chOff x="7097773" y="174488"/>
              <a:chExt cx="209599" cy="6074093"/>
            </a:xfrm>
          </p:grpSpPr>
          <p:pic>
            <p:nvPicPr>
              <p:cNvPr id="130" name="Image 129">
                <a:extLst>
                  <a:ext uri="{FF2B5EF4-FFF2-40B4-BE49-F238E27FC236}">
                    <a16:creationId xmlns:a16="http://schemas.microsoft.com/office/drawing/2014/main" id="{638E0FAE-7A7F-6C23-C560-8E7E10379E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74488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1" name="Image 130">
                <a:extLst>
                  <a:ext uri="{FF2B5EF4-FFF2-40B4-BE49-F238E27FC236}">
                    <a16:creationId xmlns:a16="http://schemas.microsoft.com/office/drawing/2014/main" id="{A25B9314-9CCE-C2BA-38B4-9DA6FC4E2B3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014203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2" name="Image 131">
                <a:extLst>
                  <a:ext uri="{FF2B5EF4-FFF2-40B4-BE49-F238E27FC236}">
                    <a16:creationId xmlns:a16="http://schemas.microsoft.com/office/drawing/2014/main" id="{74B87E50-CC62-C47F-61C3-F76589C90C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83857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3" name="Image 132">
                <a:extLst>
                  <a:ext uri="{FF2B5EF4-FFF2-40B4-BE49-F238E27FC236}">
                    <a16:creationId xmlns:a16="http://schemas.microsoft.com/office/drawing/2014/main" id="{B4766410-2B3D-9B66-0343-F982F0B49A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268781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4" name="Image 133">
                <a:extLst>
                  <a:ext uri="{FF2B5EF4-FFF2-40B4-BE49-F238E27FC236}">
                    <a16:creationId xmlns:a16="http://schemas.microsoft.com/office/drawing/2014/main" id="{BBF3B79F-F6CE-7850-C22E-365EED527C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3525654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5" name="Image 134">
                <a:extLst>
                  <a:ext uri="{FF2B5EF4-FFF2-40B4-BE49-F238E27FC236}">
                    <a16:creationId xmlns:a16="http://schemas.microsoft.com/office/drawing/2014/main" id="{4003C3DA-B7A4-F680-2213-B46F1D8AC1D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4365369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6" name="Image 135">
                <a:extLst>
                  <a:ext uri="{FF2B5EF4-FFF2-40B4-BE49-F238E27FC236}">
                    <a16:creationId xmlns:a16="http://schemas.microsoft.com/office/drawing/2014/main" id="{21D8B7E7-8DAC-B1A6-6DA7-57C45D503A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5189742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7" name="Image 136">
                <a:extLst>
                  <a:ext uri="{FF2B5EF4-FFF2-40B4-BE49-F238E27FC236}">
                    <a16:creationId xmlns:a16="http://schemas.microsoft.com/office/drawing/2014/main" id="{97B7FCF0-E732-F2C2-7A61-391ECD16B68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6038982"/>
                <a:ext cx="209599" cy="209599"/>
              </a:xfrm>
              <a:prstGeom prst="rect">
                <a:avLst/>
              </a:prstGeom>
            </p:spPr>
          </p:pic>
        </p:grpSp>
        <p:grpSp>
          <p:nvGrpSpPr>
            <p:cNvPr id="138" name="Groupe 137">
              <a:extLst>
                <a:ext uri="{FF2B5EF4-FFF2-40B4-BE49-F238E27FC236}">
                  <a16:creationId xmlns:a16="http://schemas.microsoft.com/office/drawing/2014/main" id="{502A7742-B51B-147A-3237-0C7109DCFA22}"/>
                </a:ext>
              </a:extLst>
            </p:cNvPr>
            <p:cNvGrpSpPr/>
            <p:nvPr/>
          </p:nvGrpSpPr>
          <p:grpSpPr>
            <a:xfrm>
              <a:off x="2164917" y="174488"/>
              <a:ext cx="209599" cy="6074093"/>
              <a:chOff x="7097773" y="174488"/>
              <a:chExt cx="209599" cy="6074093"/>
            </a:xfrm>
          </p:grpSpPr>
          <p:pic>
            <p:nvPicPr>
              <p:cNvPr id="139" name="Image 138">
                <a:extLst>
                  <a:ext uri="{FF2B5EF4-FFF2-40B4-BE49-F238E27FC236}">
                    <a16:creationId xmlns:a16="http://schemas.microsoft.com/office/drawing/2014/main" id="{9DF2D150-6E3F-EDF7-EC1F-87911F9D21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74488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0" name="Image 139">
                <a:extLst>
                  <a:ext uri="{FF2B5EF4-FFF2-40B4-BE49-F238E27FC236}">
                    <a16:creationId xmlns:a16="http://schemas.microsoft.com/office/drawing/2014/main" id="{2913EEDC-6517-E50F-C00A-1DCFC2427D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014203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1" name="Image 140">
                <a:extLst>
                  <a:ext uri="{FF2B5EF4-FFF2-40B4-BE49-F238E27FC236}">
                    <a16:creationId xmlns:a16="http://schemas.microsoft.com/office/drawing/2014/main" id="{315861D0-4315-8502-6F17-93A779CCB1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83857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2" name="Image 141">
                <a:extLst>
                  <a:ext uri="{FF2B5EF4-FFF2-40B4-BE49-F238E27FC236}">
                    <a16:creationId xmlns:a16="http://schemas.microsoft.com/office/drawing/2014/main" id="{E3886E86-F726-1524-327D-9B8D6226394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268781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3" name="Image 142">
                <a:extLst>
                  <a:ext uri="{FF2B5EF4-FFF2-40B4-BE49-F238E27FC236}">
                    <a16:creationId xmlns:a16="http://schemas.microsoft.com/office/drawing/2014/main" id="{44029D18-D4DE-0885-5BF7-A4387015C9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3525654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4" name="Image 143">
                <a:extLst>
                  <a:ext uri="{FF2B5EF4-FFF2-40B4-BE49-F238E27FC236}">
                    <a16:creationId xmlns:a16="http://schemas.microsoft.com/office/drawing/2014/main" id="{AA60BC42-5A7C-45DC-89A7-9667D829D30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4365369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5" name="Image 144">
                <a:extLst>
                  <a:ext uri="{FF2B5EF4-FFF2-40B4-BE49-F238E27FC236}">
                    <a16:creationId xmlns:a16="http://schemas.microsoft.com/office/drawing/2014/main" id="{EC6C133D-4262-EC79-06C4-78D59D456A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5189742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6" name="Image 145">
                <a:extLst>
                  <a:ext uri="{FF2B5EF4-FFF2-40B4-BE49-F238E27FC236}">
                    <a16:creationId xmlns:a16="http://schemas.microsoft.com/office/drawing/2014/main" id="{2D9E1A13-3172-EABA-DAC3-71CD708099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6038982"/>
                <a:ext cx="209599" cy="209599"/>
              </a:xfrm>
              <a:prstGeom prst="rect">
                <a:avLst/>
              </a:prstGeom>
            </p:spPr>
          </p:pic>
        </p:grpSp>
        <p:grpSp>
          <p:nvGrpSpPr>
            <p:cNvPr id="147" name="Groupe 146">
              <a:extLst>
                <a:ext uri="{FF2B5EF4-FFF2-40B4-BE49-F238E27FC236}">
                  <a16:creationId xmlns:a16="http://schemas.microsoft.com/office/drawing/2014/main" id="{C72E7DEE-9407-4B69-B90D-525921C739B0}"/>
                </a:ext>
              </a:extLst>
            </p:cNvPr>
            <p:cNvGrpSpPr/>
            <p:nvPr/>
          </p:nvGrpSpPr>
          <p:grpSpPr>
            <a:xfrm>
              <a:off x="4622522" y="174488"/>
              <a:ext cx="209599" cy="6074093"/>
              <a:chOff x="7097773" y="174488"/>
              <a:chExt cx="209599" cy="6074093"/>
            </a:xfrm>
          </p:grpSpPr>
          <p:pic>
            <p:nvPicPr>
              <p:cNvPr id="148" name="Image 147">
                <a:extLst>
                  <a:ext uri="{FF2B5EF4-FFF2-40B4-BE49-F238E27FC236}">
                    <a16:creationId xmlns:a16="http://schemas.microsoft.com/office/drawing/2014/main" id="{384730DA-7609-4389-9A95-589CCEE9E5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74488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9" name="Image 148">
                <a:extLst>
                  <a:ext uri="{FF2B5EF4-FFF2-40B4-BE49-F238E27FC236}">
                    <a16:creationId xmlns:a16="http://schemas.microsoft.com/office/drawing/2014/main" id="{79C12D41-7915-CBFF-49B4-849C9FE4BB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014203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0" name="Image 149">
                <a:extLst>
                  <a:ext uri="{FF2B5EF4-FFF2-40B4-BE49-F238E27FC236}">
                    <a16:creationId xmlns:a16="http://schemas.microsoft.com/office/drawing/2014/main" id="{C003FE71-56E2-BE35-9C75-52C7B75E660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83857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1" name="Image 150">
                <a:extLst>
                  <a:ext uri="{FF2B5EF4-FFF2-40B4-BE49-F238E27FC236}">
                    <a16:creationId xmlns:a16="http://schemas.microsoft.com/office/drawing/2014/main" id="{239482A9-3F55-BE40-7767-57FB81A216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268781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2" name="Image 151">
                <a:extLst>
                  <a:ext uri="{FF2B5EF4-FFF2-40B4-BE49-F238E27FC236}">
                    <a16:creationId xmlns:a16="http://schemas.microsoft.com/office/drawing/2014/main" id="{9268FBCC-5323-8D5F-5B20-7513E53734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3525654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3" name="Image 152">
                <a:extLst>
                  <a:ext uri="{FF2B5EF4-FFF2-40B4-BE49-F238E27FC236}">
                    <a16:creationId xmlns:a16="http://schemas.microsoft.com/office/drawing/2014/main" id="{EB5D6AC1-57B5-C42F-DCDE-0476E91E16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4365369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4" name="Image 153">
                <a:extLst>
                  <a:ext uri="{FF2B5EF4-FFF2-40B4-BE49-F238E27FC236}">
                    <a16:creationId xmlns:a16="http://schemas.microsoft.com/office/drawing/2014/main" id="{155D1213-AF64-D789-0A83-940A9423BBD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5189742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5" name="Image 154">
                <a:extLst>
                  <a:ext uri="{FF2B5EF4-FFF2-40B4-BE49-F238E27FC236}">
                    <a16:creationId xmlns:a16="http://schemas.microsoft.com/office/drawing/2014/main" id="{344229DB-9239-E46B-F712-B6175D2E89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6038982"/>
                <a:ext cx="209599" cy="209599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6421459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adre doré sur fond bleu grunge">
            <a:extLst>
              <a:ext uri="{FF2B5EF4-FFF2-40B4-BE49-F238E27FC236}">
                <a16:creationId xmlns:a16="http://schemas.microsoft.com/office/drawing/2014/main" id="{E3B7B4FF-9188-5A07-F337-06F5AFB182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58"/>
          <a:stretch/>
        </p:blipFill>
        <p:spPr bwMode="auto">
          <a:xfrm>
            <a:off x="-1" y="1600"/>
            <a:ext cx="9906001" cy="685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4" name="Groupe 43">
            <a:extLst>
              <a:ext uri="{FF2B5EF4-FFF2-40B4-BE49-F238E27FC236}">
                <a16:creationId xmlns:a16="http://schemas.microsoft.com/office/drawing/2014/main" id="{3D6CFFB7-A34F-E234-5E42-87B7A2F20F13}"/>
              </a:ext>
            </a:extLst>
          </p:cNvPr>
          <p:cNvGrpSpPr/>
          <p:nvPr/>
        </p:nvGrpSpPr>
        <p:grpSpPr>
          <a:xfrm>
            <a:off x="131720" y="132559"/>
            <a:ext cx="9649589" cy="6550953"/>
            <a:chOff x="369676" y="243395"/>
            <a:chExt cx="9166647" cy="7647478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D8F8D994-EA2A-0C78-002F-05D93F05E7AD}"/>
                </a:ext>
              </a:extLst>
            </p:cNvPr>
            <p:cNvGrpSpPr/>
            <p:nvPr/>
          </p:nvGrpSpPr>
          <p:grpSpPr>
            <a:xfrm>
              <a:off x="369676" y="243395"/>
              <a:ext cx="9166647" cy="1812940"/>
              <a:chOff x="284581" y="243395"/>
              <a:chExt cx="9166647" cy="1812940"/>
            </a:xfrm>
          </p:grpSpPr>
          <p:grpSp>
            <p:nvGrpSpPr>
              <p:cNvPr id="3" name="Groupe 2">
                <a:extLst>
                  <a:ext uri="{FF2B5EF4-FFF2-40B4-BE49-F238E27FC236}">
                    <a16:creationId xmlns:a16="http://schemas.microsoft.com/office/drawing/2014/main" id="{AD4BD857-F080-D4D3-F38E-B55F1C73C4D4}"/>
                  </a:ext>
                </a:extLst>
              </p:cNvPr>
              <p:cNvGrpSpPr/>
              <p:nvPr/>
            </p:nvGrpSpPr>
            <p:grpSpPr>
              <a:xfrm>
                <a:off x="284581" y="243395"/>
                <a:ext cx="6836656" cy="1812940"/>
                <a:chOff x="284580" y="243395"/>
                <a:chExt cx="9295476" cy="6173263"/>
              </a:xfrm>
            </p:grpSpPr>
            <p:sp>
              <p:nvSpPr>
                <p:cNvPr id="10" name="Rectangle : coins arrondis 9">
                  <a:extLst>
                    <a:ext uri="{FF2B5EF4-FFF2-40B4-BE49-F238E27FC236}">
                      <a16:creationId xmlns:a16="http://schemas.microsoft.com/office/drawing/2014/main" id="{F5554F7F-0550-DC80-074B-5ED3E1CF0D77}"/>
                    </a:ext>
                  </a:extLst>
                </p:cNvPr>
                <p:cNvSpPr/>
                <p:nvPr/>
              </p:nvSpPr>
              <p:spPr>
                <a:xfrm>
                  <a:off x="284580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pompier</a:t>
                  </a:r>
                </a:p>
              </p:txBody>
            </p:sp>
            <p:sp>
              <p:nvSpPr>
                <p:cNvPr id="84" name="Rectangle : coins arrondis 83">
                  <a:extLst>
                    <a:ext uri="{FF2B5EF4-FFF2-40B4-BE49-F238E27FC236}">
                      <a16:creationId xmlns:a16="http://schemas.microsoft.com/office/drawing/2014/main" id="{96B8893E-8C40-0E1F-3ADA-452225AA9141}"/>
                    </a:ext>
                  </a:extLst>
                </p:cNvPr>
                <p:cNvSpPr/>
                <p:nvPr/>
              </p:nvSpPr>
              <p:spPr>
                <a:xfrm>
                  <a:off x="3460078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emmener</a:t>
                  </a:r>
                </a:p>
              </p:txBody>
            </p:sp>
            <p:sp>
              <p:nvSpPr>
                <p:cNvPr id="95" name="Rectangle : coins arrondis 94">
                  <a:extLst>
                    <a:ext uri="{FF2B5EF4-FFF2-40B4-BE49-F238E27FC236}">
                      <a16:creationId xmlns:a16="http://schemas.microsoft.com/office/drawing/2014/main" id="{3A49B013-6406-3AAF-1936-407DF80D2D35}"/>
                    </a:ext>
                  </a:extLst>
                </p:cNvPr>
                <p:cNvSpPr/>
                <p:nvPr/>
              </p:nvSpPr>
              <p:spPr>
                <a:xfrm>
                  <a:off x="6628056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jambe</a:t>
                  </a:r>
                </a:p>
              </p:txBody>
            </p:sp>
            <p:sp>
              <p:nvSpPr>
                <p:cNvPr id="101" name="Rectangle : coins arrondis 100">
                  <a:extLst>
                    <a:ext uri="{FF2B5EF4-FFF2-40B4-BE49-F238E27FC236}">
                      <a16:creationId xmlns:a16="http://schemas.microsoft.com/office/drawing/2014/main" id="{C1AC2E81-4ADF-CD56-2E6E-EC904D3C31A2}"/>
                    </a:ext>
                  </a:extLst>
                </p:cNvPr>
                <p:cNvSpPr/>
                <p:nvPr/>
              </p:nvSpPr>
              <p:spPr>
                <a:xfrm>
                  <a:off x="3460078" y="3554602"/>
                  <a:ext cx="2952000" cy="2862056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embrasser</a:t>
                  </a:r>
                </a:p>
              </p:txBody>
            </p:sp>
            <p:sp>
              <p:nvSpPr>
                <p:cNvPr id="107" name="Rectangle : coins arrondis 106">
                  <a:extLst>
                    <a:ext uri="{FF2B5EF4-FFF2-40B4-BE49-F238E27FC236}">
                      <a16:creationId xmlns:a16="http://schemas.microsoft.com/office/drawing/2014/main" id="{088CC6BE-DCA5-B310-FA9F-E2E52B05E05D}"/>
                    </a:ext>
                  </a:extLst>
                </p:cNvPr>
                <p:cNvSpPr/>
                <p:nvPr/>
              </p:nvSpPr>
              <p:spPr>
                <a:xfrm>
                  <a:off x="6628056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dimanche</a:t>
                  </a:r>
                </a:p>
              </p:txBody>
            </p:sp>
            <p:sp>
              <p:nvSpPr>
                <p:cNvPr id="113" name="Rectangle : coins arrondis 112">
                  <a:extLst>
                    <a:ext uri="{FF2B5EF4-FFF2-40B4-BE49-F238E27FC236}">
                      <a16:creationId xmlns:a16="http://schemas.microsoft.com/office/drawing/2014/main" id="{74353842-E46E-9240-3CED-F3F73456A63C}"/>
                    </a:ext>
                  </a:extLst>
                </p:cNvPr>
                <p:cNvSpPr/>
                <p:nvPr/>
              </p:nvSpPr>
              <p:spPr>
                <a:xfrm>
                  <a:off x="284580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combien</a:t>
                  </a:r>
                </a:p>
              </p:txBody>
            </p:sp>
          </p:grpSp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8AC43D6-F7F4-FD97-DE53-2F99AAB13568}"/>
                  </a:ext>
                </a:extLst>
              </p:cNvPr>
              <p:cNvSpPr/>
              <p:nvPr/>
            </p:nvSpPr>
            <p:spPr>
              <a:xfrm>
                <a:off x="7280085" y="243395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1920A05B-BC6B-E5D2-CB2F-E432A831D06F}"/>
                  </a:ext>
                </a:extLst>
              </p:cNvPr>
              <p:cNvSpPr/>
              <p:nvPr/>
            </p:nvSpPr>
            <p:spPr>
              <a:xfrm>
                <a:off x="7280085" y="1215818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</p:grpSp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0CA3527D-69E1-91C2-C6AE-6213D2A9F7BC}"/>
                </a:ext>
              </a:extLst>
            </p:cNvPr>
            <p:cNvGrpSpPr/>
            <p:nvPr/>
          </p:nvGrpSpPr>
          <p:grpSpPr>
            <a:xfrm>
              <a:off x="369676" y="2188241"/>
              <a:ext cx="9166647" cy="1812940"/>
              <a:chOff x="284581" y="243395"/>
              <a:chExt cx="9166647" cy="1812940"/>
            </a:xfrm>
          </p:grpSpPr>
          <p:grpSp>
            <p:nvGrpSpPr>
              <p:cNvPr id="14" name="Groupe 13">
                <a:extLst>
                  <a:ext uri="{FF2B5EF4-FFF2-40B4-BE49-F238E27FC236}">
                    <a16:creationId xmlns:a16="http://schemas.microsoft.com/office/drawing/2014/main" id="{CD4D8C0F-902A-7F99-D56B-88B5FB5DBCAF}"/>
                  </a:ext>
                </a:extLst>
              </p:cNvPr>
              <p:cNvGrpSpPr/>
              <p:nvPr/>
            </p:nvGrpSpPr>
            <p:grpSpPr>
              <a:xfrm>
                <a:off x="284581" y="243395"/>
                <a:ext cx="6836656" cy="1812940"/>
                <a:chOff x="284580" y="243395"/>
                <a:chExt cx="9295476" cy="6173263"/>
              </a:xfrm>
            </p:grpSpPr>
            <p:sp>
              <p:nvSpPr>
                <p:cNvPr id="17" name="Rectangle : coins arrondis 16">
                  <a:extLst>
                    <a:ext uri="{FF2B5EF4-FFF2-40B4-BE49-F238E27FC236}">
                      <a16:creationId xmlns:a16="http://schemas.microsoft.com/office/drawing/2014/main" id="{B17BB40D-6431-3AC9-508B-1BB74B6C2CB9}"/>
                    </a:ext>
                  </a:extLst>
                </p:cNvPr>
                <p:cNvSpPr/>
                <p:nvPr/>
              </p:nvSpPr>
              <p:spPr>
                <a:xfrm>
                  <a:off x="284580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tomber</a:t>
                  </a: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F04EAD59-3266-6B73-0F8D-6B0F1B11BFF6}"/>
                    </a:ext>
                  </a:extLst>
                </p:cNvPr>
                <p:cNvSpPr/>
                <p:nvPr/>
              </p:nvSpPr>
              <p:spPr>
                <a:xfrm>
                  <a:off x="3460078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ensemble</a:t>
                  </a:r>
                </a:p>
              </p:txBody>
            </p:sp>
            <p:sp>
              <p:nvSpPr>
                <p:cNvPr id="19" name="Rectangle : coins arrondis 18">
                  <a:extLst>
                    <a:ext uri="{FF2B5EF4-FFF2-40B4-BE49-F238E27FC236}">
                      <a16:creationId xmlns:a16="http://schemas.microsoft.com/office/drawing/2014/main" id="{571CA956-2C94-350A-AB59-7558BE0FED9F}"/>
                    </a:ext>
                  </a:extLst>
                </p:cNvPr>
                <p:cNvSpPr/>
                <p:nvPr/>
              </p:nvSpPr>
              <p:spPr>
                <a:xfrm>
                  <a:off x="6628056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simple</a:t>
                  </a:r>
                </a:p>
              </p:txBody>
            </p:sp>
            <p:sp>
              <p:nvSpPr>
                <p:cNvPr id="20" name="Rectangle : coins arrondis 19">
                  <a:extLst>
                    <a:ext uri="{FF2B5EF4-FFF2-40B4-BE49-F238E27FC236}">
                      <a16:creationId xmlns:a16="http://schemas.microsoft.com/office/drawing/2014/main" id="{ED101E0A-7910-2801-6833-CDBAF768674E}"/>
                    </a:ext>
                  </a:extLst>
                </p:cNvPr>
                <p:cNvSpPr/>
                <p:nvPr/>
              </p:nvSpPr>
              <p:spPr>
                <a:xfrm>
                  <a:off x="3460078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encore</a:t>
                  </a:r>
                </a:p>
              </p:txBody>
            </p:sp>
            <p:sp>
              <p:nvSpPr>
                <p:cNvPr id="21" name="Rectangle : coins arrondis 20">
                  <a:extLst>
                    <a:ext uri="{FF2B5EF4-FFF2-40B4-BE49-F238E27FC236}">
                      <a16:creationId xmlns:a16="http://schemas.microsoft.com/office/drawing/2014/main" id="{567121D7-F736-8FD4-C426-DFB9ADFE56C3}"/>
                    </a:ext>
                  </a:extLst>
                </p:cNvPr>
                <p:cNvSpPr/>
                <p:nvPr/>
              </p:nvSpPr>
              <p:spPr>
                <a:xfrm>
                  <a:off x="6628056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important</a:t>
                  </a:r>
                </a:p>
              </p:txBody>
            </p:sp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EB83F3F-22CE-DF53-9336-502F0432FF0B}"/>
                    </a:ext>
                  </a:extLst>
                </p:cNvPr>
                <p:cNvSpPr/>
                <p:nvPr/>
              </p:nvSpPr>
              <p:spPr>
                <a:xfrm>
                  <a:off x="284580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éponge</a:t>
                  </a:r>
                </a:p>
              </p:txBody>
            </p:sp>
          </p:grp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3E094993-D292-F7B3-B3D1-37A56437A6BB}"/>
                  </a:ext>
                </a:extLst>
              </p:cNvPr>
              <p:cNvSpPr/>
              <p:nvPr/>
            </p:nvSpPr>
            <p:spPr>
              <a:xfrm>
                <a:off x="7280085" y="243395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51E3CBFE-477D-5375-2756-D6429C74E65B}"/>
                  </a:ext>
                </a:extLst>
              </p:cNvPr>
              <p:cNvSpPr/>
              <p:nvPr/>
            </p:nvSpPr>
            <p:spPr>
              <a:xfrm>
                <a:off x="7280085" y="1215818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</p:grpSp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BFC4C87F-1D57-E7E5-AD3A-680D1D754168}"/>
                </a:ext>
              </a:extLst>
            </p:cNvPr>
            <p:cNvGrpSpPr/>
            <p:nvPr/>
          </p:nvGrpSpPr>
          <p:grpSpPr>
            <a:xfrm>
              <a:off x="369676" y="4133087"/>
              <a:ext cx="9166647" cy="1812940"/>
              <a:chOff x="284581" y="243395"/>
              <a:chExt cx="9166647" cy="1812940"/>
            </a:xfrm>
          </p:grpSpPr>
          <p:grpSp>
            <p:nvGrpSpPr>
              <p:cNvPr id="25" name="Groupe 24">
                <a:extLst>
                  <a:ext uri="{FF2B5EF4-FFF2-40B4-BE49-F238E27FC236}">
                    <a16:creationId xmlns:a16="http://schemas.microsoft.com/office/drawing/2014/main" id="{659CB31A-E82A-71A8-81DF-F0E509CCF3D1}"/>
                  </a:ext>
                </a:extLst>
              </p:cNvPr>
              <p:cNvGrpSpPr/>
              <p:nvPr/>
            </p:nvGrpSpPr>
            <p:grpSpPr>
              <a:xfrm>
                <a:off x="284581" y="243395"/>
                <a:ext cx="6836656" cy="1812940"/>
                <a:chOff x="284580" y="243395"/>
                <a:chExt cx="9295476" cy="6173263"/>
              </a:xfrm>
            </p:grpSpPr>
            <p:sp>
              <p:nvSpPr>
                <p:cNvPr id="28" name="Rectangle : coins arrondis 27">
                  <a:extLst>
                    <a:ext uri="{FF2B5EF4-FFF2-40B4-BE49-F238E27FC236}">
                      <a16:creationId xmlns:a16="http://schemas.microsoft.com/office/drawing/2014/main" id="{B34C1E25-2724-2675-EDAC-17C73528AEB5}"/>
                    </a:ext>
                  </a:extLst>
                </p:cNvPr>
                <p:cNvSpPr/>
                <p:nvPr/>
              </p:nvSpPr>
              <p:spPr>
                <a:xfrm>
                  <a:off x="284580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temps</a:t>
                  </a:r>
                </a:p>
              </p:txBody>
            </p:sp>
            <p:sp>
              <p:nvSpPr>
                <p:cNvPr id="29" name="Rectangle : coins arrondis 28">
                  <a:extLst>
                    <a:ext uri="{FF2B5EF4-FFF2-40B4-BE49-F238E27FC236}">
                      <a16:creationId xmlns:a16="http://schemas.microsoft.com/office/drawing/2014/main" id="{E73C13AB-38DD-DFE8-DE62-D3F53A794B52}"/>
                    </a:ext>
                  </a:extLst>
                </p:cNvPr>
                <p:cNvSpPr/>
                <p:nvPr/>
              </p:nvSpPr>
              <p:spPr>
                <a:xfrm>
                  <a:off x="3460078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ensuite</a:t>
                  </a:r>
                </a:p>
              </p:txBody>
            </p:sp>
            <p:sp>
              <p:nvSpPr>
                <p:cNvPr id="30" name="Rectangle : coins arrondis 29">
                  <a:extLst>
                    <a:ext uri="{FF2B5EF4-FFF2-40B4-BE49-F238E27FC236}">
                      <a16:creationId xmlns:a16="http://schemas.microsoft.com/office/drawing/2014/main" id="{4F90A02D-5906-2BA4-8551-853433BB008F}"/>
                    </a:ext>
                  </a:extLst>
                </p:cNvPr>
                <p:cNvSpPr/>
                <p:nvPr/>
              </p:nvSpPr>
              <p:spPr>
                <a:xfrm>
                  <a:off x="6628056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grimper</a:t>
                  </a:r>
                </a:p>
              </p:txBody>
            </p:sp>
            <p:sp>
              <p:nvSpPr>
                <p:cNvPr id="31" name="Rectangle : coins arrondis 30">
                  <a:extLst>
                    <a:ext uri="{FF2B5EF4-FFF2-40B4-BE49-F238E27FC236}">
                      <a16:creationId xmlns:a16="http://schemas.microsoft.com/office/drawing/2014/main" id="{5112D111-3E23-393A-D436-7D9F310F4013}"/>
                    </a:ext>
                  </a:extLst>
                </p:cNvPr>
                <p:cNvSpPr/>
                <p:nvPr/>
              </p:nvSpPr>
              <p:spPr>
                <a:xfrm>
                  <a:off x="3460078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parent</a:t>
                  </a:r>
                </a:p>
              </p:txBody>
            </p:sp>
            <p:sp>
              <p:nvSpPr>
                <p:cNvPr id="32" name="Rectangle : coins arrondis 31">
                  <a:extLst>
                    <a:ext uri="{FF2B5EF4-FFF2-40B4-BE49-F238E27FC236}">
                      <a16:creationId xmlns:a16="http://schemas.microsoft.com/office/drawing/2014/main" id="{DBAB8191-D2BA-3E5A-38DA-CBA810068301}"/>
                    </a:ext>
                  </a:extLst>
                </p:cNvPr>
                <p:cNvSpPr/>
                <p:nvPr/>
              </p:nvSpPr>
              <p:spPr>
                <a:xfrm>
                  <a:off x="6628056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invitation</a:t>
                  </a:r>
                </a:p>
              </p:txBody>
            </p:sp>
            <p:sp>
              <p:nvSpPr>
                <p:cNvPr id="33" name="Rectangle : coins arrondis 32">
                  <a:extLst>
                    <a:ext uri="{FF2B5EF4-FFF2-40B4-BE49-F238E27FC236}">
                      <a16:creationId xmlns:a16="http://schemas.microsoft.com/office/drawing/2014/main" id="{E14C4561-AEC7-FA00-CE8C-0B921448A761}"/>
                    </a:ext>
                  </a:extLst>
                </p:cNvPr>
                <p:cNvSpPr/>
                <p:nvPr/>
              </p:nvSpPr>
              <p:spPr>
                <a:xfrm>
                  <a:off x="284580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septembre</a:t>
                  </a:r>
                </a:p>
              </p:txBody>
            </p:sp>
          </p:grp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5243CA6E-0D76-61E8-3E15-308644A42EB8}"/>
                  </a:ext>
                </a:extLst>
              </p:cNvPr>
              <p:cNvSpPr/>
              <p:nvPr/>
            </p:nvSpPr>
            <p:spPr>
              <a:xfrm>
                <a:off x="7280085" y="243395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77EB21B3-830E-4F5A-729D-A17DF4AEA618}"/>
                  </a:ext>
                </a:extLst>
              </p:cNvPr>
              <p:cNvSpPr/>
              <p:nvPr/>
            </p:nvSpPr>
            <p:spPr>
              <a:xfrm>
                <a:off x="7280085" y="1215818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</p:grpSp>
        <p:grpSp>
          <p:nvGrpSpPr>
            <p:cNvPr id="34" name="Groupe 33">
              <a:extLst>
                <a:ext uri="{FF2B5EF4-FFF2-40B4-BE49-F238E27FC236}">
                  <a16:creationId xmlns:a16="http://schemas.microsoft.com/office/drawing/2014/main" id="{146F9320-A316-88B0-B5FA-213A91CF8951}"/>
                </a:ext>
              </a:extLst>
            </p:cNvPr>
            <p:cNvGrpSpPr/>
            <p:nvPr/>
          </p:nvGrpSpPr>
          <p:grpSpPr>
            <a:xfrm>
              <a:off x="369676" y="6077933"/>
              <a:ext cx="9166647" cy="1812940"/>
              <a:chOff x="284581" y="243395"/>
              <a:chExt cx="9166647" cy="1812940"/>
            </a:xfrm>
          </p:grpSpPr>
          <p:grpSp>
            <p:nvGrpSpPr>
              <p:cNvPr id="35" name="Groupe 34">
                <a:extLst>
                  <a:ext uri="{FF2B5EF4-FFF2-40B4-BE49-F238E27FC236}">
                    <a16:creationId xmlns:a16="http://schemas.microsoft.com/office/drawing/2014/main" id="{3FE2B1A8-6AFD-A38A-92CE-1325323BC35D}"/>
                  </a:ext>
                </a:extLst>
              </p:cNvPr>
              <p:cNvGrpSpPr/>
              <p:nvPr/>
            </p:nvGrpSpPr>
            <p:grpSpPr>
              <a:xfrm>
                <a:off x="284581" y="243395"/>
                <a:ext cx="6836656" cy="1812940"/>
                <a:chOff x="284580" y="243395"/>
                <a:chExt cx="9295476" cy="6173263"/>
              </a:xfrm>
            </p:grpSpPr>
            <p:sp>
              <p:nvSpPr>
                <p:cNvPr id="38" name="Rectangle : coins arrondis 37">
                  <a:extLst>
                    <a:ext uri="{FF2B5EF4-FFF2-40B4-BE49-F238E27FC236}">
                      <a16:creationId xmlns:a16="http://schemas.microsoft.com/office/drawing/2014/main" id="{18EAD824-68E8-E82B-D6F9-F7C1D7A884DE}"/>
                    </a:ext>
                  </a:extLst>
                </p:cNvPr>
                <p:cNvSpPr/>
                <p:nvPr/>
              </p:nvSpPr>
              <p:spPr>
                <a:xfrm>
                  <a:off x="284580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décembre</a:t>
                  </a:r>
                </a:p>
              </p:txBody>
            </p:sp>
            <p:sp>
              <p:nvSpPr>
                <p:cNvPr id="39" name="Rectangle : coins arrondis 38">
                  <a:extLst>
                    <a:ext uri="{FF2B5EF4-FFF2-40B4-BE49-F238E27FC236}">
                      <a16:creationId xmlns:a16="http://schemas.microsoft.com/office/drawing/2014/main" id="{42D97F02-EC40-43DE-C7F8-F451E1282492}"/>
                    </a:ext>
                  </a:extLst>
                </p:cNvPr>
                <p:cNvSpPr/>
                <p:nvPr/>
              </p:nvSpPr>
              <p:spPr>
                <a:xfrm>
                  <a:off x="3460078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vendredi</a:t>
                  </a:r>
                </a:p>
              </p:txBody>
            </p:sp>
            <p:sp>
              <p:nvSpPr>
                <p:cNvPr id="40" name="Rectangle : coins arrondis 39">
                  <a:extLst>
                    <a:ext uri="{FF2B5EF4-FFF2-40B4-BE49-F238E27FC236}">
                      <a16:creationId xmlns:a16="http://schemas.microsoft.com/office/drawing/2014/main" id="{1F3C63B6-EA21-6B1F-0B6E-15625FDA820B}"/>
                    </a:ext>
                  </a:extLst>
                </p:cNvPr>
                <p:cNvSpPr/>
                <p:nvPr/>
              </p:nvSpPr>
              <p:spPr>
                <a:xfrm>
                  <a:off x="6628056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2800" dirty="0">
                    <a:solidFill>
                      <a:schemeClr val="tx1"/>
                    </a:solidFill>
                    <a:latin typeface="Andika french compact" panose="02000000000000000000" pitchFamily="2" charset="0"/>
                    <a:ea typeface="Andika french compact" panose="02000000000000000000" pitchFamily="2" charset="0"/>
                    <a:cs typeface="Andika french compact" panose="02000000000000000000" pitchFamily="2" charset="0"/>
                  </a:endParaRPr>
                </a:p>
              </p:txBody>
            </p:sp>
            <p:sp>
              <p:nvSpPr>
                <p:cNvPr id="41" name="Rectangle : coins arrondis 40">
                  <a:extLst>
                    <a:ext uri="{FF2B5EF4-FFF2-40B4-BE49-F238E27FC236}">
                      <a16:creationId xmlns:a16="http://schemas.microsoft.com/office/drawing/2014/main" id="{95E7F77A-CDB6-ACB9-3858-7E7A7E50F27B}"/>
                    </a:ext>
                  </a:extLst>
                </p:cNvPr>
                <p:cNvSpPr/>
                <p:nvPr/>
              </p:nvSpPr>
              <p:spPr>
                <a:xfrm>
                  <a:off x="3460078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chambre</a:t>
                  </a:r>
                </a:p>
              </p:txBody>
            </p:sp>
            <p:sp>
              <p:nvSpPr>
                <p:cNvPr id="42" name="Rectangle : coins arrondis 41">
                  <a:extLst>
                    <a:ext uri="{FF2B5EF4-FFF2-40B4-BE49-F238E27FC236}">
                      <a16:creationId xmlns:a16="http://schemas.microsoft.com/office/drawing/2014/main" id="{0B23CF76-AD54-E6A4-C745-E781B725B85A}"/>
                    </a:ext>
                  </a:extLst>
                </p:cNvPr>
                <p:cNvSpPr/>
                <p:nvPr/>
              </p:nvSpPr>
              <p:spPr>
                <a:xfrm>
                  <a:off x="6628056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2800" dirty="0">
                    <a:solidFill>
                      <a:schemeClr val="tx1"/>
                    </a:solidFill>
                    <a:latin typeface="Andika french compact" panose="02000000000000000000" pitchFamily="2" charset="0"/>
                    <a:ea typeface="Andika french compact" panose="02000000000000000000" pitchFamily="2" charset="0"/>
                    <a:cs typeface="Andika french compact" panose="02000000000000000000" pitchFamily="2" charset="0"/>
                  </a:endParaRPr>
                </a:p>
              </p:txBody>
            </p:sp>
            <p:sp>
              <p:nvSpPr>
                <p:cNvPr id="43" name="Rectangle : coins arrondis 42">
                  <a:extLst>
                    <a:ext uri="{FF2B5EF4-FFF2-40B4-BE49-F238E27FC236}">
                      <a16:creationId xmlns:a16="http://schemas.microsoft.com/office/drawing/2014/main" id="{EC9869E2-384B-93CB-4DDA-1943C273724F}"/>
                    </a:ext>
                  </a:extLst>
                </p:cNvPr>
                <p:cNvSpPr/>
                <p:nvPr/>
              </p:nvSpPr>
              <p:spPr>
                <a:xfrm>
                  <a:off x="284580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trembler</a:t>
                  </a:r>
                </a:p>
              </p:txBody>
            </p:sp>
          </p:grpSp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A3C53FF4-AADB-F5DB-CCFD-D90CD104642C}"/>
                  </a:ext>
                </a:extLst>
              </p:cNvPr>
              <p:cNvSpPr/>
              <p:nvPr/>
            </p:nvSpPr>
            <p:spPr>
              <a:xfrm>
                <a:off x="7280085" y="243395"/>
                <a:ext cx="2171143" cy="840516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  <p:sp>
            <p:nvSpPr>
              <p:cNvPr id="37" name="Rectangle : coins arrondis 36">
                <a:extLst>
                  <a:ext uri="{FF2B5EF4-FFF2-40B4-BE49-F238E27FC236}">
                    <a16:creationId xmlns:a16="http://schemas.microsoft.com/office/drawing/2014/main" id="{44D8E050-87C5-7983-D7BA-874A1A9BB1F9}"/>
                  </a:ext>
                </a:extLst>
              </p:cNvPr>
              <p:cNvSpPr/>
              <p:nvPr/>
            </p:nvSpPr>
            <p:spPr>
              <a:xfrm>
                <a:off x="7280085" y="1215818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</p:grpSp>
      </p:grpSp>
      <p:grpSp>
        <p:nvGrpSpPr>
          <p:cNvPr id="157" name="Groupe 156">
            <a:extLst>
              <a:ext uri="{FF2B5EF4-FFF2-40B4-BE49-F238E27FC236}">
                <a16:creationId xmlns:a16="http://schemas.microsoft.com/office/drawing/2014/main" id="{2B5EE2A8-30BD-9151-9611-07AC4AC63050}"/>
              </a:ext>
            </a:extLst>
          </p:cNvPr>
          <p:cNvGrpSpPr/>
          <p:nvPr/>
        </p:nvGrpSpPr>
        <p:grpSpPr>
          <a:xfrm>
            <a:off x="2114973" y="606338"/>
            <a:ext cx="7714037" cy="6077174"/>
            <a:chOff x="2114973" y="606338"/>
            <a:chExt cx="7714037" cy="6077174"/>
          </a:xfrm>
        </p:grpSpPr>
        <p:grpSp>
          <p:nvGrpSpPr>
            <p:cNvPr id="86" name="Groupe 85">
              <a:extLst>
                <a:ext uri="{FF2B5EF4-FFF2-40B4-BE49-F238E27FC236}">
                  <a16:creationId xmlns:a16="http://schemas.microsoft.com/office/drawing/2014/main" id="{6DAB35C4-D6FF-A411-7B03-D2F58474E510}"/>
                </a:ext>
              </a:extLst>
            </p:cNvPr>
            <p:cNvGrpSpPr/>
            <p:nvPr/>
          </p:nvGrpSpPr>
          <p:grpSpPr>
            <a:xfrm>
              <a:off x="2114973" y="606338"/>
              <a:ext cx="350624" cy="6077174"/>
              <a:chOff x="2035990" y="606338"/>
              <a:chExt cx="350624" cy="6077174"/>
            </a:xfrm>
          </p:grpSpPr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57059AC7-9605-CC8F-E679-EEB86255944A}"/>
                  </a:ext>
                </a:extLst>
              </p:cNvPr>
              <p:cNvSpPr txBox="1"/>
              <p:nvPr/>
            </p:nvSpPr>
            <p:spPr>
              <a:xfrm>
                <a:off x="2038442" y="606338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</a:t>
                </a:r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2ABA1222-EE09-9B66-81DF-A74E8DEE177B}"/>
                  </a:ext>
                </a:extLst>
              </p:cNvPr>
              <p:cNvSpPr txBox="1"/>
              <p:nvPr/>
            </p:nvSpPr>
            <p:spPr>
              <a:xfrm>
                <a:off x="2038442" y="1439045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</a:t>
                </a:r>
              </a:p>
            </p:txBody>
          </p:sp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0C277199-04B1-F421-410E-1155E7884198}"/>
                  </a:ext>
                </a:extLst>
              </p:cNvPr>
              <p:cNvSpPr txBox="1"/>
              <p:nvPr/>
            </p:nvSpPr>
            <p:spPr>
              <a:xfrm>
                <a:off x="2038442" y="2281988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</a:t>
                </a:r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DC7D5D75-B0FE-AF43-FA00-965E6289DD1D}"/>
                  </a:ext>
                </a:extLst>
              </p:cNvPr>
              <p:cNvSpPr txBox="1"/>
              <p:nvPr/>
            </p:nvSpPr>
            <p:spPr>
              <a:xfrm>
                <a:off x="2038442" y="3114695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</a:t>
                </a:r>
              </a:p>
            </p:txBody>
          </p:sp>
          <p:sp>
            <p:nvSpPr>
              <p:cNvPr id="81" name="ZoneTexte 80">
                <a:extLst>
                  <a:ext uri="{FF2B5EF4-FFF2-40B4-BE49-F238E27FC236}">
                    <a16:creationId xmlns:a16="http://schemas.microsoft.com/office/drawing/2014/main" id="{010AD3E1-FFB1-B0AE-AE57-462FC82D86CD}"/>
                  </a:ext>
                </a:extLst>
              </p:cNvPr>
              <p:cNvSpPr txBox="1"/>
              <p:nvPr/>
            </p:nvSpPr>
            <p:spPr>
              <a:xfrm>
                <a:off x="2035990" y="3938025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</a:t>
                </a:r>
              </a:p>
            </p:txBody>
          </p:sp>
          <p:sp>
            <p:nvSpPr>
              <p:cNvPr id="82" name="ZoneTexte 81">
                <a:extLst>
                  <a:ext uri="{FF2B5EF4-FFF2-40B4-BE49-F238E27FC236}">
                    <a16:creationId xmlns:a16="http://schemas.microsoft.com/office/drawing/2014/main" id="{A3A1A35A-3A75-DD96-2CEC-2B0C9F64B025}"/>
                  </a:ext>
                </a:extLst>
              </p:cNvPr>
              <p:cNvSpPr txBox="1"/>
              <p:nvPr/>
            </p:nvSpPr>
            <p:spPr>
              <a:xfrm>
                <a:off x="2035990" y="4770732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</a:t>
                </a:r>
              </a:p>
            </p:txBody>
          </p:sp>
          <p:sp>
            <p:nvSpPr>
              <p:cNvPr id="83" name="ZoneTexte 82">
                <a:extLst>
                  <a:ext uri="{FF2B5EF4-FFF2-40B4-BE49-F238E27FC236}">
                    <a16:creationId xmlns:a16="http://schemas.microsoft.com/office/drawing/2014/main" id="{DB5E38BC-2D9E-3D95-3431-894DB7352C5D}"/>
                  </a:ext>
                </a:extLst>
              </p:cNvPr>
              <p:cNvSpPr txBox="1"/>
              <p:nvPr/>
            </p:nvSpPr>
            <p:spPr>
              <a:xfrm>
                <a:off x="2035990" y="5604584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</a:t>
                </a:r>
              </a:p>
            </p:txBody>
          </p:sp>
          <p:sp>
            <p:nvSpPr>
              <p:cNvPr id="85" name="ZoneTexte 84">
                <a:extLst>
                  <a:ext uri="{FF2B5EF4-FFF2-40B4-BE49-F238E27FC236}">
                    <a16:creationId xmlns:a16="http://schemas.microsoft.com/office/drawing/2014/main" id="{7BA7BB0A-59F6-704E-2611-8E4CA7A11B06}"/>
                  </a:ext>
                </a:extLst>
              </p:cNvPr>
              <p:cNvSpPr txBox="1"/>
              <p:nvPr/>
            </p:nvSpPr>
            <p:spPr>
              <a:xfrm>
                <a:off x="2035990" y="6437291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</a:t>
                </a:r>
              </a:p>
            </p:txBody>
          </p:sp>
        </p:grpSp>
        <p:grpSp>
          <p:nvGrpSpPr>
            <p:cNvPr id="87" name="Groupe 86">
              <a:extLst>
                <a:ext uri="{FF2B5EF4-FFF2-40B4-BE49-F238E27FC236}">
                  <a16:creationId xmlns:a16="http://schemas.microsoft.com/office/drawing/2014/main" id="{6D3A6963-EB5E-9A66-AB43-B06E77103985}"/>
                </a:ext>
              </a:extLst>
            </p:cNvPr>
            <p:cNvGrpSpPr/>
            <p:nvPr/>
          </p:nvGrpSpPr>
          <p:grpSpPr>
            <a:xfrm>
              <a:off x="4573640" y="606338"/>
              <a:ext cx="350624" cy="6077174"/>
              <a:chOff x="2035990" y="606338"/>
              <a:chExt cx="350624" cy="6077174"/>
            </a:xfrm>
          </p:grpSpPr>
          <p:sp>
            <p:nvSpPr>
              <p:cNvPr id="88" name="ZoneTexte 87">
                <a:extLst>
                  <a:ext uri="{FF2B5EF4-FFF2-40B4-BE49-F238E27FC236}">
                    <a16:creationId xmlns:a16="http://schemas.microsoft.com/office/drawing/2014/main" id="{43047905-F1E4-A859-CDF9-4FB784FA4980}"/>
                  </a:ext>
                </a:extLst>
              </p:cNvPr>
              <p:cNvSpPr txBox="1"/>
              <p:nvPr/>
            </p:nvSpPr>
            <p:spPr>
              <a:xfrm>
                <a:off x="2038442" y="606338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</a:t>
                </a:r>
              </a:p>
            </p:txBody>
          </p:sp>
          <p:sp>
            <p:nvSpPr>
              <p:cNvPr id="89" name="ZoneTexte 88">
                <a:extLst>
                  <a:ext uri="{FF2B5EF4-FFF2-40B4-BE49-F238E27FC236}">
                    <a16:creationId xmlns:a16="http://schemas.microsoft.com/office/drawing/2014/main" id="{6B10D0BB-5804-2108-53E2-CB8BD7656E22}"/>
                  </a:ext>
                </a:extLst>
              </p:cNvPr>
              <p:cNvSpPr txBox="1"/>
              <p:nvPr/>
            </p:nvSpPr>
            <p:spPr>
              <a:xfrm>
                <a:off x="2038442" y="1439045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</a:t>
                </a:r>
              </a:p>
            </p:txBody>
          </p:sp>
          <p:sp>
            <p:nvSpPr>
              <p:cNvPr id="90" name="ZoneTexte 89">
                <a:extLst>
                  <a:ext uri="{FF2B5EF4-FFF2-40B4-BE49-F238E27FC236}">
                    <a16:creationId xmlns:a16="http://schemas.microsoft.com/office/drawing/2014/main" id="{CD5EC8E2-C249-1B8E-6E2A-956E5CF9FB69}"/>
                  </a:ext>
                </a:extLst>
              </p:cNvPr>
              <p:cNvSpPr txBox="1"/>
              <p:nvPr/>
            </p:nvSpPr>
            <p:spPr>
              <a:xfrm>
                <a:off x="2038442" y="2281988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</a:t>
                </a:r>
              </a:p>
            </p:txBody>
          </p:sp>
          <p:sp>
            <p:nvSpPr>
              <p:cNvPr id="91" name="ZoneTexte 90">
                <a:extLst>
                  <a:ext uri="{FF2B5EF4-FFF2-40B4-BE49-F238E27FC236}">
                    <a16:creationId xmlns:a16="http://schemas.microsoft.com/office/drawing/2014/main" id="{DADC77D7-1D98-C768-EA9A-20C8F16AA362}"/>
                  </a:ext>
                </a:extLst>
              </p:cNvPr>
              <p:cNvSpPr txBox="1"/>
              <p:nvPr/>
            </p:nvSpPr>
            <p:spPr>
              <a:xfrm>
                <a:off x="2038442" y="3114695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</a:t>
                </a:r>
              </a:p>
            </p:txBody>
          </p:sp>
          <p:sp>
            <p:nvSpPr>
              <p:cNvPr id="92" name="ZoneTexte 91">
                <a:extLst>
                  <a:ext uri="{FF2B5EF4-FFF2-40B4-BE49-F238E27FC236}">
                    <a16:creationId xmlns:a16="http://schemas.microsoft.com/office/drawing/2014/main" id="{A13CE625-5915-0899-D97C-255BABE1A4EC}"/>
                  </a:ext>
                </a:extLst>
              </p:cNvPr>
              <p:cNvSpPr txBox="1"/>
              <p:nvPr/>
            </p:nvSpPr>
            <p:spPr>
              <a:xfrm>
                <a:off x="2035990" y="3938025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</a:t>
                </a:r>
              </a:p>
            </p:txBody>
          </p:sp>
          <p:sp>
            <p:nvSpPr>
              <p:cNvPr id="93" name="ZoneTexte 92">
                <a:extLst>
                  <a:ext uri="{FF2B5EF4-FFF2-40B4-BE49-F238E27FC236}">
                    <a16:creationId xmlns:a16="http://schemas.microsoft.com/office/drawing/2014/main" id="{F1A9D7BB-D3C3-1B5F-DA73-4B25C4612BD8}"/>
                  </a:ext>
                </a:extLst>
              </p:cNvPr>
              <p:cNvSpPr txBox="1"/>
              <p:nvPr/>
            </p:nvSpPr>
            <p:spPr>
              <a:xfrm>
                <a:off x="2035990" y="4770732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</a:t>
                </a:r>
              </a:p>
            </p:txBody>
          </p:sp>
          <p:sp>
            <p:nvSpPr>
              <p:cNvPr id="94" name="ZoneTexte 93">
                <a:extLst>
                  <a:ext uri="{FF2B5EF4-FFF2-40B4-BE49-F238E27FC236}">
                    <a16:creationId xmlns:a16="http://schemas.microsoft.com/office/drawing/2014/main" id="{0217BD6D-22B1-1DE6-5F30-D220A57F236B}"/>
                  </a:ext>
                </a:extLst>
              </p:cNvPr>
              <p:cNvSpPr txBox="1"/>
              <p:nvPr/>
            </p:nvSpPr>
            <p:spPr>
              <a:xfrm>
                <a:off x="2035990" y="5604584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</a:t>
                </a:r>
              </a:p>
            </p:txBody>
          </p:sp>
          <p:sp>
            <p:nvSpPr>
              <p:cNvPr id="96" name="ZoneTexte 95">
                <a:extLst>
                  <a:ext uri="{FF2B5EF4-FFF2-40B4-BE49-F238E27FC236}">
                    <a16:creationId xmlns:a16="http://schemas.microsoft.com/office/drawing/2014/main" id="{C85081E9-0A63-2989-1770-945077D02C88}"/>
                  </a:ext>
                </a:extLst>
              </p:cNvPr>
              <p:cNvSpPr txBox="1"/>
              <p:nvPr/>
            </p:nvSpPr>
            <p:spPr>
              <a:xfrm>
                <a:off x="2035990" y="6437291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</a:t>
                </a:r>
              </a:p>
            </p:txBody>
          </p:sp>
        </p:grpSp>
        <p:grpSp>
          <p:nvGrpSpPr>
            <p:cNvPr id="97" name="Groupe 96">
              <a:extLst>
                <a:ext uri="{FF2B5EF4-FFF2-40B4-BE49-F238E27FC236}">
                  <a16:creationId xmlns:a16="http://schemas.microsoft.com/office/drawing/2014/main" id="{2140C267-96F1-3ECF-7230-D8AA4AEB0AE8}"/>
                </a:ext>
              </a:extLst>
            </p:cNvPr>
            <p:cNvGrpSpPr/>
            <p:nvPr/>
          </p:nvGrpSpPr>
          <p:grpSpPr>
            <a:xfrm>
              <a:off x="7022984" y="606338"/>
              <a:ext cx="350624" cy="6077174"/>
              <a:chOff x="2035990" y="606338"/>
              <a:chExt cx="350624" cy="6077174"/>
            </a:xfrm>
          </p:grpSpPr>
          <p:sp>
            <p:nvSpPr>
              <p:cNvPr id="98" name="ZoneTexte 97">
                <a:extLst>
                  <a:ext uri="{FF2B5EF4-FFF2-40B4-BE49-F238E27FC236}">
                    <a16:creationId xmlns:a16="http://schemas.microsoft.com/office/drawing/2014/main" id="{B444421D-231A-CF71-5725-3E4A914A6769}"/>
                  </a:ext>
                </a:extLst>
              </p:cNvPr>
              <p:cNvSpPr txBox="1"/>
              <p:nvPr/>
            </p:nvSpPr>
            <p:spPr>
              <a:xfrm>
                <a:off x="2038442" y="606338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</a:t>
                </a:r>
              </a:p>
            </p:txBody>
          </p:sp>
          <p:sp>
            <p:nvSpPr>
              <p:cNvPr id="99" name="ZoneTexte 98">
                <a:extLst>
                  <a:ext uri="{FF2B5EF4-FFF2-40B4-BE49-F238E27FC236}">
                    <a16:creationId xmlns:a16="http://schemas.microsoft.com/office/drawing/2014/main" id="{79192CF7-7EB9-C29E-7087-6F4BC9AE96B5}"/>
                  </a:ext>
                </a:extLst>
              </p:cNvPr>
              <p:cNvSpPr txBox="1"/>
              <p:nvPr/>
            </p:nvSpPr>
            <p:spPr>
              <a:xfrm>
                <a:off x="2038442" y="1439045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</a:t>
                </a:r>
              </a:p>
            </p:txBody>
          </p:sp>
          <p:sp>
            <p:nvSpPr>
              <p:cNvPr id="100" name="ZoneTexte 99">
                <a:extLst>
                  <a:ext uri="{FF2B5EF4-FFF2-40B4-BE49-F238E27FC236}">
                    <a16:creationId xmlns:a16="http://schemas.microsoft.com/office/drawing/2014/main" id="{A218465A-DB38-6BE6-D6E8-34DF27EE229D}"/>
                  </a:ext>
                </a:extLst>
              </p:cNvPr>
              <p:cNvSpPr txBox="1"/>
              <p:nvPr/>
            </p:nvSpPr>
            <p:spPr>
              <a:xfrm>
                <a:off x="2038442" y="2281988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</a:t>
                </a:r>
              </a:p>
            </p:txBody>
          </p:sp>
          <p:sp>
            <p:nvSpPr>
              <p:cNvPr id="102" name="ZoneTexte 101">
                <a:extLst>
                  <a:ext uri="{FF2B5EF4-FFF2-40B4-BE49-F238E27FC236}">
                    <a16:creationId xmlns:a16="http://schemas.microsoft.com/office/drawing/2014/main" id="{3CBC93E2-6B85-B2D7-974F-DD0854ECD40F}"/>
                  </a:ext>
                </a:extLst>
              </p:cNvPr>
              <p:cNvSpPr txBox="1"/>
              <p:nvPr/>
            </p:nvSpPr>
            <p:spPr>
              <a:xfrm>
                <a:off x="2038442" y="3114695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</a:t>
                </a:r>
              </a:p>
            </p:txBody>
          </p:sp>
          <p:sp>
            <p:nvSpPr>
              <p:cNvPr id="103" name="ZoneTexte 102">
                <a:extLst>
                  <a:ext uri="{FF2B5EF4-FFF2-40B4-BE49-F238E27FC236}">
                    <a16:creationId xmlns:a16="http://schemas.microsoft.com/office/drawing/2014/main" id="{A93BFEC9-F17A-2085-0CFD-CE7A35B2310A}"/>
                  </a:ext>
                </a:extLst>
              </p:cNvPr>
              <p:cNvSpPr txBox="1"/>
              <p:nvPr/>
            </p:nvSpPr>
            <p:spPr>
              <a:xfrm>
                <a:off x="2035990" y="3938025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</a:t>
                </a:r>
              </a:p>
            </p:txBody>
          </p:sp>
          <p:sp>
            <p:nvSpPr>
              <p:cNvPr id="104" name="ZoneTexte 103">
                <a:extLst>
                  <a:ext uri="{FF2B5EF4-FFF2-40B4-BE49-F238E27FC236}">
                    <a16:creationId xmlns:a16="http://schemas.microsoft.com/office/drawing/2014/main" id="{EA45E877-85AF-6C4E-9A3C-9EDA0E5C41FC}"/>
                  </a:ext>
                </a:extLst>
              </p:cNvPr>
              <p:cNvSpPr txBox="1"/>
              <p:nvPr/>
            </p:nvSpPr>
            <p:spPr>
              <a:xfrm>
                <a:off x="2035990" y="4770732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</a:t>
                </a:r>
              </a:p>
            </p:txBody>
          </p:sp>
          <p:sp>
            <p:nvSpPr>
              <p:cNvPr id="105" name="ZoneTexte 104">
                <a:extLst>
                  <a:ext uri="{FF2B5EF4-FFF2-40B4-BE49-F238E27FC236}">
                    <a16:creationId xmlns:a16="http://schemas.microsoft.com/office/drawing/2014/main" id="{27E32F93-1ACA-6977-93DC-6F8BD6466EC2}"/>
                  </a:ext>
                </a:extLst>
              </p:cNvPr>
              <p:cNvSpPr txBox="1"/>
              <p:nvPr/>
            </p:nvSpPr>
            <p:spPr>
              <a:xfrm>
                <a:off x="2035990" y="5604584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</a:t>
                </a:r>
              </a:p>
            </p:txBody>
          </p:sp>
          <p:sp>
            <p:nvSpPr>
              <p:cNvPr id="106" name="ZoneTexte 105">
                <a:extLst>
                  <a:ext uri="{FF2B5EF4-FFF2-40B4-BE49-F238E27FC236}">
                    <a16:creationId xmlns:a16="http://schemas.microsoft.com/office/drawing/2014/main" id="{07FE336B-97CC-BF4C-4756-8FCE64931D16}"/>
                  </a:ext>
                </a:extLst>
              </p:cNvPr>
              <p:cNvSpPr txBox="1"/>
              <p:nvPr/>
            </p:nvSpPr>
            <p:spPr>
              <a:xfrm>
                <a:off x="2035990" y="6437291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</a:t>
                </a:r>
              </a:p>
            </p:txBody>
          </p:sp>
        </p:grpSp>
        <p:grpSp>
          <p:nvGrpSpPr>
            <p:cNvPr id="108" name="Groupe 107">
              <a:extLst>
                <a:ext uri="{FF2B5EF4-FFF2-40B4-BE49-F238E27FC236}">
                  <a16:creationId xmlns:a16="http://schemas.microsoft.com/office/drawing/2014/main" id="{BC557065-6DCB-9E98-EBE5-A400146AD94D}"/>
                </a:ext>
              </a:extLst>
            </p:cNvPr>
            <p:cNvGrpSpPr/>
            <p:nvPr/>
          </p:nvGrpSpPr>
          <p:grpSpPr>
            <a:xfrm>
              <a:off x="9478386" y="606338"/>
              <a:ext cx="350624" cy="6077174"/>
              <a:chOff x="2035990" y="606338"/>
              <a:chExt cx="350624" cy="6077174"/>
            </a:xfrm>
          </p:grpSpPr>
          <p:sp>
            <p:nvSpPr>
              <p:cNvPr id="109" name="ZoneTexte 108">
                <a:extLst>
                  <a:ext uri="{FF2B5EF4-FFF2-40B4-BE49-F238E27FC236}">
                    <a16:creationId xmlns:a16="http://schemas.microsoft.com/office/drawing/2014/main" id="{37EC9477-1BC1-22BC-2CB7-F5553D5364FE}"/>
                  </a:ext>
                </a:extLst>
              </p:cNvPr>
              <p:cNvSpPr txBox="1"/>
              <p:nvPr/>
            </p:nvSpPr>
            <p:spPr>
              <a:xfrm>
                <a:off x="2038442" y="606338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</a:t>
                </a:r>
              </a:p>
            </p:txBody>
          </p:sp>
          <p:sp>
            <p:nvSpPr>
              <p:cNvPr id="110" name="ZoneTexte 109">
                <a:extLst>
                  <a:ext uri="{FF2B5EF4-FFF2-40B4-BE49-F238E27FC236}">
                    <a16:creationId xmlns:a16="http://schemas.microsoft.com/office/drawing/2014/main" id="{7868A913-9BC6-0509-8119-E5D31299D75B}"/>
                  </a:ext>
                </a:extLst>
              </p:cNvPr>
              <p:cNvSpPr txBox="1"/>
              <p:nvPr/>
            </p:nvSpPr>
            <p:spPr>
              <a:xfrm>
                <a:off x="2038442" y="1439045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</a:t>
                </a:r>
              </a:p>
            </p:txBody>
          </p:sp>
          <p:sp>
            <p:nvSpPr>
              <p:cNvPr id="111" name="ZoneTexte 110">
                <a:extLst>
                  <a:ext uri="{FF2B5EF4-FFF2-40B4-BE49-F238E27FC236}">
                    <a16:creationId xmlns:a16="http://schemas.microsoft.com/office/drawing/2014/main" id="{FC3224C8-9F41-E249-6A98-EF67322741B4}"/>
                  </a:ext>
                </a:extLst>
              </p:cNvPr>
              <p:cNvSpPr txBox="1"/>
              <p:nvPr/>
            </p:nvSpPr>
            <p:spPr>
              <a:xfrm>
                <a:off x="2038442" y="2281988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</a:t>
                </a:r>
              </a:p>
            </p:txBody>
          </p:sp>
          <p:sp>
            <p:nvSpPr>
              <p:cNvPr id="112" name="ZoneTexte 111">
                <a:extLst>
                  <a:ext uri="{FF2B5EF4-FFF2-40B4-BE49-F238E27FC236}">
                    <a16:creationId xmlns:a16="http://schemas.microsoft.com/office/drawing/2014/main" id="{58716CBE-F30E-65A3-20BE-CA47BB9DC570}"/>
                  </a:ext>
                </a:extLst>
              </p:cNvPr>
              <p:cNvSpPr txBox="1"/>
              <p:nvPr/>
            </p:nvSpPr>
            <p:spPr>
              <a:xfrm>
                <a:off x="2038442" y="3114695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</a:t>
                </a:r>
              </a:p>
            </p:txBody>
          </p:sp>
          <p:sp>
            <p:nvSpPr>
              <p:cNvPr id="114" name="ZoneTexte 113">
                <a:extLst>
                  <a:ext uri="{FF2B5EF4-FFF2-40B4-BE49-F238E27FC236}">
                    <a16:creationId xmlns:a16="http://schemas.microsoft.com/office/drawing/2014/main" id="{6B2045DC-5680-69CF-73AA-44BAA0F1DD5A}"/>
                  </a:ext>
                </a:extLst>
              </p:cNvPr>
              <p:cNvSpPr txBox="1"/>
              <p:nvPr/>
            </p:nvSpPr>
            <p:spPr>
              <a:xfrm>
                <a:off x="2035990" y="3938025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</a:t>
                </a:r>
              </a:p>
            </p:txBody>
          </p:sp>
          <p:sp>
            <p:nvSpPr>
              <p:cNvPr id="115" name="ZoneTexte 114">
                <a:extLst>
                  <a:ext uri="{FF2B5EF4-FFF2-40B4-BE49-F238E27FC236}">
                    <a16:creationId xmlns:a16="http://schemas.microsoft.com/office/drawing/2014/main" id="{A960E93A-0E87-7C98-DB76-2375F57FECE3}"/>
                  </a:ext>
                </a:extLst>
              </p:cNvPr>
              <p:cNvSpPr txBox="1"/>
              <p:nvPr/>
            </p:nvSpPr>
            <p:spPr>
              <a:xfrm>
                <a:off x="2035990" y="4770732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</a:t>
                </a:r>
              </a:p>
            </p:txBody>
          </p:sp>
          <p:sp>
            <p:nvSpPr>
              <p:cNvPr id="116" name="ZoneTexte 115">
                <a:extLst>
                  <a:ext uri="{FF2B5EF4-FFF2-40B4-BE49-F238E27FC236}">
                    <a16:creationId xmlns:a16="http://schemas.microsoft.com/office/drawing/2014/main" id="{93441099-65A6-1965-1D15-245D13C8D9EC}"/>
                  </a:ext>
                </a:extLst>
              </p:cNvPr>
              <p:cNvSpPr txBox="1"/>
              <p:nvPr/>
            </p:nvSpPr>
            <p:spPr>
              <a:xfrm>
                <a:off x="2035990" y="5604584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</a:t>
                </a:r>
              </a:p>
            </p:txBody>
          </p:sp>
          <p:sp>
            <p:nvSpPr>
              <p:cNvPr id="117" name="ZoneTexte 116">
                <a:extLst>
                  <a:ext uri="{FF2B5EF4-FFF2-40B4-BE49-F238E27FC236}">
                    <a16:creationId xmlns:a16="http://schemas.microsoft.com/office/drawing/2014/main" id="{A12E6798-A37B-95A5-CC62-DCAB489BE022}"/>
                  </a:ext>
                </a:extLst>
              </p:cNvPr>
              <p:cNvSpPr txBox="1"/>
              <p:nvPr/>
            </p:nvSpPr>
            <p:spPr>
              <a:xfrm>
                <a:off x="2035990" y="6437291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</a:t>
                </a:r>
              </a:p>
            </p:txBody>
          </p:sp>
        </p:grpSp>
      </p:grpSp>
      <p:grpSp>
        <p:nvGrpSpPr>
          <p:cNvPr id="156" name="Groupe 155">
            <a:extLst>
              <a:ext uri="{FF2B5EF4-FFF2-40B4-BE49-F238E27FC236}">
                <a16:creationId xmlns:a16="http://schemas.microsoft.com/office/drawing/2014/main" id="{1C65596F-1220-3165-1501-75F6DA4FB7AB}"/>
              </a:ext>
            </a:extLst>
          </p:cNvPr>
          <p:cNvGrpSpPr/>
          <p:nvPr/>
        </p:nvGrpSpPr>
        <p:grpSpPr>
          <a:xfrm>
            <a:off x="2164917" y="174488"/>
            <a:ext cx="7600060" cy="6074093"/>
            <a:chOff x="2164917" y="174488"/>
            <a:chExt cx="7600060" cy="6074093"/>
          </a:xfrm>
        </p:grpSpPr>
        <p:grpSp>
          <p:nvGrpSpPr>
            <p:cNvPr id="128" name="Groupe 127">
              <a:extLst>
                <a:ext uri="{FF2B5EF4-FFF2-40B4-BE49-F238E27FC236}">
                  <a16:creationId xmlns:a16="http://schemas.microsoft.com/office/drawing/2014/main" id="{26036E81-780B-09F2-88C9-339E68A38477}"/>
                </a:ext>
              </a:extLst>
            </p:cNvPr>
            <p:cNvGrpSpPr/>
            <p:nvPr/>
          </p:nvGrpSpPr>
          <p:grpSpPr>
            <a:xfrm>
              <a:off x="7097773" y="174488"/>
              <a:ext cx="209599" cy="6074093"/>
              <a:chOff x="7097773" y="174488"/>
              <a:chExt cx="209599" cy="6074093"/>
            </a:xfrm>
          </p:grpSpPr>
          <p:pic>
            <p:nvPicPr>
              <p:cNvPr id="120" name="Image 119">
                <a:extLst>
                  <a:ext uri="{FF2B5EF4-FFF2-40B4-BE49-F238E27FC236}">
                    <a16:creationId xmlns:a16="http://schemas.microsoft.com/office/drawing/2014/main" id="{B57F5965-60AE-2952-9FA6-1C9009D6F7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74488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1" name="Image 120">
                <a:extLst>
                  <a:ext uri="{FF2B5EF4-FFF2-40B4-BE49-F238E27FC236}">
                    <a16:creationId xmlns:a16="http://schemas.microsoft.com/office/drawing/2014/main" id="{608F26AA-6391-760A-3594-7F6C12C680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014203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2" name="Image 121">
                <a:extLst>
                  <a:ext uri="{FF2B5EF4-FFF2-40B4-BE49-F238E27FC236}">
                    <a16:creationId xmlns:a16="http://schemas.microsoft.com/office/drawing/2014/main" id="{30B58B05-C372-A46B-E944-F6D2CCD6B8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83857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3" name="Image 122">
                <a:extLst>
                  <a:ext uri="{FF2B5EF4-FFF2-40B4-BE49-F238E27FC236}">
                    <a16:creationId xmlns:a16="http://schemas.microsoft.com/office/drawing/2014/main" id="{8DFDE74B-C339-2979-9CA1-ABF2ADCA310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268781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4" name="Image 123">
                <a:extLst>
                  <a:ext uri="{FF2B5EF4-FFF2-40B4-BE49-F238E27FC236}">
                    <a16:creationId xmlns:a16="http://schemas.microsoft.com/office/drawing/2014/main" id="{CB4CA42D-C530-6F90-D46F-996A43E9B2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3525654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5" name="Image 124">
                <a:extLst>
                  <a:ext uri="{FF2B5EF4-FFF2-40B4-BE49-F238E27FC236}">
                    <a16:creationId xmlns:a16="http://schemas.microsoft.com/office/drawing/2014/main" id="{C61E22DA-5D20-28E4-9C76-B0C50C6D6F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4365369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6" name="Image 125">
                <a:extLst>
                  <a:ext uri="{FF2B5EF4-FFF2-40B4-BE49-F238E27FC236}">
                    <a16:creationId xmlns:a16="http://schemas.microsoft.com/office/drawing/2014/main" id="{4C3A15D1-2B8F-D3CA-5022-EC78AE13330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5189742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7" name="Image 126">
                <a:extLst>
                  <a:ext uri="{FF2B5EF4-FFF2-40B4-BE49-F238E27FC236}">
                    <a16:creationId xmlns:a16="http://schemas.microsoft.com/office/drawing/2014/main" id="{229FC32B-CCA0-8A78-DEFD-05B1462AB57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6038982"/>
                <a:ext cx="209599" cy="209599"/>
              </a:xfrm>
              <a:prstGeom prst="rect">
                <a:avLst/>
              </a:prstGeom>
            </p:spPr>
          </p:pic>
        </p:grpSp>
        <p:grpSp>
          <p:nvGrpSpPr>
            <p:cNvPr id="129" name="Groupe 128">
              <a:extLst>
                <a:ext uri="{FF2B5EF4-FFF2-40B4-BE49-F238E27FC236}">
                  <a16:creationId xmlns:a16="http://schemas.microsoft.com/office/drawing/2014/main" id="{2DB2ED61-49CA-9DF1-0967-6F5843AD3CA8}"/>
                </a:ext>
              </a:extLst>
            </p:cNvPr>
            <p:cNvGrpSpPr/>
            <p:nvPr/>
          </p:nvGrpSpPr>
          <p:grpSpPr>
            <a:xfrm>
              <a:off x="9555378" y="174488"/>
              <a:ext cx="209599" cy="6074093"/>
              <a:chOff x="7097773" y="174488"/>
              <a:chExt cx="209599" cy="6074093"/>
            </a:xfrm>
          </p:grpSpPr>
          <p:pic>
            <p:nvPicPr>
              <p:cNvPr id="130" name="Image 129">
                <a:extLst>
                  <a:ext uri="{FF2B5EF4-FFF2-40B4-BE49-F238E27FC236}">
                    <a16:creationId xmlns:a16="http://schemas.microsoft.com/office/drawing/2014/main" id="{638E0FAE-7A7F-6C23-C560-8E7E10379E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74488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1" name="Image 130">
                <a:extLst>
                  <a:ext uri="{FF2B5EF4-FFF2-40B4-BE49-F238E27FC236}">
                    <a16:creationId xmlns:a16="http://schemas.microsoft.com/office/drawing/2014/main" id="{A25B9314-9CCE-C2BA-38B4-9DA6FC4E2B3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014203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2" name="Image 131">
                <a:extLst>
                  <a:ext uri="{FF2B5EF4-FFF2-40B4-BE49-F238E27FC236}">
                    <a16:creationId xmlns:a16="http://schemas.microsoft.com/office/drawing/2014/main" id="{74B87E50-CC62-C47F-61C3-F76589C90C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83857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3" name="Image 132">
                <a:extLst>
                  <a:ext uri="{FF2B5EF4-FFF2-40B4-BE49-F238E27FC236}">
                    <a16:creationId xmlns:a16="http://schemas.microsoft.com/office/drawing/2014/main" id="{B4766410-2B3D-9B66-0343-F982F0B49A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268781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4" name="Image 133">
                <a:extLst>
                  <a:ext uri="{FF2B5EF4-FFF2-40B4-BE49-F238E27FC236}">
                    <a16:creationId xmlns:a16="http://schemas.microsoft.com/office/drawing/2014/main" id="{BBF3B79F-F6CE-7850-C22E-365EED527C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3525654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5" name="Image 134">
                <a:extLst>
                  <a:ext uri="{FF2B5EF4-FFF2-40B4-BE49-F238E27FC236}">
                    <a16:creationId xmlns:a16="http://schemas.microsoft.com/office/drawing/2014/main" id="{4003C3DA-B7A4-F680-2213-B46F1D8AC1D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4365369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6" name="Image 135">
                <a:extLst>
                  <a:ext uri="{FF2B5EF4-FFF2-40B4-BE49-F238E27FC236}">
                    <a16:creationId xmlns:a16="http://schemas.microsoft.com/office/drawing/2014/main" id="{21D8B7E7-8DAC-B1A6-6DA7-57C45D503A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5189742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7" name="Image 136">
                <a:extLst>
                  <a:ext uri="{FF2B5EF4-FFF2-40B4-BE49-F238E27FC236}">
                    <a16:creationId xmlns:a16="http://schemas.microsoft.com/office/drawing/2014/main" id="{97B7FCF0-E732-F2C2-7A61-391ECD16B68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6038982"/>
                <a:ext cx="209599" cy="209599"/>
              </a:xfrm>
              <a:prstGeom prst="rect">
                <a:avLst/>
              </a:prstGeom>
            </p:spPr>
          </p:pic>
        </p:grpSp>
        <p:grpSp>
          <p:nvGrpSpPr>
            <p:cNvPr id="138" name="Groupe 137">
              <a:extLst>
                <a:ext uri="{FF2B5EF4-FFF2-40B4-BE49-F238E27FC236}">
                  <a16:creationId xmlns:a16="http://schemas.microsoft.com/office/drawing/2014/main" id="{502A7742-B51B-147A-3237-0C7109DCFA22}"/>
                </a:ext>
              </a:extLst>
            </p:cNvPr>
            <p:cNvGrpSpPr/>
            <p:nvPr/>
          </p:nvGrpSpPr>
          <p:grpSpPr>
            <a:xfrm>
              <a:off x="2164917" y="174488"/>
              <a:ext cx="209599" cy="6074093"/>
              <a:chOff x="7097773" y="174488"/>
              <a:chExt cx="209599" cy="6074093"/>
            </a:xfrm>
          </p:grpSpPr>
          <p:pic>
            <p:nvPicPr>
              <p:cNvPr id="139" name="Image 138">
                <a:extLst>
                  <a:ext uri="{FF2B5EF4-FFF2-40B4-BE49-F238E27FC236}">
                    <a16:creationId xmlns:a16="http://schemas.microsoft.com/office/drawing/2014/main" id="{9DF2D150-6E3F-EDF7-EC1F-87911F9D21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74488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0" name="Image 139">
                <a:extLst>
                  <a:ext uri="{FF2B5EF4-FFF2-40B4-BE49-F238E27FC236}">
                    <a16:creationId xmlns:a16="http://schemas.microsoft.com/office/drawing/2014/main" id="{2913EEDC-6517-E50F-C00A-1DCFC2427D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014203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1" name="Image 140">
                <a:extLst>
                  <a:ext uri="{FF2B5EF4-FFF2-40B4-BE49-F238E27FC236}">
                    <a16:creationId xmlns:a16="http://schemas.microsoft.com/office/drawing/2014/main" id="{315861D0-4315-8502-6F17-93A779CCB1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83857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2" name="Image 141">
                <a:extLst>
                  <a:ext uri="{FF2B5EF4-FFF2-40B4-BE49-F238E27FC236}">
                    <a16:creationId xmlns:a16="http://schemas.microsoft.com/office/drawing/2014/main" id="{E3886E86-F726-1524-327D-9B8D6226394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268781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3" name="Image 142">
                <a:extLst>
                  <a:ext uri="{FF2B5EF4-FFF2-40B4-BE49-F238E27FC236}">
                    <a16:creationId xmlns:a16="http://schemas.microsoft.com/office/drawing/2014/main" id="{44029D18-D4DE-0885-5BF7-A4387015C9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3525654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4" name="Image 143">
                <a:extLst>
                  <a:ext uri="{FF2B5EF4-FFF2-40B4-BE49-F238E27FC236}">
                    <a16:creationId xmlns:a16="http://schemas.microsoft.com/office/drawing/2014/main" id="{AA60BC42-5A7C-45DC-89A7-9667D829D30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4365369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5" name="Image 144">
                <a:extLst>
                  <a:ext uri="{FF2B5EF4-FFF2-40B4-BE49-F238E27FC236}">
                    <a16:creationId xmlns:a16="http://schemas.microsoft.com/office/drawing/2014/main" id="{EC6C133D-4262-EC79-06C4-78D59D456A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5189742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6" name="Image 145">
                <a:extLst>
                  <a:ext uri="{FF2B5EF4-FFF2-40B4-BE49-F238E27FC236}">
                    <a16:creationId xmlns:a16="http://schemas.microsoft.com/office/drawing/2014/main" id="{2D9E1A13-3172-EABA-DAC3-71CD708099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6038982"/>
                <a:ext cx="209599" cy="209599"/>
              </a:xfrm>
              <a:prstGeom prst="rect">
                <a:avLst/>
              </a:prstGeom>
            </p:spPr>
          </p:pic>
        </p:grpSp>
        <p:grpSp>
          <p:nvGrpSpPr>
            <p:cNvPr id="147" name="Groupe 146">
              <a:extLst>
                <a:ext uri="{FF2B5EF4-FFF2-40B4-BE49-F238E27FC236}">
                  <a16:creationId xmlns:a16="http://schemas.microsoft.com/office/drawing/2014/main" id="{C72E7DEE-9407-4B69-B90D-525921C739B0}"/>
                </a:ext>
              </a:extLst>
            </p:cNvPr>
            <p:cNvGrpSpPr/>
            <p:nvPr/>
          </p:nvGrpSpPr>
          <p:grpSpPr>
            <a:xfrm>
              <a:off x="4622522" y="174488"/>
              <a:ext cx="209599" cy="6074093"/>
              <a:chOff x="7097773" y="174488"/>
              <a:chExt cx="209599" cy="6074093"/>
            </a:xfrm>
          </p:grpSpPr>
          <p:pic>
            <p:nvPicPr>
              <p:cNvPr id="148" name="Image 147">
                <a:extLst>
                  <a:ext uri="{FF2B5EF4-FFF2-40B4-BE49-F238E27FC236}">
                    <a16:creationId xmlns:a16="http://schemas.microsoft.com/office/drawing/2014/main" id="{384730DA-7609-4389-9A95-589CCEE9E5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74488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9" name="Image 148">
                <a:extLst>
                  <a:ext uri="{FF2B5EF4-FFF2-40B4-BE49-F238E27FC236}">
                    <a16:creationId xmlns:a16="http://schemas.microsoft.com/office/drawing/2014/main" id="{79C12D41-7915-CBFF-49B4-849C9FE4BB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014203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0" name="Image 149">
                <a:extLst>
                  <a:ext uri="{FF2B5EF4-FFF2-40B4-BE49-F238E27FC236}">
                    <a16:creationId xmlns:a16="http://schemas.microsoft.com/office/drawing/2014/main" id="{C003FE71-56E2-BE35-9C75-52C7B75E660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83857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1" name="Image 150">
                <a:extLst>
                  <a:ext uri="{FF2B5EF4-FFF2-40B4-BE49-F238E27FC236}">
                    <a16:creationId xmlns:a16="http://schemas.microsoft.com/office/drawing/2014/main" id="{239482A9-3F55-BE40-7767-57FB81A216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268781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2" name="Image 151">
                <a:extLst>
                  <a:ext uri="{FF2B5EF4-FFF2-40B4-BE49-F238E27FC236}">
                    <a16:creationId xmlns:a16="http://schemas.microsoft.com/office/drawing/2014/main" id="{9268FBCC-5323-8D5F-5B20-7513E53734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3525654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3" name="Image 152">
                <a:extLst>
                  <a:ext uri="{FF2B5EF4-FFF2-40B4-BE49-F238E27FC236}">
                    <a16:creationId xmlns:a16="http://schemas.microsoft.com/office/drawing/2014/main" id="{EB5D6AC1-57B5-C42F-DCDE-0476E91E16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4365369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4" name="Image 153">
                <a:extLst>
                  <a:ext uri="{FF2B5EF4-FFF2-40B4-BE49-F238E27FC236}">
                    <a16:creationId xmlns:a16="http://schemas.microsoft.com/office/drawing/2014/main" id="{155D1213-AF64-D789-0A83-940A9423BBD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5189742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5" name="Image 154">
                <a:extLst>
                  <a:ext uri="{FF2B5EF4-FFF2-40B4-BE49-F238E27FC236}">
                    <a16:creationId xmlns:a16="http://schemas.microsoft.com/office/drawing/2014/main" id="{344229DB-9239-E46B-F712-B6175D2E89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6038982"/>
                <a:ext cx="209599" cy="209599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4660647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onception fond de vagues dégradé vert">
            <a:extLst>
              <a:ext uri="{FF2B5EF4-FFF2-40B4-BE49-F238E27FC236}">
                <a16:creationId xmlns:a16="http://schemas.microsoft.com/office/drawing/2014/main" id="{D472851D-9292-4138-39FA-00DF797547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73"/>
          <a:stretch/>
        </p:blipFill>
        <p:spPr bwMode="auto">
          <a:xfrm>
            <a:off x="0" y="-4382"/>
            <a:ext cx="9913770" cy="6846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4" name="Groupe 43">
            <a:extLst>
              <a:ext uri="{FF2B5EF4-FFF2-40B4-BE49-F238E27FC236}">
                <a16:creationId xmlns:a16="http://schemas.microsoft.com/office/drawing/2014/main" id="{3D6CFFB7-A34F-E234-5E42-87B7A2F20F13}"/>
              </a:ext>
            </a:extLst>
          </p:cNvPr>
          <p:cNvGrpSpPr/>
          <p:nvPr/>
        </p:nvGrpSpPr>
        <p:grpSpPr>
          <a:xfrm>
            <a:off x="131720" y="132559"/>
            <a:ext cx="9649589" cy="6550953"/>
            <a:chOff x="369676" y="243395"/>
            <a:chExt cx="9166647" cy="7647478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D8F8D994-EA2A-0C78-002F-05D93F05E7AD}"/>
                </a:ext>
              </a:extLst>
            </p:cNvPr>
            <p:cNvGrpSpPr/>
            <p:nvPr/>
          </p:nvGrpSpPr>
          <p:grpSpPr>
            <a:xfrm>
              <a:off x="369676" y="243395"/>
              <a:ext cx="9166647" cy="1812940"/>
              <a:chOff x="284581" y="243395"/>
              <a:chExt cx="9166647" cy="1812940"/>
            </a:xfrm>
          </p:grpSpPr>
          <p:grpSp>
            <p:nvGrpSpPr>
              <p:cNvPr id="3" name="Groupe 2">
                <a:extLst>
                  <a:ext uri="{FF2B5EF4-FFF2-40B4-BE49-F238E27FC236}">
                    <a16:creationId xmlns:a16="http://schemas.microsoft.com/office/drawing/2014/main" id="{AD4BD857-F080-D4D3-F38E-B55F1C73C4D4}"/>
                  </a:ext>
                </a:extLst>
              </p:cNvPr>
              <p:cNvGrpSpPr/>
              <p:nvPr/>
            </p:nvGrpSpPr>
            <p:grpSpPr>
              <a:xfrm>
                <a:off x="284581" y="243395"/>
                <a:ext cx="6836656" cy="1812940"/>
                <a:chOff x="284580" y="243395"/>
                <a:chExt cx="9295476" cy="6173263"/>
              </a:xfrm>
            </p:grpSpPr>
            <p:sp>
              <p:nvSpPr>
                <p:cNvPr id="10" name="Rectangle : coins arrondis 9">
                  <a:extLst>
                    <a:ext uri="{FF2B5EF4-FFF2-40B4-BE49-F238E27FC236}">
                      <a16:creationId xmlns:a16="http://schemas.microsoft.com/office/drawing/2014/main" id="{F5554F7F-0550-DC80-074B-5ED3E1CF0D77}"/>
                    </a:ext>
                  </a:extLst>
                </p:cNvPr>
                <p:cNvSpPr/>
                <p:nvPr/>
              </p:nvSpPr>
              <p:spPr>
                <a:xfrm>
                  <a:off x="284580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pourtant</a:t>
                  </a:r>
                </a:p>
              </p:txBody>
            </p:sp>
            <p:sp>
              <p:nvSpPr>
                <p:cNvPr id="84" name="Rectangle : coins arrondis 83">
                  <a:extLst>
                    <a:ext uri="{FF2B5EF4-FFF2-40B4-BE49-F238E27FC236}">
                      <a16:creationId xmlns:a16="http://schemas.microsoft.com/office/drawing/2014/main" id="{96B8893E-8C40-0E1F-3ADA-452225AA9141}"/>
                    </a:ext>
                  </a:extLst>
                </p:cNvPr>
                <p:cNvSpPr/>
                <p:nvPr/>
              </p:nvSpPr>
              <p:spPr>
                <a:xfrm>
                  <a:off x="3460078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éléphant</a:t>
                  </a:r>
                </a:p>
              </p:txBody>
            </p:sp>
            <p:sp>
              <p:nvSpPr>
                <p:cNvPr id="95" name="Rectangle : coins arrondis 94">
                  <a:extLst>
                    <a:ext uri="{FF2B5EF4-FFF2-40B4-BE49-F238E27FC236}">
                      <a16:creationId xmlns:a16="http://schemas.microsoft.com/office/drawing/2014/main" id="{3A49B013-6406-3AAF-1936-407DF80D2D35}"/>
                    </a:ext>
                  </a:extLst>
                </p:cNvPr>
                <p:cNvSpPr/>
                <p:nvPr/>
              </p:nvSpPr>
              <p:spPr>
                <a:xfrm>
                  <a:off x="6628056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monument</a:t>
                  </a:r>
                </a:p>
              </p:txBody>
            </p:sp>
            <p:sp>
              <p:nvSpPr>
                <p:cNvPr id="101" name="Rectangle : coins arrondis 100">
                  <a:extLst>
                    <a:ext uri="{FF2B5EF4-FFF2-40B4-BE49-F238E27FC236}">
                      <a16:creationId xmlns:a16="http://schemas.microsoft.com/office/drawing/2014/main" id="{C1AC2E81-4ADF-CD56-2E6E-EC904D3C31A2}"/>
                    </a:ext>
                  </a:extLst>
                </p:cNvPr>
                <p:cNvSpPr/>
                <p:nvPr/>
              </p:nvSpPr>
              <p:spPr>
                <a:xfrm>
                  <a:off x="3460078" y="3554602"/>
                  <a:ext cx="2952000" cy="2862056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immigrant</a:t>
                  </a:r>
                </a:p>
              </p:txBody>
            </p:sp>
            <p:sp>
              <p:nvSpPr>
                <p:cNvPr id="107" name="Rectangle : coins arrondis 106">
                  <a:extLst>
                    <a:ext uri="{FF2B5EF4-FFF2-40B4-BE49-F238E27FC236}">
                      <a16:creationId xmlns:a16="http://schemas.microsoft.com/office/drawing/2014/main" id="{088CC6BE-DCA5-B310-FA9F-E2E52B05E05D}"/>
                    </a:ext>
                  </a:extLst>
                </p:cNvPr>
                <p:cNvSpPr/>
                <p:nvPr/>
              </p:nvSpPr>
              <p:spPr>
                <a:xfrm>
                  <a:off x="6628056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document</a:t>
                  </a:r>
                </a:p>
              </p:txBody>
            </p:sp>
            <p:sp>
              <p:nvSpPr>
                <p:cNvPr id="113" name="Rectangle : coins arrondis 112">
                  <a:extLst>
                    <a:ext uri="{FF2B5EF4-FFF2-40B4-BE49-F238E27FC236}">
                      <a16:creationId xmlns:a16="http://schemas.microsoft.com/office/drawing/2014/main" id="{74353842-E46E-9240-3CED-F3F73456A63C}"/>
                    </a:ext>
                  </a:extLst>
                </p:cNvPr>
                <p:cNvSpPr/>
                <p:nvPr/>
              </p:nvSpPr>
              <p:spPr>
                <a:xfrm>
                  <a:off x="284580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devant</a:t>
                  </a:r>
                </a:p>
              </p:txBody>
            </p:sp>
          </p:grpSp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8AC43D6-F7F4-FD97-DE53-2F99AAB13568}"/>
                  </a:ext>
                </a:extLst>
              </p:cNvPr>
              <p:cNvSpPr/>
              <p:nvPr/>
            </p:nvSpPr>
            <p:spPr>
              <a:xfrm>
                <a:off x="7280085" y="243395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1920A05B-BC6B-E5D2-CB2F-E432A831D06F}"/>
                  </a:ext>
                </a:extLst>
              </p:cNvPr>
              <p:cNvSpPr/>
              <p:nvPr/>
            </p:nvSpPr>
            <p:spPr>
              <a:xfrm>
                <a:off x="7280085" y="1215818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</p:grpSp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0CA3527D-69E1-91C2-C6AE-6213D2A9F7BC}"/>
                </a:ext>
              </a:extLst>
            </p:cNvPr>
            <p:cNvGrpSpPr/>
            <p:nvPr/>
          </p:nvGrpSpPr>
          <p:grpSpPr>
            <a:xfrm>
              <a:off x="369676" y="2188241"/>
              <a:ext cx="9166647" cy="1812940"/>
              <a:chOff x="284581" y="243395"/>
              <a:chExt cx="9166647" cy="1812940"/>
            </a:xfrm>
          </p:grpSpPr>
          <p:grpSp>
            <p:nvGrpSpPr>
              <p:cNvPr id="14" name="Groupe 13">
                <a:extLst>
                  <a:ext uri="{FF2B5EF4-FFF2-40B4-BE49-F238E27FC236}">
                    <a16:creationId xmlns:a16="http://schemas.microsoft.com/office/drawing/2014/main" id="{CD4D8C0F-902A-7F99-D56B-88B5FB5DBCAF}"/>
                  </a:ext>
                </a:extLst>
              </p:cNvPr>
              <p:cNvGrpSpPr/>
              <p:nvPr/>
            </p:nvGrpSpPr>
            <p:grpSpPr>
              <a:xfrm>
                <a:off x="284581" y="243395"/>
                <a:ext cx="6836656" cy="1812940"/>
                <a:chOff x="284580" y="243395"/>
                <a:chExt cx="9295476" cy="6173263"/>
              </a:xfrm>
            </p:grpSpPr>
            <p:sp>
              <p:nvSpPr>
                <p:cNvPr id="17" name="Rectangle : coins arrondis 16">
                  <a:extLst>
                    <a:ext uri="{FF2B5EF4-FFF2-40B4-BE49-F238E27FC236}">
                      <a16:creationId xmlns:a16="http://schemas.microsoft.com/office/drawing/2014/main" id="{B17BB40D-6431-3AC9-508B-1BB74B6C2CB9}"/>
                    </a:ext>
                  </a:extLst>
                </p:cNvPr>
                <p:cNvSpPr/>
                <p:nvPr/>
              </p:nvSpPr>
              <p:spPr>
                <a:xfrm>
                  <a:off x="284580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restaurant</a:t>
                  </a: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F04EAD59-3266-6B73-0F8D-6B0F1B11BFF6}"/>
                    </a:ext>
                  </a:extLst>
                </p:cNvPr>
                <p:cNvSpPr/>
                <p:nvPr/>
              </p:nvSpPr>
              <p:spPr>
                <a:xfrm>
                  <a:off x="3460078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vent</a:t>
                  </a:r>
                </a:p>
              </p:txBody>
            </p:sp>
            <p:sp>
              <p:nvSpPr>
                <p:cNvPr id="19" name="Rectangle : coins arrondis 18">
                  <a:extLst>
                    <a:ext uri="{FF2B5EF4-FFF2-40B4-BE49-F238E27FC236}">
                      <a16:creationId xmlns:a16="http://schemas.microsoft.com/office/drawing/2014/main" id="{571CA956-2C94-350A-AB59-7558BE0FED9F}"/>
                    </a:ext>
                  </a:extLst>
                </p:cNvPr>
                <p:cNvSpPr/>
                <p:nvPr/>
              </p:nvSpPr>
              <p:spPr>
                <a:xfrm>
                  <a:off x="6628056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jument</a:t>
                  </a:r>
                </a:p>
              </p:txBody>
            </p:sp>
            <p:sp>
              <p:nvSpPr>
                <p:cNvPr id="20" name="Rectangle : coins arrondis 19">
                  <a:extLst>
                    <a:ext uri="{FF2B5EF4-FFF2-40B4-BE49-F238E27FC236}">
                      <a16:creationId xmlns:a16="http://schemas.microsoft.com/office/drawing/2014/main" id="{ED101E0A-7910-2801-6833-CDBAF768674E}"/>
                    </a:ext>
                  </a:extLst>
                </p:cNvPr>
                <p:cNvSpPr/>
                <p:nvPr/>
              </p:nvSpPr>
              <p:spPr>
                <a:xfrm>
                  <a:off x="3460078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cent</a:t>
                  </a:r>
                </a:p>
              </p:txBody>
            </p:sp>
            <p:sp>
              <p:nvSpPr>
                <p:cNvPr id="21" name="Rectangle : coins arrondis 20">
                  <a:extLst>
                    <a:ext uri="{FF2B5EF4-FFF2-40B4-BE49-F238E27FC236}">
                      <a16:creationId xmlns:a16="http://schemas.microsoft.com/office/drawing/2014/main" id="{567121D7-F736-8FD4-C426-DFB9ADFE56C3}"/>
                    </a:ext>
                  </a:extLst>
                </p:cNvPr>
                <p:cNvSpPr/>
                <p:nvPr/>
              </p:nvSpPr>
              <p:spPr>
                <a:xfrm>
                  <a:off x="6628056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continent</a:t>
                  </a:r>
                </a:p>
              </p:txBody>
            </p:sp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EB83F3F-22CE-DF53-9336-502F0432FF0B}"/>
                    </a:ext>
                  </a:extLst>
                </p:cNvPr>
                <p:cNvSpPr/>
                <p:nvPr/>
              </p:nvSpPr>
              <p:spPr>
                <a:xfrm>
                  <a:off x="284580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cependant</a:t>
                  </a:r>
                </a:p>
              </p:txBody>
            </p:sp>
          </p:grp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3E094993-D292-F7B3-B3D1-37A56437A6BB}"/>
                  </a:ext>
                </a:extLst>
              </p:cNvPr>
              <p:cNvSpPr/>
              <p:nvPr/>
            </p:nvSpPr>
            <p:spPr>
              <a:xfrm>
                <a:off x="7280085" y="243395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51E3CBFE-477D-5375-2756-D6429C74E65B}"/>
                  </a:ext>
                </a:extLst>
              </p:cNvPr>
              <p:cNvSpPr/>
              <p:nvPr/>
            </p:nvSpPr>
            <p:spPr>
              <a:xfrm>
                <a:off x="7280085" y="1215818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</p:grpSp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BFC4C87F-1D57-E7E5-AD3A-680D1D754168}"/>
                </a:ext>
              </a:extLst>
            </p:cNvPr>
            <p:cNvGrpSpPr/>
            <p:nvPr/>
          </p:nvGrpSpPr>
          <p:grpSpPr>
            <a:xfrm>
              <a:off x="369676" y="4133087"/>
              <a:ext cx="9166647" cy="1812940"/>
              <a:chOff x="284581" y="243395"/>
              <a:chExt cx="9166647" cy="1812940"/>
            </a:xfrm>
          </p:grpSpPr>
          <p:grpSp>
            <p:nvGrpSpPr>
              <p:cNvPr id="25" name="Groupe 24">
                <a:extLst>
                  <a:ext uri="{FF2B5EF4-FFF2-40B4-BE49-F238E27FC236}">
                    <a16:creationId xmlns:a16="http://schemas.microsoft.com/office/drawing/2014/main" id="{659CB31A-E82A-71A8-81DF-F0E509CCF3D1}"/>
                  </a:ext>
                </a:extLst>
              </p:cNvPr>
              <p:cNvGrpSpPr/>
              <p:nvPr/>
            </p:nvGrpSpPr>
            <p:grpSpPr>
              <a:xfrm>
                <a:off x="284581" y="243395"/>
                <a:ext cx="6836656" cy="1812940"/>
                <a:chOff x="284580" y="243395"/>
                <a:chExt cx="9295476" cy="6173263"/>
              </a:xfrm>
            </p:grpSpPr>
            <p:sp>
              <p:nvSpPr>
                <p:cNvPr id="28" name="Rectangle : coins arrondis 27">
                  <a:extLst>
                    <a:ext uri="{FF2B5EF4-FFF2-40B4-BE49-F238E27FC236}">
                      <a16:creationId xmlns:a16="http://schemas.microsoft.com/office/drawing/2014/main" id="{B34C1E25-2724-2675-EDAC-17C73528AEB5}"/>
                    </a:ext>
                  </a:extLst>
                </p:cNvPr>
                <p:cNvSpPr/>
                <p:nvPr/>
              </p:nvSpPr>
              <p:spPr>
                <a:xfrm>
                  <a:off x="284580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maintenant</a:t>
                  </a:r>
                </a:p>
              </p:txBody>
            </p:sp>
            <p:sp>
              <p:nvSpPr>
                <p:cNvPr id="29" name="Rectangle : coins arrondis 28">
                  <a:extLst>
                    <a:ext uri="{FF2B5EF4-FFF2-40B4-BE49-F238E27FC236}">
                      <a16:creationId xmlns:a16="http://schemas.microsoft.com/office/drawing/2014/main" id="{E73C13AB-38DD-DFE8-DE62-D3F53A794B52}"/>
                    </a:ext>
                  </a:extLst>
                </p:cNvPr>
                <p:cNvSpPr/>
                <p:nvPr/>
              </p:nvSpPr>
              <p:spPr>
                <a:xfrm>
                  <a:off x="3460078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souvent</a:t>
                  </a:r>
                </a:p>
              </p:txBody>
            </p:sp>
            <p:sp>
              <p:nvSpPr>
                <p:cNvPr id="30" name="Rectangle : coins arrondis 29">
                  <a:extLst>
                    <a:ext uri="{FF2B5EF4-FFF2-40B4-BE49-F238E27FC236}">
                      <a16:creationId xmlns:a16="http://schemas.microsoft.com/office/drawing/2014/main" id="{4F90A02D-5906-2BA4-8551-853433BB008F}"/>
                    </a:ext>
                  </a:extLst>
                </p:cNvPr>
                <p:cNvSpPr/>
                <p:nvPr/>
              </p:nvSpPr>
              <p:spPr>
                <a:xfrm>
                  <a:off x="6628056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2800" dirty="0">
                    <a:solidFill>
                      <a:schemeClr val="tx1"/>
                    </a:solidFill>
                    <a:latin typeface="Andika french compact" panose="02000000000000000000" pitchFamily="2" charset="0"/>
                    <a:ea typeface="Andika french compact" panose="02000000000000000000" pitchFamily="2" charset="0"/>
                    <a:cs typeface="Andika french compact" panose="02000000000000000000" pitchFamily="2" charset="0"/>
                  </a:endParaRPr>
                </a:p>
              </p:txBody>
            </p:sp>
            <p:sp>
              <p:nvSpPr>
                <p:cNvPr id="31" name="Rectangle : coins arrondis 30">
                  <a:extLst>
                    <a:ext uri="{FF2B5EF4-FFF2-40B4-BE49-F238E27FC236}">
                      <a16:creationId xmlns:a16="http://schemas.microsoft.com/office/drawing/2014/main" id="{5112D111-3E23-393A-D436-7D9F310F4013}"/>
                    </a:ext>
                  </a:extLst>
                </p:cNvPr>
                <p:cNvSpPr/>
                <p:nvPr/>
              </p:nvSpPr>
              <p:spPr>
                <a:xfrm>
                  <a:off x="3460078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vraiment</a:t>
                  </a:r>
                </a:p>
              </p:txBody>
            </p:sp>
            <p:sp>
              <p:nvSpPr>
                <p:cNvPr id="32" name="Rectangle : coins arrondis 31">
                  <a:extLst>
                    <a:ext uri="{FF2B5EF4-FFF2-40B4-BE49-F238E27FC236}">
                      <a16:creationId xmlns:a16="http://schemas.microsoft.com/office/drawing/2014/main" id="{DBAB8191-D2BA-3E5A-38DA-CBA810068301}"/>
                    </a:ext>
                  </a:extLst>
                </p:cNvPr>
                <p:cNvSpPr/>
                <p:nvPr/>
              </p:nvSpPr>
              <p:spPr>
                <a:xfrm>
                  <a:off x="6628056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2800" dirty="0">
                    <a:solidFill>
                      <a:schemeClr val="tx1"/>
                    </a:solidFill>
                    <a:latin typeface="Andika french compact" panose="02000000000000000000" pitchFamily="2" charset="0"/>
                    <a:ea typeface="Andika french compact" panose="02000000000000000000" pitchFamily="2" charset="0"/>
                    <a:cs typeface="Andika french compact" panose="02000000000000000000" pitchFamily="2" charset="0"/>
                  </a:endParaRPr>
                </a:p>
              </p:txBody>
            </p:sp>
            <p:sp>
              <p:nvSpPr>
                <p:cNvPr id="33" name="Rectangle : coins arrondis 32">
                  <a:extLst>
                    <a:ext uri="{FF2B5EF4-FFF2-40B4-BE49-F238E27FC236}">
                      <a16:creationId xmlns:a16="http://schemas.microsoft.com/office/drawing/2014/main" id="{E14C4561-AEC7-FA00-CE8C-0B921448A761}"/>
                    </a:ext>
                  </a:extLst>
                </p:cNvPr>
                <p:cNvSpPr/>
                <p:nvPr/>
              </p:nvSpPr>
              <p:spPr>
                <a:xfrm>
                  <a:off x="284580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flamant</a:t>
                  </a:r>
                </a:p>
              </p:txBody>
            </p:sp>
          </p:grp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5243CA6E-0D76-61E8-3E15-308644A42EB8}"/>
                  </a:ext>
                </a:extLst>
              </p:cNvPr>
              <p:cNvSpPr/>
              <p:nvPr/>
            </p:nvSpPr>
            <p:spPr>
              <a:xfrm>
                <a:off x="7280085" y="243395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77EB21B3-830E-4F5A-729D-A17DF4AEA618}"/>
                  </a:ext>
                </a:extLst>
              </p:cNvPr>
              <p:cNvSpPr/>
              <p:nvPr/>
            </p:nvSpPr>
            <p:spPr>
              <a:xfrm>
                <a:off x="7280085" y="1215818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</p:grpSp>
        <p:grpSp>
          <p:nvGrpSpPr>
            <p:cNvPr id="34" name="Groupe 33">
              <a:extLst>
                <a:ext uri="{FF2B5EF4-FFF2-40B4-BE49-F238E27FC236}">
                  <a16:creationId xmlns:a16="http://schemas.microsoft.com/office/drawing/2014/main" id="{146F9320-A316-88B0-B5FA-213A91CF8951}"/>
                </a:ext>
              </a:extLst>
            </p:cNvPr>
            <p:cNvGrpSpPr/>
            <p:nvPr/>
          </p:nvGrpSpPr>
          <p:grpSpPr>
            <a:xfrm>
              <a:off x="369676" y="6077933"/>
              <a:ext cx="9166647" cy="1812940"/>
              <a:chOff x="284581" y="243395"/>
              <a:chExt cx="9166647" cy="1812940"/>
            </a:xfrm>
          </p:grpSpPr>
          <p:grpSp>
            <p:nvGrpSpPr>
              <p:cNvPr id="35" name="Groupe 34">
                <a:extLst>
                  <a:ext uri="{FF2B5EF4-FFF2-40B4-BE49-F238E27FC236}">
                    <a16:creationId xmlns:a16="http://schemas.microsoft.com/office/drawing/2014/main" id="{3FE2B1A8-6AFD-A38A-92CE-1325323BC35D}"/>
                  </a:ext>
                </a:extLst>
              </p:cNvPr>
              <p:cNvGrpSpPr/>
              <p:nvPr/>
            </p:nvGrpSpPr>
            <p:grpSpPr>
              <a:xfrm>
                <a:off x="284581" y="243395"/>
                <a:ext cx="6836656" cy="1812940"/>
                <a:chOff x="284580" y="243395"/>
                <a:chExt cx="9295476" cy="6173263"/>
              </a:xfrm>
            </p:grpSpPr>
            <p:sp>
              <p:nvSpPr>
                <p:cNvPr id="38" name="Rectangle : coins arrondis 37">
                  <a:extLst>
                    <a:ext uri="{FF2B5EF4-FFF2-40B4-BE49-F238E27FC236}">
                      <a16:creationId xmlns:a16="http://schemas.microsoft.com/office/drawing/2014/main" id="{18EAD824-68E8-E82B-D6F9-F7C1D7A884DE}"/>
                    </a:ext>
                  </a:extLst>
                </p:cNvPr>
                <p:cNvSpPr/>
                <p:nvPr/>
              </p:nvSpPr>
              <p:spPr>
                <a:xfrm>
                  <a:off x="284580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diamant</a:t>
                  </a:r>
                </a:p>
              </p:txBody>
            </p:sp>
            <p:sp>
              <p:nvSpPr>
                <p:cNvPr id="39" name="Rectangle : coins arrondis 38">
                  <a:extLst>
                    <a:ext uri="{FF2B5EF4-FFF2-40B4-BE49-F238E27FC236}">
                      <a16:creationId xmlns:a16="http://schemas.microsoft.com/office/drawing/2014/main" id="{42D97F02-EC40-43DE-C7F8-F451E1282492}"/>
                    </a:ext>
                  </a:extLst>
                </p:cNvPr>
                <p:cNvSpPr/>
                <p:nvPr/>
              </p:nvSpPr>
              <p:spPr>
                <a:xfrm>
                  <a:off x="3460078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comment</a:t>
                  </a:r>
                </a:p>
              </p:txBody>
            </p:sp>
            <p:sp>
              <p:nvSpPr>
                <p:cNvPr id="40" name="Rectangle : coins arrondis 39">
                  <a:extLst>
                    <a:ext uri="{FF2B5EF4-FFF2-40B4-BE49-F238E27FC236}">
                      <a16:creationId xmlns:a16="http://schemas.microsoft.com/office/drawing/2014/main" id="{1F3C63B6-EA21-6B1F-0B6E-15625FDA820B}"/>
                    </a:ext>
                  </a:extLst>
                </p:cNvPr>
                <p:cNvSpPr/>
                <p:nvPr/>
              </p:nvSpPr>
              <p:spPr>
                <a:xfrm>
                  <a:off x="6628056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2800" dirty="0">
                    <a:solidFill>
                      <a:schemeClr val="tx1"/>
                    </a:solidFill>
                    <a:latin typeface="Andika french compact" panose="02000000000000000000" pitchFamily="2" charset="0"/>
                    <a:ea typeface="Andika french compact" panose="02000000000000000000" pitchFamily="2" charset="0"/>
                    <a:cs typeface="Andika french compact" panose="02000000000000000000" pitchFamily="2" charset="0"/>
                  </a:endParaRPr>
                </a:p>
              </p:txBody>
            </p:sp>
            <p:sp>
              <p:nvSpPr>
                <p:cNvPr id="41" name="Rectangle : coins arrondis 40">
                  <a:extLst>
                    <a:ext uri="{FF2B5EF4-FFF2-40B4-BE49-F238E27FC236}">
                      <a16:creationId xmlns:a16="http://schemas.microsoft.com/office/drawing/2014/main" id="{95E7F77A-CDB6-ACB9-3858-7E7A7E50F27B}"/>
                    </a:ext>
                  </a:extLst>
                </p:cNvPr>
                <p:cNvSpPr/>
                <p:nvPr/>
              </p:nvSpPr>
              <p:spPr>
                <a:xfrm>
                  <a:off x="3460078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rapidement</a:t>
                  </a:r>
                </a:p>
              </p:txBody>
            </p:sp>
            <p:sp>
              <p:nvSpPr>
                <p:cNvPr id="42" name="Rectangle : coins arrondis 41">
                  <a:extLst>
                    <a:ext uri="{FF2B5EF4-FFF2-40B4-BE49-F238E27FC236}">
                      <a16:creationId xmlns:a16="http://schemas.microsoft.com/office/drawing/2014/main" id="{0B23CF76-AD54-E6A4-C745-E781B725B85A}"/>
                    </a:ext>
                  </a:extLst>
                </p:cNvPr>
                <p:cNvSpPr/>
                <p:nvPr/>
              </p:nvSpPr>
              <p:spPr>
                <a:xfrm>
                  <a:off x="6628056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2800" dirty="0">
                    <a:solidFill>
                      <a:schemeClr val="tx1"/>
                    </a:solidFill>
                    <a:latin typeface="Andika french compact" panose="02000000000000000000" pitchFamily="2" charset="0"/>
                    <a:ea typeface="Andika french compact" panose="02000000000000000000" pitchFamily="2" charset="0"/>
                    <a:cs typeface="Andika french compact" panose="02000000000000000000" pitchFamily="2" charset="0"/>
                  </a:endParaRPr>
                </a:p>
              </p:txBody>
            </p:sp>
            <p:sp>
              <p:nvSpPr>
                <p:cNvPr id="43" name="Rectangle : coins arrondis 42">
                  <a:extLst>
                    <a:ext uri="{FF2B5EF4-FFF2-40B4-BE49-F238E27FC236}">
                      <a16:creationId xmlns:a16="http://schemas.microsoft.com/office/drawing/2014/main" id="{EC9869E2-384B-93CB-4DDA-1943C273724F}"/>
                    </a:ext>
                  </a:extLst>
                </p:cNvPr>
                <p:cNvSpPr/>
                <p:nvPr/>
              </p:nvSpPr>
              <p:spPr>
                <a:xfrm>
                  <a:off x="284580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aimant</a:t>
                  </a:r>
                </a:p>
              </p:txBody>
            </p:sp>
          </p:grpSp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A3C53FF4-AADB-F5DB-CCFD-D90CD104642C}"/>
                  </a:ext>
                </a:extLst>
              </p:cNvPr>
              <p:cNvSpPr/>
              <p:nvPr/>
            </p:nvSpPr>
            <p:spPr>
              <a:xfrm>
                <a:off x="7280085" y="243395"/>
                <a:ext cx="2171143" cy="840516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  <p:sp>
            <p:nvSpPr>
              <p:cNvPr id="37" name="Rectangle : coins arrondis 36">
                <a:extLst>
                  <a:ext uri="{FF2B5EF4-FFF2-40B4-BE49-F238E27FC236}">
                    <a16:creationId xmlns:a16="http://schemas.microsoft.com/office/drawing/2014/main" id="{44D8E050-87C5-7983-D7BA-874A1A9BB1F9}"/>
                  </a:ext>
                </a:extLst>
              </p:cNvPr>
              <p:cNvSpPr/>
              <p:nvPr/>
            </p:nvSpPr>
            <p:spPr>
              <a:xfrm>
                <a:off x="7280085" y="1215818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</p:grpSp>
      </p:grpSp>
      <p:grpSp>
        <p:nvGrpSpPr>
          <p:cNvPr id="157" name="Groupe 156">
            <a:extLst>
              <a:ext uri="{FF2B5EF4-FFF2-40B4-BE49-F238E27FC236}">
                <a16:creationId xmlns:a16="http://schemas.microsoft.com/office/drawing/2014/main" id="{2B5EE2A8-30BD-9151-9611-07AC4AC63050}"/>
              </a:ext>
            </a:extLst>
          </p:cNvPr>
          <p:cNvGrpSpPr/>
          <p:nvPr/>
        </p:nvGrpSpPr>
        <p:grpSpPr>
          <a:xfrm>
            <a:off x="2114973" y="606338"/>
            <a:ext cx="7714037" cy="6077174"/>
            <a:chOff x="2114973" y="606338"/>
            <a:chExt cx="7714037" cy="6077174"/>
          </a:xfrm>
        </p:grpSpPr>
        <p:grpSp>
          <p:nvGrpSpPr>
            <p:cNvPr id="86" name="Groupe 85">
              <a:extLst>
                <a:ext uri="{FF2B5EF4-FFF2-40B4-BE49-F238E27FC236}">
                  <a16:creationId xmlns:a16="http://schemas.microsoft.com/office/drawing/2014/main" id="{6DAB35C4-D6FF-A411-7B03-D2F58474E510}"/>
                </a:ext>
              </a:extLst>
            </p:cNvPr>
            <p:cNvGrpSpPr/>
            <p:nvPr/>
          </p:nvGrpSpPr>
          <p:grpSpPr>
            <a:xfrm>
              <a:off x="2114973" y="606338"/>
              <a:ext cx="350624" cy="6077174"/>
              <a:chOff x="2035990" y="606338"/>
              <a:chExt cx="350624" cy="6077174"/>
            </a:xfrm>
          </p:grpSpPr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57059AC7-9605-CC8F-E679-EEB86255944A}"/>
                  </a:ext>
                </a:extLst>
              </p:cNvPr>
              <p:cNvSpPr txBox="1"/>
              <p:nvPr/>
            </p:nvSpPr>
            <p:spPr>
              <a:xfrm>
                <a:off x="2038442" y="606338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D3</a:t>
                </a:r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2ABA1222-EE09-9B66-81DF-A74E8DEE177B}"/>
                  </a:ext>
                </a:extLst>
              </p:cNvPr>
              <p:cNvSpPr txBox="1"/>
              <p:nvPr/>
            </p:nvSpPr>
            <p:spPr>
              <a:xfrm>
                <a:off x="2038442" y="1439045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D3</a:t>
                </a:r>
              </a:p>
            </p:txBody>
          </p:sp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0C277199-04B1-F421-410E-1155E7884198}"/>
                  </a:ext>
                </a:extLst>
              </p:cNvPr>
              <p:cNvSpPr txBox="1"/>
              <p:nvPr/>
            </p:nvSpPr>
            <p:spPr>
              <a:xfrm>
                <a:off x="2038442" y="2281988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D3</a:t>
                </a:r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DC7D5D75-B0FE-AF43-FA00-965E6289DD1D}"/>
                  </a:ext>
                </a:extLst>
              </p:cNvPr>
              <p:cNvSpPr txBox="1"/>
              <p:nvPr/>
            </p:nvSpPr>
            <p:spPr>
              <a:xfrm>
                <a:off x="2038442" y="3114695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D3</a:t>
                </a:r>
              </a:p>
            </p:txBody>
          </p:sp>
          <p:sp>
            <p:nvSpPr>
              <p:cNvPr id="81" name="ZoneTexte 80">
                <a:extLst>
                  <a:ext uri="{FF2B5EF4-FFF2-40B4-BE49-F238E27FC236}">
                    <a16:creationId xmlns:a16="http://schemas.microsoft.com/office/drawing/2014/main" id="{010AD3E1-FFB1-B0AE-AE57-462FC82D86CD}"/>
                  </a:ext>
                </a:extLst>
              </p:cNvPr>
              <p:cNvSpPr txBox="1"/>
              <p:nvPr/>
            </p:nvSpPr>
            <p:spPr>
              <a:xfrm>
                <a:off x="2035990" y="3938025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D3</a:t>
                </a:r>
              </a:p>
            </p:txBody>
          </p:sp>
          <p:sp>
            <p:nvSpPr>
              <p:cNvPr id="82" name="ZoneTexte 81">
                <a:extLst>
                  <a:ext uri="{FF2B5EF4-FFF2-40B4-BE49-F238E27FC236}">
                    <a16:creationId xmlns:a16="http://schemas.microsoft.com/office/drawing/2014/main" id="{A3A1A35A-3A75-DD96-2CEC-2B0C9F64B025}"/>
                  </a:ext>
                </a:extLst>
              </p:cNvPr>
              <p:cNvSpPr txBox="1"/>
              <p:nvPr/>
            </p:nvSpPr>
            <p:spPr>
              <a:xfrm>
                <a:off x="2035990" y="4770732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D3</a:t>
                </a:r>
              </a:p>
            </p:txBody>
          </p:sp>
          <p:sp>
            <p:nvSpPr>
              <p:cNvPr id="83" name="ZoneTexte 82">
                <a:extLst>
                  <a:ext uri="{FF2B5EF4-FFF2-40B4-BE49-F238E27FC236}">
                    <a16:creationId xmlns:a16="http://schemas.microsoft.com/office/drawing/2014/main" id="{DB5E38BC-2D9E-3D95-3431-894DB7352C5D}"/>
                  </a:ext>
                </a:extLst>
              </p:cNvPr>
              <p:cNvSpPr txBox="1"/>
              <p:nvPr/>
            </p:nvSpPr>
            <p:spPr>
              <a:xfrm>
                <a:off x="2035990" y="5604584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D3</a:t>
                </a:r>
              </a:p>
            </p:txBody>
          </p:sp>
          <p:sp>
            <p:nvSpPr>
              <p:cNvPr id="85" name="ZoneTexte 84">
                <a:extLst>
                  <a:ext uri="{FF2B5EF4-FFF2-40B4-BE49-F238E27FC236}">
                    <a16:creationId xmlns:a16="http://schemas.microsoft.com/office/drawing/2014/main" id="{7BA7BB0A-59F6-704E-2611-8E4CA7A11B06}"/>
                  </a:ext>
                </a:extLst>
              </p:cNvPr>
              <p:cNvSpPr txBox="1"/>
              <p:nvPr/>
            </p:nvSpPr>
            <p:spPr>
              <a:xfrm>
                <a:off x="2035990" y="6437291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D3</a:t>
                </a:r>
              </a:p>
            </p:txBody>
          </p:sp>
        </p:grpSp>
        <p:grpSp>
          <p:nvGrpSpPr>
            <p:cNvPr id="87" name="Groupe 86">
              <a:extLst>
                <a:ext uri="{FF2B5EF4-FFF2-40B4-BE49-F238E27FC236}">
                  <a16:creationId xmlns:a16="http://schemas.microsoft.com/office/drawing/2014/main" id="{6D3A6963-EB5E-9A66-AB43-B06E77103985}"/>
                </a:ext>
              </a:extLst>
            </p:cNvPr>
            <p:cNvGrpSpPr/>
            <p:nvPr/>
          </p:nvGrpSpPr>
          <p:grpSpPr>
            <a:xfrm>
              <a:off x="4573640" y="606338"/>
              <a:ext cx="350624" cy="6077174"/>
              <a:chOff x="2035990" y="606338"/>
              <a:chExt cx="350624" cy="6077174"/>
            </a:xfrm>
          </p:grpSpPr>
          <p:sp>
            <p:nvSpPr>
              <p:cNvPr id="88" name="ZoneTexte 87">
                <a:extLst>
                  <a:ext uri="{FF2B5EF4-FFF2-40B4-BE49-F238E27FC236}">
                    <a16:creationId xmlns:a16="http://schemas.microsoft.com/office/drawing/2014/main" id="{43047905-F1E4-A859-CDF9-4FB784FA4980}"/>
                  </a:ext>
                </a:extLst>
              </p:cNvPr>
              <p:cNvSpPr txBox="1"/>
              <p:nvPr/>
            </p:nvSpPr>
            <p:spPr>
              <a:xfrm>
                <a:off x="2038442" y="606338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D3</a:t>
                </a:r>
              </a:p>
            </p:txBody>
          </p:sp>
          <p:sp>
            <p:nvSpPr>
              <p:cNvPr id="89" name="ZoneTexte 88">
                <a:extLst>
                  <a:ext uri="{FF2B5EF4-FFF2-40B4-BE49-F238E27FC236}">
                    <a16:creationId xmlns:a16="http://schemas.microsoft.com/office/drawing/2014/main" id="{6B10D0BB-5804-2108-53E2-CB8BD7656E22}"/>
                  </a:ext>
                </a:extLst>
              </p:cNvPr>
              <p:cNvSpPr txBox="1"/>
              <p:nvPr/>
            </p:nvSpPr>
            <p:spPr>
              <a:xfrm>
                <a:off x="2038442" y="1439045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D3</a:t>
                </a:r>
              </a:p>
            </p:txBody>
          </p:sp>
          <p:sp>
            <p:nvSpPr>
              <p:cNvPr id="90" name="ZoneTexte 89">
                <a:extLst>
                  <a:ext uri="{FF2B5EF4-FFF2-40B4-BE49-F238E27FC236}">
                    <a16:creationId xmlns:a16="http://schemas.microsoft.com/office/drawing/2014/main" id="{CD5EC8E2-C249-1B8E-6E2A-956E5CF9FB69}"/>
                  </a:ext>
                </a:extLst>
              </p:cNvPr>
              <p:cNvSpPr txBox="1"/>
              <p:nvPr/>
            </p:nvSpPr>
            <p:spPr>
              <a:xfrm>
                <a:off x="2038442" y="2281988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D3</a:t>
                </a:r>
              </a:p>
            </p:txBody>
          </p:sp>
          <p:sp>
            <p:nvSpPr>
              <p:cNvPr id="91" name="ZoneTexte 90">
                <a:extLst>
                  <a:ext uri="{FF2B5EF4-FFF2-40B4-BE49-F238E27FC236}">
                    <a16:creationId xmlns:a16="http://schemas.microsoft.com/office/drawing/2014/main" id="{DADC77D7-1D98-C768-EA9A-20C8F16AA362}"/>
                  </a:ext>
                </a:extLst>
              </p:cNvPr>
              <p:cNvSpPr txBox="1"/>
              <p:nvPr/>
            </p:nvSpPr>
            <p:spPr>
              <a:xfrm>
                <a:off x="2038442" y="3114695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D3</a:t>
                </a:r>
              </a:p>
            </p:txBody>
          </p:sp>
          <p:sp>
            <p:nvSpPr>
              <p:cNvPr id="92" name="ZoneTexte 91">
                <a:extLst>
                  <a:ext uri="{FF2B5EF4-FFF2-40B4-BE49-F238E27FC236}">
                    <a16:creationId xmlns:a16="http://schemas.microsoft.com/office/drawing/2014/main" id="{A13CE625-5915-0899-D97C-255BABE1A4EC}"/>
                  </a:ext>
                </a:extLst>
              </p:cNvPr>
              <p:cNvSpPr txBox="1"/>
              <p:nvPr/>
            </p:nvSpPr>
            <p:spPr>
              <a:xfrm>
                <a:off x="2035990" y="3938025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D3</a:t>
                </a:r>
              </a:p>
            </p:txBody>
          </p:sp>
          <p:sp>
            <p:nvSpPr>
              <p:cNvPr id="93" name="ZoneTexte 92">
                <a:extLst>
                  <a:ext uri="{FF2B5EF4-FFF2-40B4-BE49-F238E27FC236}">
                    <a16:creationId xmlns:a16="http://schemas.microsoft.com/office/drawing/2014/main" id="{F1A9D7BB-D3C3-1B5F-DA73-4B25C4612BD8}"/>
                  </a:ext>
                </a:extLst>
              </p:cNvPr>
              <p:cNvSpPr txBox="1"/>
              <p:nvPr/>
            </p:nvSpPr>
            <p:spPr>
              <a:xfrm>
                <a:off x="2035990" y="4770732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D3</a:t>
                </a:r>
              </a:p>
            </p:txBody>
          </p:sp>
          <p:sp>
            <p:nvSpPr>
              <p:cNvPr id="94" name="ZoneTexte 93">
                <a:extLst>
                  <a:ext uri="{FF2B5EF4-FFF2-40B4-BE49-F238E27FC236}">
                    <a16:creationId xmlns:a16="http://schemas.microsoft.com/office/drawing/2014/main" id="{0217BD6D-22B1-1DE6-5F30-D220A57F236B}"/>
                  </a:ext>
                </a:extLst>
              </p:cNvPr>
              <p:cNvSpPr txBox="1"/>
              <p:nvPr/>
            </p:nvSpPr>
            <p:spPr>
              <a:xfrm>
                <a:off x="2035990" y="5604584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D3</a:t>
                </a:r>
              </a:p>
            </p:txBody>
          </p:sp>
          <p:sp>
            <p:nvSpPr>
              <p:cNvPr id="96" name="ZoneTexte 95">
                <a:extLst>
                  <a:ext uri="{FF2B5EF4-FFF2-40B4-BE49-F238E27FC236}">
                    <a16:creationId xmlns:a16="http://schemas.microsoft.com/office/drawing/2014/main" id="{C85081E9-0A63-2989-1770-945077D02C88}"/>
                  </a:ext>
                </a:extLst>
              </p:cNvPr>
              <p:cNvSpPr txBox="1"/>
              <p:nvPr/>
            </p:nvSpPr>
            <p:spPr>
              <a:xfrm>
                <a:off x="2035990" y="6437291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D3</a:t>
                </a:r>
              </a:p>
            </p:txBody>
          </p:sp>
        </p:grpSp>
        <p:grpSp>
          <p:nvGrpSpPr>
            <p:cNvPr id="97" name="Groupe 96">
              <a:extLst>
                <a:ext uri="{FF2B5EF4-FFF2-40B4-BE49-F238E27FC236}">
                  <a16:creationId xmlns:a16="http://schemas.microsoft.com/office/drawing/2014/main" id="{2140C267-96F1-3ECF-7230-D8AA4AEB0AE8}"/>
                </a:ext>
              </a:extLst>
            </p:cNvPr>
            <p:cNvGrpSpPr/>
            <p:nvPr/>
          </p:nvGrpSpPr>
          <p:grpSpPr>
            <a:xfrm>
              <a:off x="7022984" y="606338"/>
              <a:ext cx="350624" cy="6077174"/>
              <a:chOff x="2035990" y="606338"/>
              <a:chExt cx="350624" cy="6077174"/>
            </a:xfrm>
          </p:grpSpPr>
          <p:sp>
            <p:nvSpPr>
              <p:cNvPr id="98" name="ZoneTexte 97">
                <a:extLst>
                  <a:ext uri="{FF2B5EF4-FFF2-40B4-BE49-F238E27FC236}">
                    <a16:creationId xmlns:a16="http://schemas.microsoft.com/office/drawing/2014/main" id="{B444421D-231A-CF71-5725-3E4A914A6769}"/>
                  </a:ext>
                </a:extLst>
              </p:cNvPr>
              <p:cNvSpPr txBox="1"/>
              <p:nvPr/>
            </p:nvSpPr>
            <p:spPr>
              <a:xfrm>
                <a:off x="2038442" y="606338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D3</a:t>
                </a:r>
              </a:p>
            </p:txBody>
          </p:sp>
          <p:sp>
            <p:nvSpPr>
              <p:cNvPr id="99" name="ZoneTexte 98">
                <a:extLst>
                  <a:ext uri="{FF2B5EF4-FFF2-40B4-BE49-F238E27FC236}">
                    <a16:creationId xmlns:a16="http://schemas.microsoft.com/office/drawing/2014/main" id="{79192CF7-7EB9-C29E-7087-6F4BC9AE96B5}"/>
                  </a:ext>
                </a:extLst>
              </p:cNvPr>
              <p:cNvSpPr txBox="1"/>
              <p:nvPr/>
            </p:nvSpPr>
            <p:spPr>
              <a:xfrm>
                <a:off x="2038442" y="1439045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D3</a:t>
                </a:r>
              </a:p>
            </p:txBody>
          </p:sp>
          <p:sp>
            <p:nvSpPr>
              <p:cNvPr id="100" name="ZoneTexte 99">
                <a:extLst>
                  <a:ext uri="{FF2B5EF4-FFF2-40B4-BE49-F238E27FC236}">
                    <a16:creationId xmlns:a16="http://schemas.microsoft.com/office/drawing/2014/main" id="{A218465A-DB38-6BE6-D6E8-34DF27EE229D}"/>
                  </a:ext>
                </a:extLst>
              </p:cNvPr>
              <p:cNvSpPr txBox="1"/>
              <p:nvPr/>
            </p:nvSpPr>
            <p:spPr>
              <a:xfrm>
                <a:off x="2038442" y="2281988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D3</a:t>
                </a:r>
              </a:p>
            </p:txBody>
          </p:sp>
          <p:sp>
            <p:nvSpPr>
              <p:cNvPr id="102" name="ZoneTexte 101">
                <a:extLst>
                  <a:ext uri="{FF2B5EF4-FFF2-40B4-BE49-F238E27FC236}">
                    <a16:creationId xmlns:a16="http://schemas.microsoft.com/office/drawing/2014/main" id="{3CBC93E2-6B85-B2D7-974F-DD0854ECD40F}"/>
                  </a:ext>
                </a:extLst>
              </p:cNvPr>
              <p:cNvSpPr txBox="1"/>
              <p:nvPr/>
            </p:nvSpPr>
            <p:spPr>
              <a:xfrm>
                <a:off x="2038442" y="3114695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D3</a:t>
                </a:r>
              </a:p>
            </p:txBody>
          </p:sp>
          <p:sp>
            <p:nvSpPr>
              <p:cNvPr id="103" name="ZoneTexte 102">
                <a:extLst>
                  <a:ext uri="{FF2B5EF4-FFF2-40B4-BE49-F238E27FC236}">
                    <a16:creationId xmlns:a16="http://schemas.microsoft.com/office/drawing/2014/main" id="{A93BFEC9-F17A-2085-0CFD-CE7A35B2310A}"/>
                  </a:ext>
                </a:extLst>
              </p:cNvPr>
              <p:cNvSpPr txBox="1"/>
              <p:nvPr/>
            </p:nvSpPr>
            <p:spPr>
              <a:xfrm>
                <a:off x="2035990" y="3938025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D3</a:t>
                </a:r>
              </a:p>
            </p:txBody>
          </p:sp>
          <p:sp>
            <p:nvSpPr>
              <p:cNvPr id="104" name="ZoneTexte 103">
                <a:extLst>
                  <a:ext uri="{FF2B5EF4-FFF2-40B4-BE49-F238E27FC236}">
                    <a16:creationId xmlns:a16="http://schemas.microsoft.com/office/drawing/2014/main" id="{EA45E877-85AF-6C4E-9A3C-9EDA0E5C41FC}"/>
                  </a:ext>
                </a:extLst>
              </p:cNvPr>
              <p:cNvSpPr txBox="1"/>
              <p:nvPr/>
            </p:nvSpPr>
            <p:spPr>
              <a:xfrm>
                <a:off x="2035990" y="4770732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D3</a:t>
                </a:r>
              </a:p>
            </p:txBody>
          </p:sp>
          <p:sp>
            <p:nvSpPr>
              <p:cNvPr id="105" name="ZoneTexte 104">
                <a:extLst>
                  <a:ext uri="{FF2B5EF4-FFF2-40B4-BE49-F238E27FC236}">
                    <a16:creationId xmlns:a16="http://schemas.microsoft.com/office/drawing/2014/main" id="{27E32F93-1ACA-6977-93DC-6F8BD6466EC2}"/>
                  </a:ext>
                </a:extLst>
              </p:cNvPr>
              <p:cNvSpPr txBox="1"/>
              <p:nvPr/>
            </p:nvSpPr>
            <p:spPr>
              <a:xfrm>
                <a:off x="2035990" y="5604584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D3</a:t>
                </a:r>
              </a:p>
            </p:txBody>
          </p:sp>
          <p:sp>
            <p:nvSpPr>
              <p:cNvPr id="106" name="ZoneTexte 105">
                <a:extLst>
                  <a:ext uri="{FF2B5EF4-FFF2-40B4-BE49-F238E27FC236}">
                    <a16:creationId xmlns:a16="http://schemas.microsoft.com/office/drawing/2014/main" id="{07FE336B-97CC-BF4C-4756-8FCE64931D16}"/>
                  </a:ext>
                </a:extLst>
              </p:cNvPr>
              <p:cNvSpPr txBox="1"/>
              <p:nvPr/>
            </p:nvSpPr>
            <p:spPr>
              <a:xfrm>
                <a:off x="2035990" y="6437291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D3</a:t>
                </a:r>
              </a:p>
            </p:txBody>
          </p:sp>
        </p:grpSp>
        <p:grpSp>
          <p:nvGrpSpPr>
            <p:cNvPr id="108" name="Groupe 107">
              <a:extLst>
                <a:ext uri="{FF2B5EF4-FFF2-40B4-BE49-F238E27FC236}">
                  <a16:creationId xmlns:a16="http://schemas.microsoft.com/office/drawing/2014/main" id="{BC557065-6DCB-9E98-EBE5-A400146AD94D}"/>
                </a:ext>
              </a:extLst>
            </p:cNvPr>
            <p:cNvGrpSpPr/>
            <p:nvPr/>
          </p:nvGrpSpPr>
          <p:grpSpPr>
            <a:xfrm>
              <a:off x="9478386" y="606338"/>
              <a:ext cx="350624" cy="6077174"/>
              <a:chOff x="2035990" y="606338"/>
              <a:chExt cx="350624" cy="6077174"/>
            </a:xfrm>
          </p:grpSpPr>
          <p:sp>
            <p:nvSpPr>
              <p:cNvPr id="109" name="ZoneTexte 108">
                <a:extLst>
                  <a:ext uri="{FF2B5EF4-FFF2-40B4-BE49-F238E27FC236}">
                    <a16:creationId xmlns:a16="http://schemas.microsoft.com/office/drawing/2014/main" id="{37EC9477-1BC1-22BC-2CB7-F5553D5364FE}"/>
                  </a:ext>
                </a:extLst>
              </p:cNvPr>
              <p:cNvSpPr txBox="1"/>
              <p:nvPr/>
            </p:nvSpPr>
            <p:spPr>
              <a:xfrm>
                <a:off x="2038442" y="606338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D3</a:t>
                </a:r>
              </a:p>
            </p:txBody>
          </p:sp>
          <p:sp>
            <p:nvSpPr>
              <p:cNvPr id="110" name="ZoneTexte 109">
                <a:extLst>
                  <a:ext uri="{FF2B5EF4-FFF2-40B4-BE49-F238E27FC236}">
                    <a16:creationId xmlns:a16="http://schemas.microsoft.com/office/drawing/2014/main" id="{7868A913-9BC6-0509-8119-E5D31299D75B}"/>
                  </a:ext>
                </a:extLst>
              </p:cNvPr>
              <p:cNvSpPr txBox="1"/>
              <p:nvPr/>
            </p:nvSpPr>
            <p:spPr>
              <a:xfrm>
                <a:off x="2038442" y="1439045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D3</a:t>
                </a:r>
              </a:p>
            </p:txBody>
          </p:sp>
          <p:sp>
            <p:nvSpPr>
              <p:cNvPr id="111" name="ZoneTexte 110">
                <a:extLst>
                  <a:ext uri="{FF2B5EF4-FFF2-40B4-BE49-F238E27FC236}">
                    <a16:creationId xmlns:a16="http://schemas.microsoft.com/office/drawing/2014/main" id="{FC3224C8-9F41-E249-6A98-EF67322741B4}"/>
                  </a:ext>
                </a:extLst>
              </p:cNvPr>
              <p:cNvSpPr txBox="1"/>
              <p:nvPr/>
            </p:nvSpPr>
            <p:spPr>
              <a:xfrm>
                <a:off x="2038442" y="2281988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D3</a:t>
                </a:r>
              </a:p>
            </p:txBody>
          </p:sp>
          <p:sp>
            <p:nvSpPr>
              <p:cNvPr id="112" name="ZoneTexte 111">
                <a:extLst>
                  <a:ext uri="{FF2B5EF4-FFF2-40B4-BE49-F238E27FC236}">
                    <a16:creationId xmlns:a16="http://schemas.microsoft.com/office/drawing/2014/main" id="{58716CBE-F30E-65A3-20BE-CA47BB9DC570}"/>
                  </a:ext>
                </a:extLst>
              </p:cNvPr>
              <p:cNvSpPr txBox="1"/>
              <p:nvPr/>
            </p:nvSpPr>
            <p:spPr>
              <a:xfrm>
                <a:off x="2038442" y="3114695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D3</a:t>
                </a:r>
              </a:p>
            </p:txBody>
          </p:sp>
          <p:sp>
            <p:nvSpPr>
              <p:cNvPr id="114" name="ZoneTexte 113">
                <a:extLst>
                  <a:ext uri="{FF2B5EF4-FFF2-40B4-BE49-F238E27FC236}">
                    <a16:creationId xmlns:a16="http://schemas.microsoft.com/office/drawing/2014/main" id="{6B2045DC-5680-69CF-73AA-44BAA0F1DD5A}"/>
                  </a:ext>
                </a:extLst>
              </p:cNvPr>
              <p:cNvSpPr txBox="1"/>
              <p:nvPr/>
            </p:nvSpPr>
            <p:spPr>
              <a:xfrm>
                <a:off x="2035990" y="3938025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D3</a:t>
                </a:r>
              </a:p>
            </p:txBody>
          </p:sp>
          <p:sp>
            <p:nvSpPr>
              <p:cNvPr id="115" name="ZoneTexte 114">
                <a:extLst>
                  <a:ext uri="{FF2B5EF4-FFF2-40B4-BE49-F238E27FC236}">
                    <a16:creationId xmlns:a16="http://schemas.microsoft.com/office/drawing/2014/main" id="{A960E93A-0E87-7C98-DB76-2375F57FECE3}"/>
                  </a:ext>
                </a:extLst>
              </p:cNvPr>
              <p:cNvSpPr txBox="1"/>
              <p:nvPr/>
            </p:nvSpPr>
            <p:spPr>
              <a:xfrm>
                <a:off x="2035990" y="4770732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D3</a:t>
                </a:r>
              </a:p>
            </p:txBody>
          </p:sp>
          <p:sp>
            <p:nvSpPr>
              <p:cNvPr id="116" name="ZoneTexte 115">
                <a:extLst>
                  <a:ext uri="{FF2B5EF4-FFF2-40B4-BE49-F238E27FC236}">
                    <a16:creationId xmlns:a16="http://schemas.microsoft.com/office/drawing/2014/main" id="{93441099-65A6-1965-1D15-245D13C8D9EC}"/>
                  </a:ext>
                </a:extLst>
              </p:cNvPr>
              <p:cNvSpPr txBox="1"/>
              <p:nvPr/>
            </p:nvSpPr>
            <p:spPr>
              <a:xfrm>
                <a:off x="2035990" y="5604584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D3</a:t>
                </a:r>
              </a:p>
            </p:txBody>
          </p:sp>
          <p:sp>
            <p:nvSpPr>
              <p:cNvPr id="117" name="ZoneTexte 116">
                <a:extLst>
                  <a:ext uri="{FF2B5EF4-FFF2-40B4-BE49-F238E27FC236}">
                    <a16:creationId xmlns:a16="http://schemas.microsoft.com/office/drawing/2014/main" id="{A12E6798-A37B-95A5-CC62-DCAB489BE022}"/>
                  </a:ext>
                </a:extLst>
              </p:cNvPr>
              <p:cNvSpPr txBox="1"/>
              <p:nvPr/>
            </p:nvSpPr>
            <p:spPr>
              <a:xfrm>
                <a:off x="2035990" y="6437291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D3</a:t>
                </a:r>
              </a:p>
            </p:txBody>
          </p:sp>
        </p:grpSp>
      </p:grpSp>
      <p:grpSp>
        <p:nvGrpSpPr>
          <p:cNvPr id="156" name="Groupe 155">
            <a:extLst>
              <a:ext uri="{FF2B5EF4-FFF2-40B4-BE49-F238E27FC236}">
                <a16:creationId xmlns:a16="http://schemas.microsoft.com/office/drawing/2014/main" id="{1C65596F-1220-3165-1501-75F6DA4FB7AB}"/>
              </a:ext>
            </a:extLst>
          </p:cNvPr>
          <p:cNvGrpSpPr/>
          <p:nvPr/>
        </p:nvGrpSpPr>
        <p:grpSpPr>
          <a:xfrm>
            <a:off x="2164917" y="174488"/>
            <a:ext cx="7600060" cy="6074093"/>
            <a:chOff x="2164917" y="174488"/>
            <a:chExt cx="7600060" cy="6074093"/>
          </a:xfrm>
        </p:grpSpPr>
        <p:grpSp>
          <p:nvGrpSpPr>
            <p:cNvPr id="128" name="Groupe 127">
              <a:extLst>
                <a:ext uri="{FF2B5EF4-FFF2-40B4-BE49-F238E27FC236}">
                  <a16:creationId xmlns:a16="http://schemas.microsoft.com/office/drawing/2014/main" id="{26036E81-780B-09F2-88C9-339E68A38477}"/>
                </a:ext>
              </a:extLst>
            </p:cNvPr>
            <p:cNvGrpSpPr/>
            <p:nvPr/>
          </p:nvGrpSpPr>
          <p:grpSpPr>
            <a:xfrm>
              <a:off x="7097773" y="174488"/>
              <a:ext cx="209599" cy="6074093"/>
              <a:chOff x="7097773" y="174488"/>
              <a:chExt cx="209599" cy="6074093"/>
            </a:xfrm>
          </p:grpSpPr>
          <p:pic>
            <p:nvPicPr>
              <p:cNvPr id="120" name="Image 119">
                <a:extLst>
                  <a:ext uri="{FF2B5EF4-FFF2-40B4-BE49-F238E27FC236}">
                    <a16:creationId xmlns:a16="http://schemas.microsoft.com/office/drawing/2014/main" id="{B57F5965-60AE-2952-9FA6-1C9009D6F7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74488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1" name="Image 120">
                <a:extLst>
                  <a:ext uri="{FF2B5EF4-FFF2-40B4-BE49-F238E27FC236}">
                    <a16:creationId xmlns:a16="http://schemas.microsoft.com/office/drawing/2014/main" id="{608F26AA-6391-760A-3594-7F6C12C680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014203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2" name="Image 121">
                <a:extLst>
                  <a:ext uri="{FF2B5EF4-FFF2-40B4-BE49-F238E27FC236}">
                    <a16:creationId xmlns:a16="http://schemas.microsoft.com/office/drawing/2014/main" id="{30B58B05-C372-A46B-E944-F6D2CCD6B8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83857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3" name="Image 122">
                <a:extLst>
                  <a:ext uri="{FF2B5EF4-FFF2-40B4-BE49-F238E27FC236}">
                    <a16:creationId xmlns:a16="http://schemas.microsoft.com/office/drawing/2014/main" id="{8DFDE74B-C339-2979-9CA1-ABF2ADCA310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268781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4" name="Image 123">
                <a:extLst>
                  <a:ext uri="{FF2B5EF4-FFF2-40B4-BE49-F238E27FC236}">
                    <a16:creationId xmlns:a16="http://schemas.microsoft.com/office/drawing/2014/main" id="{CB4CA42D-C530-6F90-D46F-996A43E9B2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3525654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5" name="Image 124">
                <a:extLst>
                  <a:ext uri="{FF2B5EF4-FFF2-40B4-BE49-F238E27FC236}">
                    <a16:creationId xmlns:a16="http://schemas.microsoft.com/office/drawing/2014/main" id="{C61E22DA-5D20-28E4-9C76-B0C50C6D6F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4365369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6" name="Image 125">
                <a:extLst>
                  <a:ext uri="{FF2B5EF4-FFF2-40B4-BE49-F238E27FC236}">
                    <a16:creationId xmlns:a16="http://schemas.microsoft.com/office/drawing/2014/main" id="{4C3A15D1-2B8F-D3CA-5022-EC78AE13330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5189742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7" name="Image 126">
                <a:extLst>
                  <a:ext uri="{FF2B5EF4-FFF2-40B4-BE49-F238E27FC236}">
                    <a16:creationId xmlns:a16="http://schemas.microsoft.com/office/drawing/2014/main" id="{229FC32B-CCA0-8A78-DEFD-05B1462AB57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6038982"/>
                <a:ext cx="209599" cy="209599"/>
              </a:xfrm>
              <a:prstGeom prst="rect">
                <a:avLst/>
              </a:prstGeom>
            </p:spPr>
          </p:pic>
        </p:grpSp>
        <p:grpSp>
          <p:nvGrpSpPr>
            <p:cNvPr id="129" name="Groupe 128">
              <a:extLst>
                <a:ext uri="{FF2B5EF4-FFF2-40B4-BE49-F238E27FC236}">
                  <a16:creationId xmlns:a16="http://schemas.microsoft.com/office/drawing/2014/main" id="{2DB2ED61-49CA-9DF1-0967-6F5843AD3CA8}"/>
                </a:ext>
              </a:extLst>
            </p:cNvPr>
            <p:cNvGrpSpPr/>
            <p:nvPr/>
          </p:nvGrpSpPr>
          <p:grpSpPr>
            <a:xfrm>
              <a:off x="9555378" y="174488"/>
              <a:ext cx="209599" cy="6074093"/>
              <a:chOff x="7097773" y="174488"/>
              <a:chExt cx="209599" cy="6074093"/>
            </a:xfrm>
          </p:grpSpPr>
          <p:pic>
            <p:nvPicPr>
              <p:cNvPr id="130" name="Image 129">
                <a:extLst>
                  <a:ext uri="{FF2B5EF4-FFF2-40B4-BE49-F238E27FC236}">
                    <a16:creationId xmlns:a16="http://schemas.microsoft.com/office/drawing/2014/main" id="{638E0FAE-7A7F-6C23-C560-8E7E10379E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74488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1" name="Image 130">
                <a:extLst>
                  <a:ext uri="{FF2B5EF4-FFF2-40B4-BE49-F238E27FC236}">
                    <a16:creationId xmlns:a16="http://schemas.microsoft.com/office/drawing/2014/main" id="{A25B9314-9CCE-C2BA-38B4-9DA6FC4E2B3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014203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2" name="Image 131">
                <a:extLst>
                  <a:ext uri="{FF2B5EF4-FFF2-40B4-BE49-F238E27FC236}">
                    <a16:creationId xmlns:a16="http://schemas.microsoft.com/office/drawing/2014/main" id="{74B87E50-CC62-C47F-61C3-F76589C90C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83857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3" name="Image 132">
                <a:extLst>
                  <a:ext uri="{FF2B5EF4-FFF2-40B4-BE49-F238E27FC236}">
                    <a16:creationId xmlns:a16="http://schemas.microsoft.com/office/drawing/2014/main" id="{B4766410-2B3D-9B66-0343-F982F0B49A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268781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4" name="Image 133">
                <a:extLst>
                  <a:ext uri="{FF2B5EF4-FFF2-40B4-BE49-F238E27FC236}">
                    <a16:creationId xmlns:a16="http://schemas.microsoft.com/office/drawing/2014/main" id="{BBF3B79F-F6CE-7850-C22E-365EED527C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3525654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5" name="Image 134">
                <a:extLst>
                  <a:ext uri="{FF2B5EF4-FFF2-40B4-BE49-F238E27FC236}">
                    <a16:creationId xmlns:a16="http://schemas.microsoft.com/office/drawing/2014/main" id="{4003C3DA-B7A4-F680-2213-B46F1D8AC1D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4365369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6" name="Image 135">
                <a:extLst>
                  <a:ext uri="{FF2B5EF4-FFF2-40B4-BE49-F238E27FC236}">
                    <a16:creationId xmlns:a16="http://schemas.microsoft.com/office/drawing/2014/main" id="{21D8B7E7-8DAC-B1A6-6DA7-57C45D503A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5189742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7" name="Image 136">
                <a:extLst>
                  <a:ext uri="{FF2B5EF4-FFF2-40B4-BE49-F238E27FC236}">
                    <a16:creationId xmlns:a16="http://schemas.microsoft.com/office/drawing/2014/main" id="{97B7FCF0-E732-F2C2-7A61-391ECD16B68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6038982"/>
                <a:ext cx="209599" cy="209599"/>
              </a:xfrm>
              <a:prstGeom prst="rect">
                <a:avLst/>
              </a:prstGeom>
            </p:spPr>
          </p:pic>
        </p:grpSp>
        <p:grpSp>
          <p:nvGrpSpPr>
            <p:cNvPr id="138" name="Groupe 137">
              <a:extLst>
                <a:ext uri="{FF2B5EF4-FFF2-40B4-BE49-F238E27FC236}">
                  <a16:creationId xmlns:a16="http://schemas.microsoft.com/office/drawing/2014/main" id="{502A7742-B51B-147A-3237-0C7109DCFA22}"/>
                </a:ext>
              </a:extLst>
            </p:cNvPr>
            <p:cNvGrpSpPr/>
            <p:nvPr/>
          </p:nvGrpSpPr>
          <p:grpSpPr>
            <a:xfrm>
              <a:off x="2164917" y="174488"/>
              <a:ext cx="209599" cy="6074093"/>
              <a:chOff x="7097773" y="174488"/>
              <a:chExt cx="209599" cy="6074093"/>
            </a:xfrm>
          </p:grpSpPr>
          <p:pic>
            <p:nvPicPr>
              <p:cNvPr id="139" name="Image 138">
                <a:extLst>
                  <a:ext uri="{FF2B5EF4-FFF2-40B4-BE49-F238E27FC236}">
                    <a16:creationId xmlns:a16="http://schemas.microsoft.com/office/drawing/2014/main" id="{9DF2D150-6E3F-EDF7-EC1F-87911F9D21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74488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0" name="Image 139">
                <a:extLst>
                  <a:ext uri="{FF2B5EF4-FFF2-40B4-BE49-F238E27FC236}">
                    <a16:creationId xmlns:a16="http://schemas.microsoft.com/office/drawing/2014/main" id="{2913EEDC-6517-E50F-C00A-1DCFC2427D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014203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1" name="Image 140">
                <a:extLst>
                  <a:ext uri="{FF2B5EF4-FFF2-40B4-BE49-F238E27FC236}">
                    <a16:creationId xmlns:a16="http://schemas.microsoft.com/office/drawing/2014/main" id="{315861D0-4315-8502-6F17-93A779CCB1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83857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2" name="Image 141">
                <a:extLst>
                  <a:ext uri="{FF2B5EF4-FFF2-40B4-BE49-F238E27FC236}">
                    <a16:creationId xmlns:a16="http://schemas.microsoft.com/office/drawing/2014/main" id="{E3886E86-F726-1524-327D-9B8D6226394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268781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3" name="Image 142">
                <a:extLst>
                  <a:ext uri="{FF2B5EF4-FFF2-40B4-BE49-F238E27FC236}">
                    <a16:creationId xmlns:a16="http://schemas.microsoft.com/office/drawing/2014/main" id="{44029D18-D4DE-0885-5BF7-A4387015C9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3525654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4" name="Image 143">
                <a:extLst>
                  <a:ext uri="{FF2B5EF4-FFF2-40B4-BE49-F238E27FC236}">
                    <a16:creationId xmlns:a16="http://schemas.microsoft.com/office/drawing/2014/main" id="{AA60BC42-5A7C-45DC-89A7-9667D829D30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4365369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5" name="Image 144">
                <a:extLst>
                  <a:ext uri="{FF2B5EF4-FFF2-40B4-BE49-F238E27FC236}">
                    <a16:creationId xmlns:a16="http://schemas.microsoft.com/office/drawing/2014/main" id="{EC6C133D-4262-EC79-06C4-78D59D456A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5189742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6" name="Image 145">
                <a:extLst>
                  <a:ext uri="{FF2B5EF4-FFF2-40B4-BE49-F238E27FC236}">
                    <a16:creationId xmlns:a16="http://schemas.microsoft.com/office/drawing/2014/main" id="{2D9E1A13-3172-EABA-DAC3-71CD708099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6038982"/>
                <a:ext cx="209599" cy="209599"/>
              </a:xfrm>
              <a:prstGeom prst="rect">
                <a:avLst/>
              </a:prstGeom>
            </p:spPr>
          </p:pic>
        </p:grpSp>
        <p:grpSp>
          <p:nvGrpSpPr>
            <p:cNvPr id="147" name="Groupe 146">
              <a:extLst>
                <a:ext uri="{FF2B5EF4-FFF2-40B4-BE49-F238E27FC236}">
                  <a16:creationId xmlns:a16="http://schemas.microsoft.com/office/drawing/2014/main" id="{C72E7DEE-9407-4B69-B90D-525921C739B0}"/>
                </a:ext>
              </a:extLst>
            </p:cNvPr>
            <p:cNvGrpSpPr/>
            <p:nvPr/>
          </p:nvGrpSpPr>
          <p:grpSpPr>
            <a:xfrm>
              <a:off x="4622522" y="174488"/>
              <a:ext cx="209599" cy="6074093"/>
              <a:chOff x="7097773" y="174488"/>
              <a:chExt cx="209599" cy="6074093"/>
            </a:xfrm>
          </p:grpSpPr>
          <p:pic>
            <p:nvPicPr>
              <p:cNvPr id="148" name="Image 147">
                <a:extLst>
                  <a:ext uri="{FF2B5EF4-FFF2-40B4-BE49-F238E27FC236}">
                    <a16:creationId xmlns:a16="http://schemas.microsoft.com/office/drawing/2014/main" id="{384730DA-7609-4389-9A95-589CCEE9E5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74488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9" name="Image 148">
                <a:extLst>
                  <a:ext uri="{FF2B5EF4-FFF2-40B4-BE49-F238E27FC236}">
                    <a16:creationId xmlns:a16="http://schemas.microsoft.com/office/drawing/2014/main" id="{79C12D41-7915-CBFF-49B4-849C9FE4BB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014203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0" name="Image 149">
                <a:extLst>
                  <a:ext uri="{FF2B5EF4-FFF2-40B4-BE49-F238E27FC236}">
                    <a16:creationId xmlns:a16="http://schemas.microsoft.com/office/drawing/2014/main" id="{C003FE71-56E2-BE35-9C75-52C7B75E660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83857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1" name="Image 150">
                <a:extLst>
                  <a:ext uri="{FF2B5EF4-FFF2-40B4-BE49-F238E27FC236}">
                    <a16:creationId xmlns:a16="http://schemas.microsoft.com/office/drawing/2014/main" id="{239482A9-3F55-BE40-7767-57FB81A216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268781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2" name="Image 151">
                <a:extLst>
                  <a:ext uri="{FF2B5EF4-FFF2-40B4-BE49-F238E27FC236}">
                    <a16:creationId xmlns:a16="http://schemas.microsoft.com/office/drawing/2014/main" id="{9268FBCC-5323-8D5F-5B20-7513E53734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3525654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3" name="Image 152">
                <a:extLst>
                  <a:ext uri="{FF2B5EF4-FFF2-40B4-BE49-F238E27FC236}">
                    <a16:creationId xmlns:a16="http://schemas.microsoft.com/office/drawing/2014/main" id="{EB5D6AC1-57B5-C42F-DCDE-0476E91E16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4365369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4" name="Image 153">
                <a:extLst>
                  <a:ext uri="{FF2B5EF4-FFF2-40B4-BE49-F238E27FC236}">
                    <a16:creationId xmlns:a16="http://schemas.microsoft.com/office/drawing/2014/main" id="{155D1213-AF64-D789-0A83-940A9423BBD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5189742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5" name="Image 154">
                <a:extLst>
                  <a:ext uri="{FF2B5EF4-FFF2-40B4-BE49-F238E27FC236}">
                    <a16:creationId xmlns:a16="http://schemas.microsoft.com/office/drawing/2014/main" id="{344229DB-9239-E46B-F712-B6175D2E89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6038982"/>
                <a:ext cx="209599" cy="209599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3221352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Fond de néons réalistes">
            <a:extLst>
              <a:ext uri="{FF2B5EF4-FFF2-40B4-BE49-F238E27FC236}">
                <a16:creationId xmlns:a16="http://schemas.microsoft.com/office/drawing/2014/main" id="{2DDE0DDE-E92A-E289-F352-C7B0BCE733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60"/>
          <a:stretch/>
        </p:blipFill>
        <p:spPr bwMode="auto">
          <a:xfrm>
            <a:off x="-100761" y="0"/>
            <a:ext cx="10006761" cy="6883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4" name="Groupe 43">
            <a:extLst>
              <a:ext uri="{FF2B5EF4-FFF2-40B4-BE49-F238E27FC236}">
                <a16:creationId xmlns:a16="http://schemas.microsoft.com/office/drawing/2014/main" id="{3D6CFFB7-A34F-E234-5E42-87B7A2F20F13}"/>
              </a:ext>
            </a:extLst>
          </p:cNvPr>
          <p:cNvGrpSpPr/>
          <p:nvPr/>
        </p:nvGrpSpPr>
        <p:grpSpPr>
          <a:xfrm>
            <a:off x="131720" y="132559"/>
            <a:ext cx="9649589" cy="6550953"/>
            <a:chOff x="369676" y="243395"/>
            <a:chExt cx="9166647" cy="7647478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D8F8D994-EA2A-0C78-002F-05D93F05E7AD}"/>
                </a:ext>
              </a:extLst>
            </p:cNvPr>
            <p:cNvGrpSpPr/>
            <p:nvPr/>
          </p:nvGrpSpPr>
          <p:grpSpPr>
            <a:xfrm>
              <a:off x="369676" y="243395"/>
              <a:ext cx="9166647" cy="1812940"/>
              <a:chOff x="284581" y="243395"/>
              <a:chExt cx="9166647" cy="1812940"/>
            </a:xfrm>
          </p:grpSpPr>
          <p:grpSp>
            <p:nvGrpSpPr>
              <p:cNvPr id="3" name="Groupe 2">
                <a:extLst>
                  <a:ext uri="{FF2B5EF4-FFF2-40B4-BE49-F238E27FC236}">
                    <a16:creationId xmlns:a16="http://schemas.microsoft.com/office/drawing/2014/main" id="{AD4BD857-F080-D4D3-F38E-B55F1C73C4D4}"/>
                  </a:ext>
                </a:extLst>
              </p:cNvPr>
              <p:cNvGrpSpPr/>
              <p:nvPr/>
            </p:nvGrpSpPr>
            <p:grpSpPr>
              <a:xfrm>
                <a:off x="284581" y="243395"/>
                <a:ext cx="6836656" cy="1812940"/>
                <a:chOff x="284580" y="243395"/>
                <a:chExt cx="9295476" cy="6173263"/>
              </a:xfrm>
            </p:grpSpPr>
            <p:sp>
              <p:nvSpPr>
                <p:cNvPr id="10" name="Rectangle : coins arrondis 9">
                  <a:extLst>
                    <a:ext uri="{FF2B5EF4-FFF2-40B4-BE49-F238E27FC236}">
                      <a16:creationId xmlns:a16="http://schemas.microsoft.com/office/drawing/2014/main" id="{F5554F7F-0550-DC80-074B-5ED3E1CF0D77}"/>
                    </a:ext>
                  </a:extLst>
                </p:cNvPr>
                <p:cNvSpPr/>
                <p:nvPr/>
              </p:nvSpPr>
              <p:spPr>
                <a:xfrm>
                  <a:off x="284580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gagner</a:t>
                  </a:r>
                </a:p>
              </p:txBody>
            </p:sp>
            <p:sp>
              <p:nvSpPr>
                <p:cNvPr id="84" name="Rectangle : coins arrondis 83">
                  <a:extLst>
                    <a:ext uri="{FF2B5EF4-FFF2-40B4-BE49-F238E27FC236}">
                      <a16:creationId xmlns:a16="http://schemas.microsoft.com/office/drawing/2014/main" id="{96B8893E-8C40-0E1F-3ADA-452225AA9141}"/>
                    </a:ext>
                  </a:extLst>
                </p:cNvPr>
                <p:cNvSpPr/>
                <p:nvPr/>
              </p:nvSpPr>
              <p:spPr>
                <a:xfrm>
                  <a:off x="3460078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brugnon</a:t>
                  </a:r>
                </a:p>
              </p:txBody>
            </p:sp>
            <p:sp>
              <p:nvSpPr>
                <p:cNvPr id="95" name="Rectangle : coins arrondis 94">
                  <a:extLst>
                    <a:ext uri="{FF2B5EF4-FFF2-40B4-BE49-F238E27FC236}">
                      <a16:creationId xmlns:a16="http://schemas.microsoft.com/office/drawing/2014/main" id="{3A49B013-6406-3AAF-1936-407DF80D2D35}"/>
                    </a:ext>
                  </a:extLst>
                </p:cNvPr>
                <p:cNvSpPr/>
                <p:nvPr/>
              </p:nvSpPr>
              <p:spPr>
                <a:xfrm>
                  <a:off x="6628056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dernier</a:t>
                  </a:r>
                </a:p>
              </p:txBody>
            </p:sp>
            <p:sp>
              <p:nvSpPr>
                <p:cNvPr id="101" name="Rectangle : coins arrondis 100">
                  <a:extLst>
                    <a:ext uri="{FF2B5EF4-FFF2-40B4-BE49-F238E27FC236}">
                      <a16:creationId xmlns:a16="http://schemas.microsoft.com/office/drawing/2014/main" id="{C1AC2E81-4ADF-CD56-2E6E-EC904D3C31A2}"/>
                    </a:ext>
                  </a:extLst>
                </p:cNvPr>
                <p:cNvSpPr/>
                <p:nvPr/>
              </p:nvSpPr>
              <p:spPr>
                <a:xfrm>
                  <a:off x="3460078" y="3554602"/>
                  <a:ext cx="2952000" cy="2862056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mignon</a:t>
                  </a:r>
                </a:p>
              </p:txBody>
            </p:sp>
            <p:sp>
              <p:nvSpPr>
                <p:cNvPr id="107" name="Rectangle : coins arrondis 106">
                  <a:extLst>
                    <a:ext uri="{FF2B5EF4-FFF2-40B4-BE49-F238E27FC236}">
                      <a16:creationId xmlns:a16="http://schemas.microsoft.com/office/drawing/2014/main" id="{088CC6BE-DCA5-B310-FA9F-E2E52B05E05D}"/>
                    </a:ext>
                  </a:extLst>
                </p:cNvPr>
                <p:cNvSpPr/>
                <p:nvPr/>
              </p:nvSpPr>
              <p:spPr>
                <a:xfrm>
                  <a:off x="6628056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prunier</a:t>
                  </a:r>
                </a:p>
              </p:txBody>
            </p:sp>
            <p:sp>
              <p:nvSpPr>
                <p:cNvPr id="113" name="Rectangle : coins arrondis 112">
                  <a:extLst>
                    <a:ext uri="{FF2B5EF4-FFF2-40B4-BE49-F238E27FC236}">
                      <a16:creationId xmlns:a16="http://schemas.microsoft.com/office/drawing/2014/main" id="{74353842-E46E-9240-3CED-F3F73456A63C}"/>
                    </a:ext>
                  </a:extLst>
                </p:cNvPr>
                <p:cNvSpPr/>
                <p:nvPr/>
              </p:nvSpPr>
              <p:spPr>
                <a:xfrm>
                  <a:off x="284580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soigner</a:t>
                  </a:r>
                </a:p>
              </p:txBody>
            </p:sp>
          </p:grpSp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8AC43D6-F7F4-FD97-DE53-2F99AAB13568}"/>
                  </a:ext>
                </a:extLst>
              </p:cNvPr>
              <p:cNvSpPr/>
              <p:nvPr/>
            </p:nvSpPr>
            <p:spPr>
              <a:xfrm>
                <a:off x="7280085" y="243395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1920A05B-BC6B-E5D2-CB2F-E432A831D06F}"/>
                  </a:ext>
                </a:extLst>
              </p:cNvPr>
              <p:cNvSpPr/>
              <p:nvPr/>
            </p:nvSpPr>
            <p:spPr>
              <a:xfrm>
                <a:off x="7280085" y="1215818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</p:grpSp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0CA3527D-69E1-91C2-C6AE-6213D2A9F7BC}"/>
                </a:ext>
              </a:extLst>
            </p:cNvPr>
            <p:cNvGrpSpPr/>
            <p:nvPr/>
          </p:nvGrpSpPr>
          <p:grpSpPr>
            <a:xfrm>
              <a:off x="369676" y="2188241"/>
              <a:ext cx="9166647" cy="1812940"/>
              <a:chOff x="284581" y="243395"/>
              <a:chExt cx="9166647" cy="1812940"/>
            </a:xfrm>
          </p:grpSpPr>
          <p:grpSp>
            <p:nvGrpSpPr>
              <p:cNvPr id="14" name="Groupe 13">
                <a:extLst>
                  <a:ext uri="{FF2B5EF4-FFF2-40B4-BE49-F238E27FC236}">
                    <a16:creationId xmlns:a16="http://schemas.microsoft.com/office/drawing/2014/main" id="{CD4D8C0F-902A-7F99-D56B-88B5FB5DBCAF}"/>
                  </a:ext>
                </a:extLst>
              </p:cNvPr>
              <p:cNvGrpSpPr/>
              <p:nvPr/>
            </p:nvGrpSpPr>
            <p:grpSpPr>
              <a:xfrm>
                <a:off x="284581" y="243395"/>
                <a:ext cx="6836656" cy="1812940"/>
                <a:chOff x="284580" y="243395"/>
                <a:chExt cx="9295476" cy="6173263"/>
              </a:xfrm>
            </p:grpSpPr>
            <p:sp>
              <p:nvSpPr>
                <p:cNvPr id="17" name="Rectangle : coins arrondis 16">
                  <a:extLst>
                    <a:ext uri="{FF2B5EF4-FFF2-40B4-BE49-F238E27FC236}">
                      <a16:creationId xmlns:a16="http://schemas.microsoft.com/office/drawing/2014/main" id="{B17BB40D-6431-3AC9-508B-1BB74B6C2CB9}"/>
                    </a:ext>
                  </a:extLst>
                </p:cNvPr>
                <p:cNvSpPr/>
                <p:nvPr/>
              </p:nvSpPr>
              <p:spPr>
                <a:xfrm>
                  <a:off x="284580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baigner</a:t>
                  </a: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F04EAD59-3266-6B73-0F8D-6B0F1B11BFF6}"/>
                    </a:ext>
                  </a:extLst>
                </p:cNvPr>
                <p:cNvSpPr/>
                <p:nvPr/>
              </p:nvSpPr>
              <p:spPr>
                <a:xfrm>
                  <a:off x="3460078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grognon</a:t>
                  </a:r>
                </a:p>
              </p:txBody>
            </p:sp>
            <p:sp>
              <p:nvSpPr>
                <p:cNvPr id="19" name="Rectangle : coins arrondis 18">
                  <a:extLst>
                    <a:ext uri="{FF2B5EF4-FFF2-40B4-BE49-F238E27FC236}">
                      <a16:creationId xmlns:a16="http://schemas.microsoft.com/office/drawing/2014/main" id="{571CA956-2C94-350A-AB59-7558BE0FED9F}"/>
                    </a:ext>
                  </a:extLst>
                </p:cNvPr>
                <p:cNvSpPr/>
                <p:nvPr/>
              </p:nvSpPr>
              <p:spPr>
                <a:xfrm>
                  <a:off x="6628056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bananier</a:t>
                  </a:r>
                </a:p>
              </p:txBody>
            </p:sp>
            <p:sp>
              <p:nvSpPr>
                <p:cNvPr id="20" name="Rectangle : coins arrondis 19">
                  <a:extLst>
                    <a:ext uri="{FF2B5EF4-FFF2-40B4-BE49-F238E27FC236}">
                      <a16:creationId xmlns:a16="http://schemas.microsoft.com/office/drawing/2014/main" id="{ED101E0A-7910-2801-6833-CDBAF768674E}"/>
                    </a:ext>
                  </a:extLst>
                </p:cNvPr>
                <p:cNvSpPr/>
                <p:nvPr/>
              </p:nvSpPr>
              <p:spPr>
                <a:xfrm>
                  <a:off x="3460078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champignon</a:t>
                  </a:r>
                </a:p>
              </p:txBody>
            </p:sp>
            <p:sp>
              <p:nvSpPr>
                <p:cNvPr id="21" name="Rectangle : coins arrondis 20">
                  <a:extLst>
                    <a:ext uri="{FF2B5EF4-FFF2-40B4-BE49-F238E27FC236}">
                      <a16:creationId xmlns:a16="http://schemas.microsoft.com/office/drawing/2014/main" id="{567121D7-F736-8FD4-C426-DFB9ADFE56C3}"/>
                    </a:ext>
                  </a:extLst>
                </p:cNvPr>
                <p:cNvSpPr/>
                <p:nvPr/>
              </p:nvSpPr>
              <p:spPr>
                <a:xfrm>
                  <a:off x="6628056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opinion</a:t>
                  </a:r>
                </a:p>
              </p:txBody>
            </p:sp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EB83F3F-22CE-DF53-9336-502F0432FF0B}"/>
                    </a:ext>
                  </a:extLst>
                </p:cNvPr>
                <p:cNvSpPr/>
                <p:nvPr/>
              </p:nvSpPr>
              <p:spPr>
                <a:xfrm>
                  <a:off x="284580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ligne</a:t>
                  </a:r>
                </a:p>
              </p:txBody>
            </p:sp>
          </p:grp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3E094993-D292-F7B3-B3D1-37A56437A6BB}"/>
                  </a:ext>
                </a:extLst>
              </p:cNvPr>
              <p:cNvSpPr/>
              <p:nvPr/>
            </p:nvSpPr>
            <p:spPr>
              <a:xfrm>
                <a:off x="7280085" y="243395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51E3CBFE-477D-5375-2756-D6429C74E65B}"/>
                  </a:ext>
                </a:extLst>
              </p:cNvPr>
              <p:cNvSpPr/>
              <p:nvPr/>
            </p:nvSpPr>
            <p:spPr>
              <a:xfrm>
                <a:off x="7280085" y="1215818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</p:grpSp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BFC4C87F-1D57-E7E5-AD3A-680D1D754168}"/>
                </a:ext>
              </a:extLst>
            </p:cNvPr>
            <p:cNvGrpSpPr/>
            <p:nvPr/>
          </p:nvGrpSpPr>
          <p:grpSpPr>
            <a:xfrm>
              <a:off x="369676" y="4133087"/>
              <a:ext cx="9166647" cy="1812940"/>
              <a:chOff x="284581" y="243395"/>
              <a:chExt cx="9166647" cy="1812940"/>
            </a:xfrm>
          </p:grpSpPr>
          <p:grpSp>
            <p:nvGrpSpPr>
              <p:cNvPr id="25" name="Groupe 24">
                <a:extLst>
                  <a:ext uri="{FF2B5EF4-FFF2-40B4-BE49-F238E27FC236}">
                    <a16:creationId xmlns:a16="http://schemas.microsoft.com/office/drawing/2014/main" id="{659CB31A-E82A-71A8-81DF-F0E509CCF3D1}"/>
                  </a:ext>
                </a:extLst>
              </p:cNvPr>
              <p:cNvGrpSpPr/>
              <p:nvPr/>
            </p:nvGrpSpPr>
            <p:grpSpPr>
              <a:xfrm>
                <a:off x="284581" y="243395"/>
                <a:ext cx="6836656" cy="1812940"/>
                <a:chOff x="284580" y="243395"/>
                <a:chExt cx="9295476" cy="6173263"/>
              </a:xfrm>
            </p:grpSpPr>
            <p:sp>
              <p:nvSpPr>
                <p:cNvPr id="28" name="Rectangle : coins arrondis 27">
                  <a:extLst>
                    <a:ext uri="{FF2B5EF4-FFF2-40B4-BE49-F238E27FC236}">
                      <a16:creationId xmlns:a16="http://schemas.microsoft.com/office/drawing/2014/main" id="{B34C1E25-2724-2675-EDAC-17C73528AEB5}"/>
                    </a:ext>
                  </a:extLst>
                </p:cNvPr>
                <p:cNvSpPr/>
                <p:nvPr/>
              </p:nvSpPr>
              <p:spPr>
                <a:xfrm>
                  <a:off x="284580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vigne</a:t>
                  </a:r>
                </a:p>
              </p:txBody>
            </p:sp>
            <p:sp>
              <p:nvSpPr>
                <p:cNvPr id="29" name="Rectangle : coins arrondis 28">
                  <a:extLst>
                    <a:ext uri="{FF2B5EF4-FFF2-40B4-BE49-F238E27FC236}">
                      <a16:creationId xmlns:a16="http://schemas.microsoft.com/office/drawing/2014/main" id="{E73C13AB-38DD-DFE8-DE62-D3F53A794B52}"/>
                    </a:ext>
                  </a:extLst>
                </p:cNvPr>
                <p:cNvSpPr/>
                <p:nvPr/>
              </p:nvSpPr>
              <p:spPr>
                <a:xfrm>
                  <a:off x="3460078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saignée</a:t>
                  </a:r>
                </a:p>
              </p:txBody>
            </p:sp>
            <p:sp>
              <p:nvSpPr>
                <p:cNvPr id="30" name="Rectangle : coins arrondis 29">
                  <a:extLst>
                    <a:ext uri="{FF2B5EF4-FFF2-40B4-BE49-F238E27FC236}">
                      <a16:creationId xmlns:a16="http://schemas.microsoft.com/office/drawing/2014/main" id="{4F90A02D-5906-2BA4-8551-853433BB008F}"/>
                    </a:ext>
                  </a:extLst>
                </p:cNvPr>
                <p:cNvSpPr/>
                <p:nvPr/>
              </p:nvSpPr>
              <p:spPr>
                <a:xfrm>
                  <a:off x="6628056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2800" dirty="0">
                    <a:solidFill>
                      <a:schemeClr val="tx1"/>
                    </a:solidFill>
                    <a:latin typeface="Andika french compact" panose="02000000000000000000" pitchFamily="2" charset="0"/>
                    <a:ea typeface="Andika french compact" panose="02000000000000000000" pitchFamily="2" charset="0"/>
                    <a:cs typeface="Andika french compact" panose="02000000000000000000" pitchFamily="2" charset="0"/>
                  </a:endParaRPr>
                </a:p>
              </p:txBody>
            </p:sp>
            <p:sp>
              <p:nvSpPr>
                <p:cNvPr id="31" name="Rectangle : coins arrondis 30">
                  <a:extLst>
                    <a:ext uri="{FF2B5EF4-FFF2-40B4-BE49-F238E27FC236}">
                      <a16:creationId xmlns:a16="http://schemas.microsoft.com/office/drawing/2014/main" id="{5112D111-3E23-393A-D436-7D9F310F4013}"/>
                    </a:ext>
                  </a:extLst>
                </p:cNvPr>
                <p:cNvSpPr/>
                <p:nvPr/>
              </p:nvSpPr>
              <p:spPr>
                <a:xfrm>
                  <a:off x="3460078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araignée</a:t>
                  </a:r>
                </a:p>
              </p:txBody>
            </p:sp>
            <p:sp>
              <p:nvSpPr>
                <p:cNvPr id="32" name="Rectangle : coins arrondis 31">
                  <a:extLst>
                    <a:ext uri="{FF2B5EF4-FFF2-40B4-BE49-F238E27FC236}">
                      <a16:creationId xmlns:a16="http://schemas.microsoft.com/office/drawing/2014/main" id="{DBAB8191-D2BA-3E5A-38DA-CBA810068301}"/>
                    </a:ext>
                  </a:extLst>
                </p:cNvPr>
                <p:cNvSpPr/>
                <p:nvPr/>
              </p:nvSpPr>
              <p:spPr>
                <a:xfrm>
                  <a:off x="6628056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2800" dirty="0">
                    <a:solidFill>
                      <a:schemeClr val="tx1"/>
                    </a:solidFill>
                    <a:latin typeface="Andika french compact" panose="02000000000000000000" pitchFamily="2" charset="0"/>
                    <a:ea typeface="Andika french compact" panose="02000000000000000000" pitchFamily="2" charset="0"/>
                    <a:cs typeface="Andika french compact" panose="02000000000000000000" pitchFamily="2" charset="0"/>
                  </a:endParaRPr>
                </a:p>
              </p:txBody>
            </p:sp>
            <p:sp>
              <p:nvSpPr>
                <p:cNvPr id="33" name="Rectangle : coins arrondis 32">
                  <a:extLst>
                    <a:ext uri="{FF2B5EF4-FFF2-40B4-BE49-F238E27FC236}">
                      <a16:creationId xmlns:a16="http://schemas.microsoft.com/office/drawing/2014/main" id="{E14C4561-AEC7-FA00-CE8C-0B921448A761}"/>
                    </a:ext>
                  </a:extLst>
                </p:cNvPr>
                <p:cNvSpPr/>
                <p:nvPr/>
              </p:nvSpPr>
              <p:spPr>
                <a:xfrm>
                  <a:off x="284580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campagne</a:t>
                  </a:r>
                </a:p>
              </p:txBody>
            </p:sp>
          </p:grp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5243CA6E-0D76-61E8-3E15-308644A42EB8}"/>
                  </a:ext>
                </a:extLst>
              </p:cNvPr>
              <p:cNvSpPr/>
              <p:nvPr/>
            </p:nvSpPr>
            <p:spPr>
              <a:xfrm>
                <a:off x="7280085" y="243395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77EB21B3-830E-4F5A-729D-A17DF4AEA618}"/>
                  </a:ext>
                </a:extLst>
              </p:cNvPr>
              <p:cNvSpPr/>
              <p:nvPr/>
            </p:nvSpPr>
            <p:spPr>
              <a:xfrm>
                <a:off x="7280085" y="1215818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</p:grpSp>
        <p:grpSp>
          <p:nvGrpSpPr>
            <p:cNvPr id="34" name="Groupe 33">
              <a:extLst>
                <a:ext uri="{FF2B5EF4-FFF2-40B4-BE49-F238E27FC236}">
                  <a16:creationId xmlns:a16="http://schemas.microsoft.com/office/drawing/2014/main" id="{146F9320-A316-88B0-B5FA-213A91CF8951}"/>
                </a:ext>
              </a:extLst>
            </p:cNvPr>
            <p:cNvGrpSpPr/>
            <p:nvPr/>
          </p:nvGrpSpPr>
          <p:grpSpPr>
            <a:xfrm>
              <a:off x="369676" y="6077933"/>
              <a:ext cx="9166647" cy="1812940"/>
              <a:chOff x="284581" y="243395"/>
              <a:chExt cx="9166647" cy="1812940"/>
            </a:xfrm>
          </p:grpSpPr>
          <p:grpSp>
            <p:nvGrpSpPr>
              <p:cNvPr id="35" name="Groupe 34">
                <a:extLst>
                  <a:ext uri="{FF2B5EF4-FFF2-40B4-BE49-F238E27FC236}">
                    <a16:creationId xmlns:a16="http://schemas.microsoft.com/office/drawing/2014/main" id="{3FE2B1A8-6AFD-A38A-92CE-1325323BC35D}"/>
                  </a:ext>
                </a:extLst>
              </p:cNvPr>
              <p:cNvGrpSpPr/>
              <p:nvPr/>
            </p:nvGrpSpPr>
            <p:grpSpPr>
              <a:xfrm>
                <a:off x="284581" y="243395"/>
                <a:ext cx="6836656" cy="1812940"/>
                <a:chOff x="284580" y="243395"/>
                <a:chExt cx="9295476" cy="6173263"/>
              </a:xfrm>
            </p:grpSpPr>
            <p:sp>
              <p:nvSpPr>
                <p:cNvPr id="38" name="Rectangle : coins arrondis 37">
                  <a:extLst>
                    <a:ext uri="{FF2B5EF4-FFF2-40B4-BE49-F238E27FC236}">
                      <a16:creationId xmlns:a16="http://schemas.microsoft.com/office/drawing/2014/main" id="{18EAD824-68E8-E82B-D6F9-F7C1D7A884DE}"/>
                    </a:ext>
                  </a:extLst>
                </p:cNvPr>
                <p:cNvSpPr/>
                <p:nvPr/>
              </p:nvSpPr>
              <p:spPr>
                <a:xfrm>
                  <a:off x="284580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cygne</a:t>
                  </a:r>
                </a:p>
              </p:txBody>
            </p:sp>
            <p:sp>
              <p:nvSpPr>
                <p:cNvPr id="39" name="Rectangle : coins arrondis 38">
                  <a:extLst>
                    <a:ext uri="{FF2B5EF4-FFF2-40B4-BE49-F238E27FC236}">
                      <a16:creationId xmlns:a16="http://schemas.microsoft.com/office/drawing/2014/main" id="{42D97F02-EC40-43DE-C7F8-F451E1282492}"/>
                    </a:ext>
                  </a:extLst>
                </p:cNvPr>
                <p:cNvSpPr/>
                <p:nvPr/>
              </p:nvSpPr>
              <p:spPr>
                <a:xfrm>
                  <a:off x="3460078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jardinier</a:t>
                  </a:r>
                </a:p>
              </p:txBody>
            </p:sp>
            <p:sp>
              <p:nvSpPr>
                <p:cNvPr id="40" name="Rectangle : coins arrondis 39">
                  <a:extLst>
                    <a:ext uri="{FF2B5EF4-FFF2-40B4-BE49-F238E27FC236}">
                      <a16:creationId xmlns:a16="http://schemas.microsoft.com/office/drawing/2014/main" id="{1F3C63B6-EA21-6B1F-0B6E-15625FDA820B}"/>
                    </a:ext>
                  </a:extLst>
                </p:cNvPr>
                <p:cNvSpPr/>
                <p:nvPr/>
              </p:nvSpPr>
              <p:spPr>
                <a:xfrm>
                  <a:off x="6628056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2800" dirty="0">
                    <a:solidFill>
                      <a:schemeClr val="tx1"/>
                    </a:solidFill>
                    <a:latin typeface="Andika french compact" panose="02000000000000000000" pitchFamily="2" charset="0"/>
                    <a:ea typeface="Andika french compact" panose="02000000000000000000" pitchFamily="2" charset="0"/>
                    <a:cs typeface="Andika french compact" panose="02000000000000000000" pitchFamily="2" charset="0"/>
                  </a:endParaRPr>
                </a:p>
              </p:txBody>
            </p:sp>
            <p:sp>
              <p:nvSpPr>
                <p:cNvPr id="41" name="Rectangle : coins arrondis 40">
                  <a:extLst>
                    <a:ext uri="{FF2B5EF4-FFF2-40B4-BE49-F238E27FC236}">
                      <a16:creationId xmlns:a16="http://schemas.microsoft.com/office/drawing/2014/main" id="{95E7F77A-CDB6-ACB9-3858-7E7A7E50F27B}"/>
                    </a:ext>
                  </a:extLst>
                </p:cNvPr>
                <p:cNvSpPr/>
                <p:nvPr/>
              </p:nvSpPr>
              <p:spPr>
                <a:xfrm>
                  <a:off x="3460078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meunier</a:t>
                  </a:r>
                </a:p>
              </p:txBody>
            </p:sp>
            <p:sp>
              <p:nvSpPr>
                <p:cNvPr id="42" name="Rectangle : coins arrondis 41">
                  <a:extLst>
                    <a:ext uri="{FF2B5EF4-FFF2-40B4-BE49-F238E27FC236}">
                      <a16:creationId xmlns:a16="http://schemas.microsoft.com/office/drawing/2014/main" id="{0B23CF76-AD54-E6A4-C745-E781B725B85A}"/>
                    </a:ext>
                  </a:extLst>
                </p:cNvPr>
                <p:cNvSpPr/>
                <p:nvPr/>
              </p:nvSpPr>
              <p:spPr>
                <a:xfrm>
                  <a:off x="6628056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2800" dirty="0">
                    <a:solidFill>
                      <a:schemeClr val="tx1"/>
                    </a:solidFill>
                    <a:latin typeface="Andika french compact" panose="02000000000000000000" pitchFamily="2" charset="0"/>
                    <a:ea typeface="Andika french compact" panose="02000000000000000000" pitchFamily="2" charset="0"/>
                    <a:cs typeface="Andika french compact" panose="02000000000000000000" pitchFamily="2" charset="0"/>
                  </a:endParaRPr>
                </a:p>
              </p:txBody>
            </p:sp>
            <p:sp>
              <p:nvSpPr>
                <p:cNvPr id="43" name="Rectangle : coins arrondis 42">
                  <a:extLst>
                    <a:ext uri="{FF2B5EF4-FFF2-40B4-BE49-F238E27FC236}">
                      <a16:creationId xmlns:a16="http://schemas.microsoft.com/office/drawing/2014/main" id="{EC9869E2-384B-93CB-4DDA-1943C273724F}"/>
                    </a:ext>
                  </a:extLst>
                </p:cNvPr>
                <p:cNvSpPr/>
                <p:nvPr/>
              </p:nvSpPr>
              <p:spPr>
                <a:xfrm>
                  <a:off x="284580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peigne</a:t>
                  </a:r>
                </a:p>
              </p:txBody>
            </p:sp>
          </p:grpSp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A3C53FF4-AADB-F5DB-CCFD-D90CD104642C}"/>
                  </a:ext>
                </a:extLst>
              </p:cNvPr>
              <p:cNvSpPr/>
              <p:nvPr/>
            </p:nvSpPr>
            <p:spPr>
              <a:xfrm>
                <a:off x="7280085" y="243395"/>
                <a:ext cx="2171143" cy="840516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  <p:sp>
            <p:nvSpPr>
              <p:cNvPr id="37" name="Rectangle : coins arrondis 36">
                <a:extLst>
                  <a:ext uri="{FF2B5EF4-FFF2-40B4-BE49-F238E27FC236}">
                    <a16:creationId xmlns:a16="http://schemas.microsoft.com/office/drawing/2014/main" id="{44D8E050-87C5-7983-D7BA-874A1A9BB1F9}"/>
                  </a:ext>
                </a:extLst>
              </p:cNvPr>
              <p:cNvSpPr/>
              <p:nvPr/>
            </p:nvSpPr>
            <p:spPr>
              <a:xfrm>
                <a:off x="7280085" y="1215818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</p:grpSp>
      </p:grpSp>
      <p:grpSp>
        <p:nvGrpSpPr>
          <p:cNvPr id="157" name="Groupe 156">
            <a:extLst>
              <a:ext uri="{FF2B5EF4-FFF2-40B4-BE49-F238E27FC236}">
                <a16:creationId xmlns:a16="http://schemas.microsoft.com/office/drawing/2014/main" id="{2B5EE2A8-30BD-9151-9611-07AC4AC63050}"/>
              </a:ext>
            </a:extLst>
          </p:cNvPr>
          <p:cNvGrpSpPr/>
          <p:nvPr/>
        </p:nvGrpSpPr>
        <p:grpSpPr>
          <a:xfrm>
            <a:off x="2114973" y="606338"/>
            <a:ext cx="7714037" cy="6077174"/>
            <a:chOff x="2114973" y="606338"/>
            <a:chExt cx="7714037" cy="6077174"/>
          </a:xfrm>
        </p:grpSpPr>
        <p:grpSp>
          <p:nvGrpSpPr>
            <p:cNvPr id="86" name="Groupe 85">
              <a:extLst>
                <a:ext uri="{FF2B5EF4-FFF2-40B4-BE49-F238E27FC236}">
                  <a16:creationId xmlns:a16="http://schemas.microsoft.com/office/drawing/2014/main" id="{6DAB35C4-D6FF-A411-7B03-D2F58474E510}"/>
                </a:ext>
              </a:extLst>
            </p:cNvPr>
            <p:cNvGrpSpPr/>
            <p:nvPr/>
          </p:nvGrpSpPr>
          <p:grpSpPr>
            <a:xfrm>
              <a:off x="2114973" y="606338"/>
              <a:ext cx="350624" cy="6077174"/>
              <a:chOff x="2035990" y="606338"/>
              <a:chExt cx="350624" cy="6077174"/>
            </a:xfrm>
          </p:grpSpPr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57059AC7-9605-CC8F-E679-EEB86255944A}"/>
                  </a:ext>
                </a:extLst>
              </p:cNvPr>
              <p:cNvSpPr txBox="1"/>
              <p:nvPr/>
            </p:nvSpPr>
            <p:spPr>
              <a:xfrm>
                <a:off x="2038442" y="606338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D4</a:t>
                </a:r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2ABA1222-EE09-9B66-81DF-A74E8DEE177B}"/>
                  </a:ext>
                </a:extLst>
              </p:cNvPr>
              <p:cNvSpPr txBox="1"/>
              <p:nvPr/>
            </p:nvSpPr>
            <p:spPr>
              <a:xfrm>
                <a:off x="2038442" y="1439045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D4</a:t>
                </a:r>
              </a:p>
            </p:txBody>
          </p:sp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0C277199-04B1-F421-410E-1155E7884198}"/>
                  </a:ext>
                </a:extLst>
              </p:cNvPr>
              <p:cNvSpPr txBox="1"/>
              <p:nvPr/>
            </p:nvSpPr>
            <p:spPr>
              <a:xfrm>
                <a:off x="2038442" y="2281988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D4</a:t>
                </a:r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DC7D5D75-B0FE-AF43-FA00-965E6289DD1D}"/>
                  </a:ext>
                </a:extLst>
              </p:cNvPr>
              <p:cNvSpPr txBox="1"/>
              <p:nvPr/>
            </p:nvSpPr>
            <p:spPr>
              <a:xfrm>
                <a:off x="2038442" y="3114695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D4</a:t>
                </a:r>
              </a:p>
            </p:txBody>
          </p:sp>
          <p:sp>
            <p:nvSpPr>
              <p:cNvPr id="81" name="ZoneTexte 80">
                <a:extLst>
                  <a:ext uri="{FF2B5EF4-FFF2-40B4-BE49-F238E27FC236}">
                    <a16:creationId xmlns:a16="http://schemas.microsoft.com/office/drawing/2014/main" id="{010AD3E1-FFB1-B0AE-AE57-462FC82D86CD}"/>
                  </a:ext>
                </a:extLst>
              </p:cNvPr>
              <p:cNvSpPr txBox="1"/>
              <p:nvPr/>
            </p:nvSpPr>
            <p:spPr>
              <a:xfrm>
                <a:off x="2035990" y="3938025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D4</a:t>
                </a:r>
              </a:p>
            </p:txBody>
          </p:sp>
          <p:sp>
            <p:nvSpPr>
              <p:cNvPr id="82" name="ZoneTexte 81">
                <a:extLst>
                  <a:ext uri="{FF2B5EF4-FFF2-40B4-BE49-F238E27FC236}">
                    <a16:creationId xmlns:a16="http://schemas.microsoft.com/office/drawing/2014/main" id="{A3A1A35A-3A75-DD96-2CEC-2B0C9F64B025}"/>
                  </a:ext>
                </a:extLst>
              </p:cNvPr>
              <p:cNvSpPr txBox="1"/>
              <p:nvPr/>
            </p:nvSpPr>
            <p:spPr>
              <a:xfrm>
                <a:off x="2035990" y="4770732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D4</a:t>
                </a:r>
              </a:p>
            </p:txBody>
          </p:sp>
          <p:sp>
            <p:nvSpPr>
              <p:cNvPr id="83" name="ZoneTexte 82">
                <a:extLst>
                  <a:ext uri="{FF2B5EF4-FFF2-40B4-BE49-F238E27FC236}">
                    <a16:creationId xmlns:a16="http://schemas.microsoft.com/office/drawing/2014/main" id="{DB5E38BC-2D9E-3D95-3431-894DB7352C5D}"/>
                  </a:ext>
                </a:extLst>
              </p:cNvPr>
              <p:cNvSpPr txBox="1"/>
              <p:nvPr/>
            </p:nvSpPr>
            <p:spPr>
              <a:xfrm>
                <a:off x="2035990" y="5604584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D4</a:t>
                </a:r>
              </a:p>
            </p:txBody>
          </p:sp>
          <p:sp>
            <p:nvSpPr>
              <p:cNvPr id="85" name="ZoneTexte 84">
                <a:extLst>
                  <a:ext uri="{FF2B5EF4-FFF2-40B4-BE49-F238E27FC236}">
                    <a16:creationId xmlns:a16="http://schemas.microsoft.com/office/drawing/2014/main" id="{7BA7BB0A-59F6-704E-2611-8E4CA7A11B06}"/>
                  </a:ext>
                </a:extLst>
              </p:cNvPr>
              <p:cNvSpPr txBox="1"/>
              <p:nvPr/>
            </p:nvSpPr>
            <p:spPr>
              <a:xfrm>
                <a:off x="2035990" y="6437291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D4</a:t>
                </a:r>
              </a:p>
            </p:txBody>
          </p:sp>
        </p:grpSp>
        <p:grpSp>
          <p:nvGrpSpPr>
            <p:cNvPr id="87" name="Groupe 86">
              <a:extLst>
                <a:ext uri="{FF2B5EF4-FFF2-40B4-BE49-F238E27FC236}">
                  <a16:creationId xmlns:a16="http://schemas.microsoft.com/office/drawing/2014/main" id="{6D3A6963-EB5E-9A66-AB43-B06E77103985}"/>
                </a:ext>
              </a:extLst>
            </p:cNvPr>
            <p:cNvGrpSpPr/>
            <p:nvPr/>
          </p:nvGrpSpPr>
          <p:grpSpPr>
            <a:xfrm>
              <a:off x="4573640" y="606338"/>
              <a:ext cx="350624" cy="6077174"/>
              <a:chOff x="2035990" y="606338"/>
              <a:chExt cx="350624" cy="6077174"/>
            </a:xfrm>
          </p:grpSpPr>
          <p:sp>
            <p:nvSpPr>
              <p:cNvPr id="88" name="ZoneTexte 87">
                <a:extLst>
                  <a:ext uri="{FF2B5EF4-FFF2-40B4-BE49-F238E27FC236}">
                    <a16:creationId xmlns:a16="http://schemas.microsoft.com/office/drawing/2014/main" id="{43047905-F1E4-A859-CDF9-4FB784FA4980}"/>
                  </a:ext>
                </a:extLst>
              </p:cNvPr>
              <p:cNvSpPr txBox="1"/>
              <p:nvPr/>
            </p:nvSpPr>
            <p:spPr>
              <a:xfrm>
                <a:off x="2038442" y="606338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D4</a:t>
                </a:r>
              </a:p>
            </p:txBody>
          </p:sp>
          <p:sp>
            <p:nvSpPr>
              <p:cNvPr id="89" name="ZoneTexte 88">
                <a:extLst>
                  <a:ext uri="{FF2B5EF4-FFF2-40B4-BE49-F238E27FC236}">
                    <a16:creationId xmlns:a16="http://schemas.microsoft.com/office/drawing/2014/main" id="{6B10D0BB-5804-2108-53E2-CB8BD7656E22}"/>
                  </a:ext>
                </a:extLst>
              </p:cNvPr>
              <p:cNvSpPr txBox="1"/>
              <p:nvPr/>
            </p:nvSpPr>
            <p:spPr>
              <a:xfrm>
                <a:off x="2038442" y="1439045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D4</a:t>
                </a:r>
              </a:p>
            </p:txBody>
          </p:sp>
          <p:sp>
            <p:nvSpPr>
              <p:cNvPr id="90" name="ZoneTexte 89">
                <a:extLst>
                  <a:ext uri="{FF2B5EF4-FFF2-40B4-BE49-F238E27FC236}">
                    <a16:creationId xmlns:a16="http://schemas.microsoft.com/office/drawing/2014/main" id="{CD5EC8E2-C249-1B8E-6E2A-956E5CF9FB69}"/>
                  </a:ext>
                </a:extLst>
              </p:cNvPr>
              <p:cNvSpPr txBox="1"/>
              <p:nvPr/>
            </p:nvSpPr>
            <p:spPr>
              <a:xfrm>
                <a:off x="2038442" y="2281988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D4</a:t>
                </a:r>
              </a:p>
            </p:txBody>
          </p:sp>
          <p:sp>
            <p:nvSpPr>
              <p:cNvPr id="91" name="ZoneTexte 90">
                <a:extLst>
                  <a:ext uri="{FF2B5EF4-FFF2-40B4-BE49-F238E27FC236}">
                    <a16:creationId xmlns:a16="http://schemas.microsoft.com/office/drawing/2014/main" id="{DADC77D7-1D98-C768-EA9A-20C8F16AA362}"/>
                  </a:ext>
                </a:extLst>
              </p:cNvPr>
              <p:cNvSpPr txBox="1"/>
              <p:nvPr/>
            </p:nvSpPr>
            <p:spPr>
              <a:xfrm>
                <a:off x="2038442" y="3114695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D4</a:t>
                </a:r>
              </a:p>
            </p:txBody>
          </p:sp>
          <p:sp>
            <p:nvSpPr>
              <p:cNvPr id="92" name="ZoneTexte 91">
                <a:extLst>
                  <a:ext uri="{FF2B5EF4-FFF2-40B4-BE49-F238E27FC236}">
                    <a16:creationId xmlns:a16="http://schemas.microsoft.com/office/drawing/2014/main" id="{A13CE625-5915-0899-D97C-255BABE1A4EC}"/>
                  </a:ext>
                </a:extLst>
              </p:cNvPr>
              <p:cNvSpPr txBox="1"/>
              <p:nvPr/>
            </p:nvSpPr>
            <p:spPr>
              <a:xfrm>
                <a:off x="2035990" y="3938025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D4</a:t>
                </a:r>
              </a:p>
            </p:txBody>
          </p:sp>
          <p:sp>
            <p:nvSpPr>
              <p:cNvPr id="93" name="ZoneTexte 92">
                <a:extLst>
                  <a:ext uri="{FF2B5EF4-FFF2-40B4-BE49-F238E27FC236}">
                    <a16:creationId xmlns:a16="http://schemas.microsoft.com/office/drawing/2014/main" id="{F1A9D7BB-D3C3-1B5F-DA73-4B25C4612BD8}"/>
                  </a:ext>
                </a:extLst>
              </p:cNvPr>
              <p:cNvSpPr txBox="1"/>
              <p:nvPr/>
            </p:nvSpPr>
            <p:spPr>
              <a:xfrm>
                <a:off x="2035990" y="4770732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D4</a:t>
                </a:r>
              </a:p>
            </p:txBody>
          </p:sp>
          <p:sp>
            <p:nvSpPr>
              <p:cNvPr id="94" name="ZoneTexte 93">
                <a:extLst>
                  <a:ext uri="{FF2B5EF4-FFF2-40B4-BE49-F238E27FC236}">
                    <a16:creationId xmlns:a16="http://schemas.microsoft.com/office/drawing/2014/main" id="{0217BD6D-22B1-1DE6-5F30-D220A57F236B}"/>
                  </a:ext>
                </a:extLst>
              </p:cNvPr>
              <p:cNvSpPr txBox="1"/>
              <p:nvPr/>
            </p:nvSpPr>
            <p:spPr>
              <a:xfrm>
                <a:off x="2035990" y="5604584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D4</a:t>
                </a:r>
              </a:p>
            </p:txBody>
          </p:sp>
          <p:sp>
            <p:nvSpPr>
              <p:cNvPr id="96" name="ZoneTexte 95">
                <a:extLst>
                  <a:ext uri="{FF2B5EF4-FFF2-40B4-BE49-F238E27FC236}">
                    <a16:creationId xmlns:a16="http://schemas.microsoft.com/office/drawing/2014/main" id="{C85081E9-0A63-2989-1770-945077D02C88}"/>
                  </a:ext>
                </a:extLst>
              </p:cNvPr>
              <p:cNvSpPr txBox="1"/>
              <p:nvPr/>
            </p:nvSpPr>
            <p:spPr>
              <a:xfrm>
                <a:off x="2035990" y="6437291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D4</a:t>
                </a:r>
              </a:p>
            </p:txBody>
          </p:sp>
        </p:grpSp>
        <p:grpSp>
          <p:nvGrpSpPr>
            <p:cNvPr id="97" name="Groupe 96">
              <a:extLst>
                <a:ext uri="{FF2B5EF4-FFF2-40B4-BE49-F238E27FC236}">
                  <a16:creationId xmlns:a16="http://schemas.microsoft.com/office/drawing/2014/main" id="{2140C267-96F1-3ECF-7230-D8AA4AEB0AE8}"/>
                </a:ext>
              </a:extLst>
            </p:cNvPr>
            <p:cNvGrpSpPr/>
            <p:nvPr/>
          </p:nvGrpSpPr>
          <p:grpSpPr>
            <a:xfrm>
              <a:off x="7022984" y="606338"/>
              <a:ext cx="350624" cy="6077174"/>
              <a:chOff x="2035990" y="606338"/>
              <a:chExt cx="350624" cy="6077174"/>
            </a:xfrm>
          </p:grpSpPr>
          <p:sp>
            <p:nvSpPr>
              <p:cNvPr id="98" name="ZoneTexte 97">
                <a:extLst>
                  <a:ext uri="{FF2B5EF4-FFF2-40B4-BE49-F238E27FC236}">
                    <a16:creationId xmlns:a16="http://schemas.microsoft.com/office/drawing/2014/main" id="{B444421D-231A-CF71-5725-3E4A914A6769}"/>
                  </a:ext>
                </a:extLst>
              </p:cNvPr>
              <p:cNvSpPr txBox="1"/>
              <p:nvPr/>
            </p:nvSpPr>
            <p:spPr>
              <a:xfrm>
                <a:off x="2038442" y="606338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D4</a:t>
                </a:r>
              </a:p>
            </p:txBody>
          </p:sp>
          <p:sp>
            <p:nvSpPr>
              <p:cNvPr id="99" name="ZoneTexte 98">
                <a:extLst>
                  <a:ext uri="{FF2B5EF4-FFF2-40B4-BE49-F238E27FC236}">
                    <a16:creationId xmlns:a16="http://schemas.microsoft.com/office/drawing/2014/main" id="{79192CF7-7EB9-C29E-7087-6F4BC9AE96B5}"/>
                  </a:ext>
                </a:extLst>
              </p:cNvPr>
              <p:cNvSpPr txBox="1"/>
              <p:nvPr/>
            </p:nvSpPr>
            <p:spPr>
              <a:xfrm>
                <a:off x="2038442" y="1439045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D4</a:t>
                </a:r>
              </a:p>
            </p:txBody>
          </p:sp>
          <p:sp>
            <p:nvSpPr>
              <p:cNvPr id="100" name="ZoneTexte 99">
                <a:extLst>
                  <a:ext uri="{FF2B5EF4-FFF2-40B4-BE49-F238E27FC236}">
                    <a16:creationId xmlns:a16="http://schemas.microsoft.com/office/drawing/2014/main" id="{A218465A-DB38-6BE6-D6E8-34DF27EE229D}"/>
                  </a:ext>
                </a:extLst>
              </p:cNvPr>
              <p:cNvSpPr txBox="1"/>
              <p:nvPr/>
            </p:nvSpPr>
            <p:spPr>
              <a:xfrm>
                <a:off x="2038442" y="2281988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D4</a:t>
                </a:r>
              </a:p>
            </p:txBody>
          </p:sp>
          <p:sp>
            <p:nvSpPr>
              <p:cNvPr id="102" name="ZoneTexte 101">
                <a:extLst>
                  <a:ext uri="{FF2B5EF4-FFF2-40B4-BE49-F238E27FC236}">
                    <a16:creationId xmlns:a16="http://schemas.microsoft.com/office/drawing/2014/main" id="{3CBC93E2-6B85-B2D7-974F-DD0854ECD40F}"/>
                  </a:ext>
                </a:extLst>
              </p:cNvPr>
              <p:cNvSpPr txBox="1"/>
              <p:nvPr/>
            </p:nvSpPr>
            <p:spPr>
              <a:xfrm>
                <a:off x="2038442" y="3114695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D4</a:t>
                </a:r>
              </a:p>
            </p:txBody>
          </p:sp>
          <p:sp>
            <p:nvSpPr>
              <p:cNvPr id="103" name="ZoneTexte 102">
                <a:extLst>
                  <a:ext uri="{FF2B5EF4-FFF2-40B4-BE49-F238E27FC236}">
                    <a16:creationId xmlns:a16="http://schemas.microsoft.com/office/drawing/2014/main" id="{A93BFEC9-F17A-2085-0CFD-CE7A35B2310A}"/>
                  </a:ext>
                </a:extLst>
              </p:cNvPr>
              <p:cNvSpPr txBox="1"/>
              <p:nvPr/>
            </p:nvSpPr>
            <p:spPr>
              <a:xfrm>
                <a:off x="2035990" y="3938025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D4</a:t>
                </a:r>
              </a:p>
            </p:txBody>
          </p:sp>
          <p:sp>
            <p:nvSpPr>
              <p:cNvPr id="104" name="ZoneTexte 103">
                <a:extLst>
                  <a:ext uri="{FF2B5EF4-FFF2-40B4-BE49-F238E27FC236}">
                    <a16:creationId xmlns:a16="http://schemas.microsoft.com/office/drawing/2014/main" id="{EA45E877-85AF-6C4E-9A3C-9EDA0E5C41FC}"/>
                  </a:ext>
                </a:extLst>
              </p:cNvPr>
              <p:cNvSpPr txBox="1"/>
              <p:nvPr/>
            </p:nvSpPr>
            <p:spPr>
              <a:xfrm>
                <a:off x="2035990" y="4770732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D4</a:t>
                </a:r>
              </a:p>
            </p:txBody>
          </p:sp>
          <p:sp>
            <p:nvSpPr>
              <p:cNvPr id="105" name="ZoneTexte 104">
                <a:extLst>
                  <a:ext uri="{FF2B5EF4-FFF2-40B4-BE49-F238E27FC236}">
                    <a16:creationId xmlns:a16="http://schemas.microsoft.com/office/drawing/2014/main" id="{27E32F93-1ACA-6977-93DC-6F8BD6466EC2}"/>
                  </a:ext>
                </a:extLst>
              </p:cNvPr>
              <p:cNvSpPr txBox="1"/>
              <p:nvPr/>
            </p:nvSpPr>
            <p:spPr>
              <a:xfrm>
                <a:off x="2035990" y="5604584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D4</a:t>
                </a:r>
              </a:p>
            </p:txBody>
          </p:sp>
          <p:sp>
            <p:nvSpPr>
              <p:cNvPr id="106" name="ZoneTexte 105">
                <a:extLst>
                  <a:ext uri="{FF2B5EF4-FFF2-40B4-BE49-F238E27FC236}">
                    <a16:creationId xmlns:a16="http://schemas.microsoft.com/office/drawing/2014/main" id="{07FE336B-97CC-BF4C-4756-8FCE64931D16}"/>
                  </a:ext>
                </a:extLst>
              </p:cNvPr>
              <p:cNvSpPr txBox="1"/>
              <p:nvPr/>
            </p:nvSpPr>
            <p:spPr>
              <a:xfrm>
                <a:off x="2035990" y="6437291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D4</a:t>
                </a:r>
              </a:p>
            </p:txBody>
          </p:sp>
        </p:grpSp>
        <p:grpSp>
          <p:nvGrpSpPr>
            <p:cNvPr id="108" name="Groupe 107">
              <a:extLst>
                <a:ext uri="{FF2B5EF4-FFF2-40B4-BE49-F238E27FC236}">
                  <a16:creationId xmlns:a16="http://schemas.microsoft.com/office/drawing/2014/main" id="{BC557065-6DCB-9E98-EBE5-A400146AD94D}"/>
                </a:ext>
              </a:extLst>
            </p:cNvPr>
            <p:cNvGrpSpPr/>
            <p:nvPr/>
          </p:nvGrpSpPr>
          <p:grpSpPr>
            <a:xfrm>
              <a:off x="9478386" y="606338"/>
              <a:ext cx="350624" cy="6077174"/>
              <a:chOff x="2035990" y="606338"/>
              <a:chExt cx="350624" cy="6077174"/>
            </a:xfrm>
          </p:grpSpPr>
          <p:sp>
            <p:nvSpPr>
              <p:cNvPr id="109" name="ZoneTexte 108">
                <a:extLst>
                  <a:ext uri="{FF2B5EF4-FFF2-40B4-BE49-F238E27FC236}">
                    <a16:creationId xmlns:a16="http://schemas.microsoft.com/office/drawing/2014/main" id="{37EC9477-1BC1-22BC-2CB7-F5553D5364FE}"/>
                  </a:ext>
                </a:extLst>
              </p:cNvPr>
              <p:cNvSpPr txBox="1"/>
              <p:nvPr/>
            </p:nvSpPr>
            <p:spPr>
              <a:xfrm>
                <a:off x="2038442" y="606338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D4</a:t>
                </a:r>
              </a:p>
            </p:txBody>
          </p:sp>
          <p:sp>
            <p:nvSpPr>
              <p:cNvPr id="110" name="ZoneTexte 109">
                <a:extLst>
                  <a:ext uri="{FF2B5EF4-FFF2-40B4-BE49-F238E27FC236}">
                    <a16:creationId xmlns:a16="http://schemas.microsoft.com/office/drawing/2014/main" id="{7868A913-9BC6-0509-8119-E5D31299D75B}"/>
                  </a:ext>
                </a:extLst>
              </p:cNvPr>
              <p:cNvSpPr txBox="1"/>
              <p:nvPr/>
            </p:nvSpPr>
            <p:spPr>
              <a:xfrm>
                <a:off x="2038442" y="1439045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D4</a:t>
                </a:r>
              </a:p>
            </p:txBody>
          </p:sp>
          <p:sp>
            <p:nvSpPr>
              <p:cNvPr id="111" name="ZoneTexte 110">
                <a:extLst>
                  <a:ext uri="{FF2B5EF4-FFF2-40B4-BE49-F238E27FC236}">
                    <a16:creationId xmlns:a16="http://schemas.microsoft.com/office/drawing/2014/main" id="{FC3224C8-9F41-E249-6A98-EF67322741B4}"/>
                  </a:ext>
                </a:extLst>
              </p:cNvPr>
              <p:cNvSpPr txBox="1"/>
              <p:nvPr/>
            </p:nvSpPr>
            <p:spPr>
              <a:xfrm>
                <a:off x="2038442" y="2281988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D4</a:t>
                </a:r>
              </a:p>
            </p:txBody>
          </p:sp>
          <p:sp>
            <p:nvSpPr>
              <p:cNvPr id="112" name="ZoneTexte 111">
                <a:extLst>
                  <a:ext uri="{FF2B5EF4-FFF2-40B4-BE49-F238E27FC236}">
                    <a16:creationId xmlns:a16="http://schemas.microsoft.com/office/drawing/2014/main" id="{58716CBE-F30E-65A3-20BE-CA47BB9DC570}"/>
                  </a:ext>
                </a:extLst>
              </p:cNvPr>
              <p:cNvSpPr txBox="1"/>
              <p:nvPr/>
            </p:nvSpPr>
            <p:spPr>
              <a:xfrm>
                <a:off x="2038442" y="3114695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D4</a:t>
                </a:r>
              </a:p>
            </p:txBody>
          </p:sp>
          <p:sp>
            <p:nvSpPr>
              <p:cNvPr id="114" name="ZoneTexte 113">
                <a:extLst>
                  <a:ext uri="{FF2B5EF4-FFF2-40B4-BE49-F238E27FC236}">
                    <a16:creationId xmlns:a16="http://schemas.microsoft.com/office/drawing/2014/main" id="{6B2045DC-5680-69CF-73AA-44BAA0F1DD5A}"/>
                  </a:ext>
                </a:extLst>
              </p:cNvPr>
              <p:cNvSpPr txBox="1"/>
              <p:nvPr/>
            </p:nvSpPr>
            <p:spPr>
              <a:xfrm>
                <a:off x="2035990" y="3938025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D4</a:t>
                </a:r>
              </a:p>
            </p:txBody>
          </p:sp>
          <p:sp>
            <p:nvSpPr>
              <p:cNvPr id="115" name="ZoneTexte 114">
                <a:extLst>
                  <a:ext uri="{FF2B5EF4-FFF2-40B4-BE49-F238E27FC236}">
                    <a16:creationId xmlns:a16="http://schemas.microsoft.com/office/drawing/2014/main" id="{A960E93A-0E87-7C98-DB76-2375F57FECE3}"/>
                  </a:ext>
                </a:extLst>
              </p:cNvPr>
              <p:cNvSpPr txBox="1"/>
              <p:nvPr/>
            </p:nvSpPr>
            <p:spPr>
              <a:xfrm>
                <a:off x="2035990" y="4770732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D4</a:t>
                </a:r>
              </a:p>
            </p:txBody>
          </p:sp>
          <p:sp>
            <p:nvSpPr>
              <p:cNvPr id="116" name="ZoneTexte 115">
                <a:extLst>
                  <a:ext uri="{FF2B5EF4-FFF2-40B4-BE49-F238E27FC236}">
                    <a16:creationId xmlns:a16="http://schemas.microsoft.com/office/drawing/2014/main" id="{93441099-65A6-1965-1D15-245D13C8D9EC}"/>
                  </a:ext>
                </a:extLst>
              </p:cNvPr>
              <p:cNvSpPr txBox="1"/>
              <p:nvPr/>
            </p:nvSpPr>
            <p:spPr>
              <a:xfrm>
                <a:off x="2035990" y="5604584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D4</a:t>
                </a:r>
              </a:p>
            </p:txBody>
          </p:sp>
          <p:sp>
            <p:nvSpPr>
              <p:cNvPr id="117" name="ZoneTexte 116">
                <a:extLst>
                  <a:ext uri="{FF2B5EF4-FFF2-40B4-BE49-F238E27FC236}">
                    <a16:creationId xmlns:a16="http://schemas.microsoft.com/office/drawing/2014/main" id="{A12E6798-A37B-95A5-CC62-DCAB489BE022}"/>
                  </a:ext>
                </a:extLst>
              </p:cNvPr>
              <p:cNvSpPr txBox="1"/>
              <p:nvPr/>
            </p:nvSpPr>
            <p:spPr>
              <a:xfrm>
                <a:off x="2035990" y="6437291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D4</a:t>
                </a:r>
              </a:p>
            </p:txBody>
          </p:sp>
        </p:grpSp>
      </p:grpSp>
      <p:grpSp>
        <p:nvGrpSpPr>
          <p:cNvPr id="156" name="Groupe 155">
            <a:extLst>
              <a:ext uri="{FF2B5EF4-FFF2-40B4-BE49-F238E27FC236}">
                <a16:creationId xmlns:a16="http://schemas.microsoft.com/office/drawing/2014/main" id="{1C65596F-1220-3165-1501-75F6DA4FB7AB}"/>
              </a:ext>
            </a:extLst>
          </p:cNvPr>
          <p:cNvGrpSpPr/>
          <p:nvPr/>
        </p:nvGrpSpPr>
        <p:grpSpPr>
          <a:xfrm>
            <a:off x="2164917" y="174488"/>
            <a:ext cx="7600060" cy="6074093"/>
            <a:chOff x="2164917" y="174488"/>
            <a:chExt cx="7600060" cy="6074093"/>
          </a:xfrm>
        </p:grpSpPr>
        <p:grpSp>
          <p:nvGrpSpPr>
            <p:cNvPr id="128" name="Groupe 127">
              <a:extLst>
                <a:ext uri="{FF2B5EF4-FFF2-40B4-BE49-F238E27FC236}">
                  <a16:creationId xmlns:a16="http://schemas.microsoft.com/office/drawing/2014/main" id="{26036E81-780B-09F2-88C9-339E68A38477}"/>
                </a:ext>
              </a:extLst>
            </p:cNvPr>
            <p:cNvGrpSpPr/>
            <p:nvPr/>
          </p:nvGrpSpPr>
          <p:grpSpPr>
            <a:xfrm>
              <a:off x="7097773" y="174488"/>
              <a:ext cx="209599" cy="6074093"/>
              <a:chOff x="7097773" y="174488"/>
              <a:chExt cx="209599" cy="6074093"/>
            </a:xfrm>
          </p:grpSpPr>
          <p:pic>
            <p:nvPicPr>
              <p:cNvPr id="120" name="Image 119">
                <a:extLst>
                  <a:ext uri="{FF2B5EF4-FFF2-40B4-BE49-F238E27FC236}">
                    <a16:creationId xmlns:a16="http://schemas.microsoft.com/office/drawing/2014/main" id="{B57F5965-60AE-2952-9FA6-1C9009D6F7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74488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1" name="Image 120">
                <a:extLst>
                  <a:ext uri="{FF2B5EF4-FFF2-40B4-BE49-F238E27FC236}">
                    <a16:creationId xmlns:a16="http://schemas.microsoft.com/office/drawing/2014/main" id="{608F26AA-6391-760A-3594-7F6C12C680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014203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2" name="Image 121">
                <a:extLst>
                  <a:ext uri="{FF2B5EF4-FFF2-40B4-BE49-F238E27FC236}">
                    <a16:creationId xmlns:a16="http://schemas.microsoft.com/office/drawing/2014/main" id="{30B58B05-C372-A46B-E944-F6D2CCD6B8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83857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3" name="Image 122">
                <a:extLst>
                  <a:ext uri="{FF2B5EF4-FFF2-40B4-BE49-F238E27FC236}">
                    <a16:creationId xmlns:a16="http://schemas.microsoft.com/office/drawing/2014/main" id="{8DFDE74B-C339-2979-9CA1-ABF2ADCA310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268781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4" name="Image 123">
                <a:extLst>
                  <a:ext uri="{FF2B5EF4-FFF2-40B4-BE49-F238E27FC236}">
                    <a16:creationId xmlns:a16="http://schemas.microsoft.com/office/drawing/2014/main" id="{CB4CA42D-C530-6F90-D46F-996A43E9B2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3525654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5" name="Image 124">
                <a:extLst>
                  <a:ext uri="{FF2B5EF4-FFF2-40B4-BE49-F238E27FC236}">
                    <a16:creationId xmlns:a16="http://schemas.microsoft.com/office/drawing/2014/main" id="{C61E22DA-5D20-28E4-9C76-B0C50C6D6F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4365369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6" name="Image 125">
                <a:extLst>
                  <a:ext uri="{FF2B5EF4-FFF2-40B4-BE49-F238E27FC236}">
                    <a16:creationId xmlns:a16="http://schemas.microsoft.com/office/drawing/2014/main" id="{4C3A15D1-2B8F-D3CA-5022-EC78AE13330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5189742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7" name="Image 126">
                <a:extLst>
                  <a:ext uri="{FF2B5EF4-FFF2-40B4-BE49-F238E27FC236}">
                    <a16:creationId xmlns:a16="http://schemas.microsoft.com/office/drawing/2014/main" id="{229FC32B-CCA0-8A78-DEFD-05B1462AB57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6038982"/>
                <a:ext cx="209599" cy="209599"/>
              </a:xfrm>
              <a:prstGeom prst="rect">
                <a:avLst/>
              </a:prstGeom>
            </p:spPr>
          </p:pic>
        </p:grpSp>
        <p:grpSp>
          <p:nvGrpSpPr>
            <p:cNvPr id="129" name="Groupe 128">
              <a:extLst>
                <a:ext uri="{FF2B5EF4-FFF2-40B4-BE49-F238E27FC236}">
                  <a16:creationId xmlns:a16="http://schemas.microsoft.com/office/drawing/2014/main" id="{2DB2ED61-49CA-9DF1-0967-6F5843AD3CA8}"/>
                </a:ext>
              </a:extLst>
            </p:cNvPr>
            <p:cNvGrpSpPr/>
            <p:nvPr/>
          </p:nvGrpSpPr>
          <p:grpSpPr>
            <a:xfrm>
              <a:off x="9555378" y="174488"/>
              <a:ext cx="209599" cy="6074093"/>
              <a:chOff x="7097773" y="174488"/>
              <a:chExt cx="209599" cy="6074093"/>
            </a:xfrm>
          </p:grpSpPr>
          <p:pic>
            <p:nvPicPr>
              <p:cNvPr id="130" name="Image 129">
                <a:extLst>
                  <a:ext uri="{FF2B5EF4-FFF2-40B4-BE49-F238E27FC236}">
                    <a16:creationId xmlns:a16="http://schemas.microsoft.com/office/drawing/2014/main" id="{638E0FAE-7A7F-6C23-C560-8E7E10379E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74488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1" name="Image 130">
                <a:extLst>
                  <a:ext uri="{FF2B5EF4-FFF2-40B4-BE49-F238E27FC236}">
                    <a16:creationId xmlns:a16="http://schemas.microsoft.com/office/drawing/2014/main" id="{A25B9314-9CCE-C2BA-38B4-9DA6FC4E2B3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014203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2" name="Image 131">
                <a:extLst>
                  <a:ext uri="{FF2B5EF4-FFF2-40B4-BE49-F238E27FC236}">
                    <a16:creationId xmlns:a16="http://schemas.microsoft.com/office/drawing/2014/main" id="{74B87E50-CC62-C47F-61C3-F76589C90C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83857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3" name="Image 132">
                <a:extLst>
                  <a:ext uri="{FF2B5EF4-FFF2-40B4-BE49-F238E27FC236}">
                    <a16:creationId xmlns:a16="http://schemas.microsoft.com/office/drawing/2014/main" id="{B4766410-2B3D-9B66-0343-F982F0B49A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268781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4" name="Image 133">
                <a:extLst>
                  <a:ext uri="{FF2B5EF4-FFF2-40B4-BE49-F238E27FC236}">
                    <a16:creationId xmlns:a16="http://schemas.microsoft.com/office/drawing/2014/main" id="{BBF3B79F-F6CE-7850-C22E-365EED527C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3525654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5" name="Image 134">
                <a:extLst>
                  <a:ext uri="{FF2B5EF4-FFF2-40B4-BE49-F238E27FC236}">
                    <a16:creationId xmlns:a16="http://schemas.microsoft.com/office/drawing/2014/main" id="{4003C3DA-B7A4-F680-2213-B46F1D8AC1D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4365369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6" name="Image 135">
                <a:extLst>
                  <a:ext uri="{FF2B5EF4-FFF2-40B4-BE49-F238E27FC236}">
                    <a16:creationId xmlns:a16="http://schemas.microsoft.com/office/drawing/2014/main" id="{21D8B7E7-8DAC-B1A6-6DA7-57C45D503A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5189742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7" name="Image 136">
                <a:extLst>
                  <a:ext uri="{FF2B5EF4-FFF2-40B4-BE49-F238E27FC236}">
                    <a16:creationId xmlns:a16="http://schemas.microsoft.com/office/drawing/2014/main" id="{97B7FCF0-E732-F2C2-7A61-391ECD16B68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6038982"/>
                <a:ext cx="209599" cy="209599"/>
              </a:xfrm>
              <a:prstGeom prst="rect">
                <a:avLst/>
              </a:prstGeom>
            </p:spPr>
          </p:pic>
        </p:grpSp>
        <p:grpSp>
          <p:nvGrpSpPr>
            <p:cNvPr id="138" name="Groupe 137">
              <a:extLst>
                <a:ext uri="{FF2B5EF4-FFF2-40B4-BE49-F238E27FC236}">
                  <a16:creationId xmlns:a16="http://schemas.microsoft.com/office/drawing/2014/main" id="{502A7742-B51B-147A-3237-0C7109DCFA22}"/>
                </a:ext>
              </a:extLst>
            </p:cNvPr>
            <p:cNvGrpSpPr/>
            <p:nvPr/>
          </p:nvGrpSpPr>
          <p:grpSpPr>
            <a:xfrm>
              <a:off x="2164917" y="174488"/>
              <a:ext cx="209599" cy="6074093"/>
              <a:chOff x="7097773" y="174488"/>
              <a:chExt cx="209599" cy="6074093"/>
            </a:xfrm>
          </p:grpSpPr>
          <p:pic>
            <p:nvPicPr>
              <p:cNvPr id="139" name="Image 138">
                <a:extLst>
                  <a:ext uri="{FF2B5EF4-FFF2-40B4-BE49-F238E27FC236}">
                    <a16:creationId xmlns:a16="http://schemas.microsoft.com/office/drawing/2014/main" id="{9DF2D150-6E3F-EDF7-EC1F-87911F9D21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74488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0" name="Image 139">
                <a:extLst>
                  <a:ext uri="{FF2B5EF4-FFF2-40B4-BE49-F238E27FC236}">
                    <a16:creationId xmlns:a16="http://schemas.microsoft.com/office/drawing/2014/main" id="{2913EEDC-6517-E50F-C00A-1DCFC2427D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014203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1" name="Image 140">
                <a:extLst>
                  <a:ext uri="{FF2B5EF4-FFF2-40B4-BE49-F238E27FC236}">
                    <a16:creationId xmlns:a16="http://schemas.microsoft.com/office/drawing/2014/main" id="{315861D0-4315-8502-6F17-93A779CCB1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83857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2" name="Image 141">
                <a:extLst>
                  <a:ext uri="{FF2B5EF4-FFF2-40B4-BE49-F238E27FC236}">
                    <a16:creationId xmlns:a16="http://schemas.microsoft.com/office/drawing/2014/main" id="{E3886E86-F726-1524-327D-9B8D6226394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268781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3" name="Image 142">
                <a:extLst>
                  <a:ext uri="{FF2B5EF4-FFF2-40B4-BE49-F238E27FC236}">
                    <a16:creationId xmlns:a16="http://schemas.microsoft.com/office/drawing/2014/main" id="{44029D18-D4DE-0885-5BF7-A4387015C9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3525654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4" name="Image 143">
                <a:extLst>
                  <a:ext uri="{FF2B5EF4-FFF2-40B4-BE49-F238E27FC236}">
                    <a16:creationId xmlns:a16="http://schemas.microsoft.com/office/drawing/2014/main" id="{AA60BC42-5A7C-45DC-89A7-9667D829D30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4365369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5" name="Image 144">
                <a:extLst>
                  <a:ext uri="{FF2B5EF4-FFF2-40B4-BE49-F238E27FC236}">
                    <a16:creationId xmlns:a16="http://schemas.microsoft.com/office/drawing/2014/main" id="{EC6C133D-4262-EC79-06C4-78D59D456A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5189742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6" name="Image 145">
                <a:extLst>
                  <a:ext uri="{FF2B5EF4-FFF2-40B4-BE49-F238E27FC236}">
                    <a16:creationId xmlns:a16="http://schemas.microsoft.com/office/drawing/2014/main" id="{2D9E1A13-3172-EABA-DAC3-71CD708099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6038982"/>
                <a:ext cx="209599" cy="209599"/>
              </a:xfrm>
              <a:prstGeom prst="rect">
                <a:avLst/>
              </a:prstGeom>
            </p:spPr>
          </p:pic>
        </p:grpSp>
        <p:grpSp>
          <p:nvGrpSpPr>
            <p:cNvPr id="147" name="Groupe 146">
              <a:extLst>
                <a:ext uri="{FF2B5EF4-FFF2-40B4-BE49-F238E27FC236}">
                  <a16:creationId xmlns:a16="http://schemas.microsoft.com/office/drawing/2014/main" id="{C72E7DEE-9407-4B69-B90D-525921C739B0}"/>
                </a:ext>
              </a:extLst>
            </p:cNvPr>
            <p:cNvGrpSpPr/>
            <p:nvPr/>
          </p:nvGrpSpPr>
          <p:grpSpPr>
            <a:xfrm>
              <a:off x="4622522" y="174488"/>
              <a:ext cx="209599" cy="6074093"/>
              <a:chOff x="7097773" y="174488"/>
              <a:chExt cx="209599" cy="6074093"/>
            </a:xfrm>
          </p:grpSpPr>
          <p:pic>
            <p:nvPicPr>
              <p:cNvPr id="148" name="Image 147">
                <a:extLst>
                  <a:ext uri="{FF2B5EF4-FFF2-40B4-BE49-F238E27FC236}">
                    <a16:creationId xmlns:a16="http://schemas.microsoft.com/office/drawing/2014/main" id="{384730DA-7609-4389-9A95-589CCEE9E5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74488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9" name="Image 148">
                <a:extLst>
                  <a:ext uri="{FF2B5EF4-FFF2-40B4-BE49-F238E27FC236}">
                    <a16:creationId xmlns:a16="http://schemas.microsoft.com/office/drawing/2014/main" id="{79C12D41-7915-CBFF-49B4-849C9FE4BB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014203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0" name="Image 149">
                <a:extLst>
                  <a:ext uri="{FF2B5EF4-FFF2-40B4-BE49-F238E27FC236}">
                    <a16:creationId xmlns:a16="http://schemas.microsoft.com/office/drawing/2014/main" id="{C003FE71-56E2-BE35-9C75-52C7B75E660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83857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1" name="Image 150">
                <a:extLst>
                  <a:ext uri="{FF2B5EF4-FFF2-40B4-BE49-F238E27FC236}">
                    <a16:creationId xmlns:a16="http://schemas.microsoft.com/office/drawing/2014/main" id="{239482A9-3F55-BE40-7767-57FB81A216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268781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2" name="Image 151">
                <a:extLst>
                  <a:ext uri="{FF2B5EF4-FFF2-40B4-BE49-F238E27FC236}">
                    <a16:creationId xmlns:a16="http://schemas.microsoft.com/office/drawing/2014/main" id="{9268FBCC-5323-8D5F-5B20-7513E53734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3525654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3" name="Image 152">
                <a:extLst>
                  <a:ext uri="{FF2B5EF4-FFF2-40B4-BE49-F238E27FC236}">
                    <a16:creationId xmlns:a16="http://schemas.microsoft.com/office/drawing/2014/main" id="{EB5D6AC1-57B5-C42F-DCDE-0476E91E16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4365369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4" name="Image 153">
                <a:extLst>
                  <a:ext uri="{FF2B5EF4-FFF2-40B4-BE49-F238E27FC236}">
                    <a16:creationId xmlns:a16="http://schemas.microsoft.com/office/drawing/2014/main" id="{155D1213-AF64-D789-0A83-940A9423BBD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5189742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5" name="Image 154">
                <a:extLst>
                  <a:ext uri="{FF2B5EF4-FFF2-40B4-BE49-F238E27FC236}">
                    <a16:creationId xmlns:a16="http://schemas.microsoft.com/office/drawing/2014/main" id="{344229DB-9239-E46B-F712-B6175D2E89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6038982"/>
                <a:ext cx="209599" cy="209599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8113528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Fond dégradé granuleux dégradé">
            <a:extLst>
              <a:ext uri="{FF2B5EF4-FFF2-40B4-BE49-F238E27FC236}">
                <a16:creationId xmlns:a16="http://schemas.microsoft.com/office/drawing/2014/main" id="{F3E03277-DD22-AEE6-BEA1-E6D43A159F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48"/>
          <a:stretch/>
        </p:blipFill>
        <p:spPr bwMode="auto">
          <a:xfrm>
            <a:off x="-1" y="-4747"/>
            <a:ext cx="9906001" cy="6862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4" name="Groupe 43">
            <a:extLst>
              <a:ext uri="{FF2B5EF4-FFF2-40B4-BE49-F238E27FC236}">
                <a16:creationId xmlns:a16="http://schemas.microsoft.com/office/drawing/2014/main" id="{3D6CFFB7-A34F-E234-5E42-87B7A2F20F13}"/>
              </a:ext>
            </a:extLst>
          </p:cNvPr>
          <p:cNvGrpSpPr/>
          <p:nvPr/>
        </p:nvGrpSpPr>
        <p:grpSpPr>
          <a:xfrm>
            <a:off x="131720" y="132559"/>
            <a:ext cx="9649589" cy="6550953"/>
            <a:chOff x="369676" y="243395"/>
            <a:chExt cx="9166647" cy="7647478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D8F8D994-EA2A-0C78-002F-05D93F05E7AD}"/>
                </a:ext>
              </a:extLst>
            </p:cNvPr>
            <p:cNvGrpSpPr/>
            <p:nvPr/>
          </p:nvGrpSpPr>
          <p:grpSpPr>
            <a:xfrm>
              <a:off x="369676" y="243395"/>
              <a:ext cx="9166647" cy="1812940"/>
              <a:chOff x="284581" y="243395"/>
              <a:chExt cx="9166647" cy="1812940"/>
            </a:xfrm>
          </p:grpSpPr>
          <p:grpSp>
            <p:nvGrpSpPr>
              <p:cNvPr id="3" name="Groupe 2">
                <a:extLst>
                  <a:ext uri="{FF2B5EF4-FFF2-40B4-BE49-F238E27FC236}">
                    <a16:creationId xmlns:a16="http://schemas.microsoft.com/office/drawing/2014/main" id="{AD4BD857-F080-D4D3-F38E-B55F1C73C4D4}"/>
                  </a:ext>
                </a:extLst>
              </p:cNvPr>
              <p:cNvGrpSpPr/>
              <p:nvPr/>
            </p:nvGrpSpPr>
            <p:grpSpPr>
              <a:xfrm>
                <a:off x="284581" y="243395"/>
                <a:ext cx="6836656" cy="1812940"/>
                <a:chOff x="284580" y="243395"/>
                <a:chExt cx="9295476" cy="6173263"/>
              </a:xfrm>
            </p:grpSpPr>
            <p:sp>
              <p:nvSpPr>
                <p:cNvPr id="10" name="Rectangle : coins arrondis 9">
                  <a:extLst>
                    <a:ext uri="{FF2B5EF4-FFF2-40B4-BE49-F238E27FC236}">
                      <a16:creationId xmlns:a16="http://schemas.microsoft.com/office/drawing/2014/main" id="{F5554F7F-0550-DC80-074B-5ED3E1CF0D77}"/>
                    </a:ext>
                  </a:extLst>
                </p:cNvPr>
                <p:cNvSpPr/>
                <p:nvPr/>
              </p:nvSpPr>
              <p:spPr>
                <a:xfrm>
                  <a:off x="284580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très</a:t>
                  </a:r>
                </a:p>
              </p:txBody>
            </p:sp>
            <p:sp>
              <p:nvSpPr>
                <p:cNvPr id="84" name="Rectangle : coins arrondis 83">
                  <a:extLst>
                    <a:ext uri="{FF2B5EF4-FFF2-40B4-BE49-F238E27FC236}">
                      <a16:creationId xmlns:a16="http://schemas.microsoft.com/office/drawing/2014/main" id="{96B8893E-8C40-0E1F-3ADA-452225AA9141}"/>
                    </a:ext>
                  </a:extLst>
                </p:cNvPr>
                <p:cNvSpPr/>
                <p:nvPr/>
              </p:nvSpPr>
              <p:spPr>
                <a:xfrm>
                  <a:off x="3460078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dehors</a:t>
                  </a:r>
                </a:p>
              </p:txBody>
            </p:sp>
            <p:sp>
              <p:nvSpPr>
                <p:cNvPr id="95" name="Rectangle : coins arrondis 94">
                  <a:extLst>
                    <a:ext uri="{FF2B5EF4-FFF2-40B4-BE49-F238E27FC236}">
                      <a16:creationId xmlns:a16="http://schemas.microsoft.com/office/drawing/2014/main" id="{3A49B013-6406-3AAF-1936-407DF80D2D35}"/>
                    </a:ext>
                  </a:extLst>
                </p:cNvPr>
                <p:cNvSpPr/>
                <p:nvPr/>
              </p:nvSpPr>
              <p:spPr>
                <a:xfrm>
                  <a:off x="6628056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à l’envers</a:t>
                  </a:r>
                </a:p>
              </p:txBody>
            </p:sp>
            <p:sp>
              <p:nvSpPr>
                <p:cNvPr id="101" name="Rectangle : coins arrondis 100">
                  <a:extLst>
                    <a:ext uri="{FF2B5EF4-FFF2-40B4-BE49-F238E27FC236}">
                      <a16:creationId xmlns:a16="http://schemas.microsoft.com/office/drawing/2014/main" id="{C1AC2E81-4ADF-CD56-2E6E-EC904D3C31A2}"/>
                    </a:ext>
                  </a:extLst>
                </p:cNvPr>
                <p:cNvSpPr/>
                <p:nvPr/>
              </p:nvSpPr>
              <p:spPr>
                <a:xfrm>
                  <a:off x="3460078" y="3554602"/>
                  <a:ext cx="2952000" cy="2862056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alors</a:t>
                  </a:r>
                </a:p>
              </p:txBody>
            </p:sp>
            <p:sp>
              <p:nvSpPr>
                <p:cNvPr id="107" name="Rectangle : coins arrondis 106">
                  <a:extLst>
                    <a:ext uri="{FF2B5EF4-FFF2-40B4-BE49-F238E27FC236}">
                      <a16:creationId xmlns:a16="http://schemas.microsoft.com/office/drawing/2014/main" id="{088CC6BE-DCA5-B310-FA9F-E2E52B05E05D}"/>
                    </a:ext>
                  </a:extLst>
                </p:cNvPr>
                <p:cNvSpPr/>
                <p:nvPr/>
              </p:nvSpPr>
              <p:spPr>
                <a:xfrm>
                  <a:off x="6628056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ailleurs</a:t>
                  </a:r>
                </a:p>
              </p:txBody>
            </p:sp>
            <p:sp>
              <p:nvSpPr>
                <p:cNvPr id="113" name="Rectangle : coins arrondis 112">
                  <a:extLst>
                    <a:ext uri="{FF2B5EF4-FFF2-40B4-BE49-F238E27FC236}">
                      <a16:creationId xmlns:a16="http://schemas.microsoft.com/office/drawing/2014/main" id="{74353842-E46E-9240-3CED-F3F73456A63C}"/>
                    </a:ext>
                  </a:extLst>
                </p:cNvPr>
                <p:cNvSpPr/>
                <p:nvPr/>
              </p:nvSpPr>
              <p:spPr>
                <a:xfrm>
                  <a:off x="284580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auprès</a:t>
                  </a:r>
                </a:p>
              </p:txBody>
            </p:sp>
          </p:grpSp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8AC43D6-F7F4-FD97-DE53-2F99AAB13568}"/>
                  </a:ext>
                </a:extLst>
              </p:cNvPr>
              <p:cNvSpPr/>
              <p:nvPr/>
            </p:nvSpPr>
            <p:spPr>
              <a:xfrm>
                <a:off x="7280085" y="243395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1920A05B-BC6B-E5D2-CB2F-E432A831D06F}"/>
                  </a:ext>
                </a:extLst>
              </p:cNvPr>
              <p:cNvSpPr/>
              <p:nvPr/>
            </p:nvSpPr>
            <p:spPr>
              <a:xfrm>
                <a:off x="7280085" y="1215818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</p:grpSp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0CA3527D-69E1-91C2-C6AE-6213D2A9F7BC}"/>
                </a:ext>
              </a:extLst>
            </p:cNvPr>
            <p:cNvGrpSpPr/>
            <p:nvPr/>
          </p:nvGrpSpPr>
          <p:grpSpPr>
            <a:xfrm>
              <a:off x="369676" y="2188241"/>
              <a:ext cx="9166647" cy="1812940"/>
              <a:chOff x="284581" y="243395"/>
              <a:chExt cx="9166647" cy="1812940"/>
            </a:xfrm>
          </p:grpSpPr>
          <p:grpSp>
            <p:nvGrpSpPr>
              <p:cNvPr id="14" name="Groupe 13">
                <a:extLst>
                  <a:ext uri="{FF2B5EF4-FFF2-40B4-BE49-F238E27FC236}">
                    <a16:creationId xmlns:a16="http://schemas.microsoft.com/office/drawing/2014/main" id="{CD4D8C0F-902A-7F99-D56B-88B5FB5DBCAF}"/>
                  </a:ext>
                </a:extLst>
              </p:cNvPr>
              <p:cNvGrpSpPr/>
              <p:nvPr/>
            </p:nvGrpSpPr>
            <p:grpSpPr>
              <a:xfrm>
                <a:off x="284581" y="243395"/>
                <a:ext cx="6836656" cy="1812940"/>
                <a:chOff x="284580" y="243395"/>
                <a:chExt cx="9295476" cy="6173263"/>
              </a:xfrm>
            </p:grpSpPr>
            <p:sp>
              <p:nvSpPr>
                <p:cNvPr id="17" name="Rectangle : coins arrondis 16">
                  <a:extLst>
                    <a:ext uri="{FF2B5EF4-FFF2-40B4-BE49-F238E27FC236}">
                      <a16:creationId xmlns:a16="http://schemas.microsoft.com/office/drawing/2014/main" id="{B17BB40D-6431-3AC9-508B-1BB74B6C2CB9}"/>
                    </a:ext>
                  </a:extLst>
                </p:cNvPr>
                <p:cNvSpPr/>
                <p:nvPr/>
              </p:nvSpPr>
              <p:spPr>
                <a:xfrm>
                  <a:off x="284580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toujours</a:t>
                  </a: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F04EAD59-3266-6B73-0F8D-6B0F1B11BFF6}"/>
                    </a:ext>
                  </a:extLst>
                </p:cNvPr>
                <p:cNvSpPr/>
                <p:nvPr/>
              </p:nvSpPr>
              <p:spPr>
                <a:xfrm>
                  <a:off x="3460078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fois</a:t>
                  </a:r>
                </a:p>
              </p:txBody>
            </p:sp>
            <p:sp>
              <p:nvSpPr>
                <p:cNvPr id="19" name="Rectangle : coins arrondis 18">
                  <a:extLst>
                    <a:ext uri="{FF2B5EF4-FFF2-40B4-BE49-F238E27FC236}">
                      <a16:creationId xmlns:a16="http://schemas.microsoft.com/office/drawing/2014/main" id="{571CA956-2C94-350A-AB59-7558BE0FED9F}"/>
                    </a:ext>
                  </a:extLst>
                </p:cNvPr>
                <p:cNvSpPr/>
                <p:nvPr/>
              </p:nvSpPr>
              <p:spPr>
                <a:xfrm>
                  <a:off x="6628056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mais</a:t>
                  </a:r>
                </a:p>
              </p:txBody>
            </p:sp>
            <p:sp>
              <p:nvSpPr>
                <p:cNvPr id="20" name="Rectangle : coins arrondis 19">
                  <a:extLst>
                    <a:ext uri="{FF2B5EF4-FFF2-40B4-BE49-F238E27FC236}">
                      <a16:creationId xmlns:a16="http://schemas.microsoft.com/office/drawing/2014/main" id="{ED101E0A-7910-2801-6833-CDBAF768674E}"/>
                    </a:ext>
                  </a:extLst>
                </p:cNvPr>
                <p:cNvSpPr/>
                <p:nvPr/>
              </p:nvSpPr>
              <p:spPr>
                <a:xfrm>
                  <a:off x="3460078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parfois</a:t>
                  </a:r>
                </a:p>
              </p:txBody>
            </p:sp>
            <p:sp>
              <p:nvSpPr>
                <p:cNvPr id="21" name="Rectangle : coins arrondis 20">
                  <a:extLst>
                    <a:ext uri="{FF2B5EF4-FFF2-40B4-BE49-F238E27FC236}">
                      <a16:creationId xmlns:a16="http://schemas.microsoft.com/office/drawing/2014/main" id="{567121D7-F736-8FD4-C426-DFB9ADFE56C3}"/>
                    </a:ext>
                  </a:extLst>
                </p:cNvPr>
                <p:cNvSpPr/>
                <p:nvPr/>
              </p:nvSpPr>
              <p:spPr>
                <a:xfrm>
                  <a:off x="6628056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jamais</a:t>
                  </a:r>
                </a:p>
              </p:txBody>
            </p:sp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EB83F3F-22CE-DF53-9336-502F0432FF0B}"/>
                    </a:ext>
                  </a:extLst>
                </p:cNvPr>
                <p:cNvSpPr/>
                <p:nvPr/>
              </p:nvSpPr>
              <p:spPr>
                <a:xfrm>
                  <a:off x="284580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temps</a:t>
                  </a:r>
                </a:p>
              </p:txBody>
            </p:sp>
          </p:grp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3E094993-D292-F7B3-B3D1-37A56437A6BB}"/>
                  </a:ext>
                </a:extLst>
              </p:cNvPr>
              <p:cNvSpPr/>
              <p:nvPr/>
            </p:nvSpPr>
            <p:spPr>
              <a:xfrm>
                <a:off x="7280085" y="243395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51E3CBFE-477D-5375-2756-D6429C74E65B}"/>
                  </a:ext>
                </a:extLst>
              </p:cNvPr>
              <p:cNvSpPr/>
              <p:nvPr/>
            </p:nvSpPr>
            <p:spPr>
              <a:xfrm>
                <a:off x="7280085" y="1215818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</p:grpSp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BFC4C87F-1D57-E7E5-AD3A-680D1D754168}"/>
                </a:ext>
              </a:extLst>
            </p:cNvPr>
            <p:cNvGrpSpPr/>
            <p:nvPr/>
          </p:nvGrpSpPr>
          <p:grpSpPr>
            <a:xfrm>
              <a:off x="369676" y="4133087"/>
              <a:ext cx="9166647" cy="1812940"/>
              <a:chOff x="284581" y="243395"/>
              <a:chExt cx="9166647" cy="1812940"/>
            </a:xfrm>
          </p:grpSpPr>
          <p:grpSp>
            <p:nvGrpSpPr>
              <p:cNvPr id="25" name="Groupe 24">
                <a:extLst>
                  <a:ext uri="{FF2B5EF4-FFF2-40B4-BE49-F238E27FC236}">
                    <a16:creationId xmlns:a16="http://schemas.microsoft.com/office/drawing/2014/main" id="{659CB31A-E82A-71A8-81DF-F0E509CCF3D1}"/>
                  </a:ext>
                </a:extLst>
              </p:cNvPr>
              <p:cNvGrpSpPr/>
              <p:nvPr/>
            </p:nvGrpSpPr>
            <p:grpSpPr>
              <a:xfrm>
                <a:off x="284581" y="243395"/>
                <a:ext cx="6836656" cy="1812940"/>
                <a:chOff x="284580" y="243395"/>
                <a:chExt cx="9295476" cy="6173263"/>
              </a:xfrm>
            </p:grpSpPr>
            <p:sp>
              <p:nvSpPr>
                <p:cNvPr id="28" name="Rectangle : coins arrondis 27">
                  <a:extLst>
                    <a:ext uri="{FF2B5EF4-FFF2-40B4-BE49-F238E27FC236}">
                      <a16:creationId xmlns:a16="http://schemas.microsoft.com/office/drawing/2014/main" id="{B34C1E25-2724-2675-EDAC-17C73528AEB5}"/>
                    </a:ext>
                  </a:extLst>
                </p:cNvPr>
                <p:cNvSpPr/>
                <p:nvPr/>
              </p:nvSpPr>
              <p:spPr>
                <a:xfrm>
                  <a:off x="284580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longtemps</a:t>
                  </a:r>
                </a:p>
              </p:txBody>
            </p:sp>
            <p:sp>
              <p:nvSpPr>
                <p:cNvPr id="29" name="Rectangle : coins arrondis 28">
                  <a:extLst>
                    <a:ext uri="{FF2B5EF4-FFF2-40B4-BE49-F238E27FC236}">
                      <a16:creationId xmlns:a16="http://schemas.microsoft.com/office/drawing/2014/main" id="{E73C13AB-38DD-DFE8-DE62-D3F53A794B52}"/>
                    </a:ext>
                  </a:extLst>
                </p:cNvPr>
                <p:cNvSpPr/>
                <p:nvPr/>
              </p:nvSpPr>
              <p:spPr>
                <a:xfrm>
                  <a:off x="3460078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quelquefois</a:t>
                  </a:r>
                </a:p>
              </p:txBody>
            </p:sp>
            <p:sp>
              <p:nvSpPr>
                <p:cNvPr id="30" name="Rectangle : coins arrondis 29">
                  <a:extLst>
                    <a:ext uri="{FF2B5EF4-FFF2-40B4-BE49-F238E27FC236}">
                      <a16:creationId xmlns:a16="http://schemas.microsoft.com/office/drawing/2014/main" id="{4F90A02D-5906-2BA4-8551-853433BB008F}"/>
                    </a:ext>
                  </a:extLst>
                </p:cNvPr>
                <p:cNvSpPr/>
                <p:nvPr/>
              </p:nvSpPr>
              <p:spPr>
                <a:xfrm>
                  <a:off x="6628056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dedans</a:t>
                  </a:r>
                </a:p>
              </p:txBody>
            </p:sp>
            <p:sp>
              <p:nvSpPr>
                <p:cNvPr id="31" name="Rectangle : coins arrondis 30">
                  <a:extLst>
                    <a:ext uri="{FF2B5EF4-FFF2-40B4-BE49-F238E27FC236}">
                      <a16:creationId xmlns:a16="http://schemas.microsoft.com/office/drawing/2014/main" id="{5112D111-3E23-393A-D436-7D9F310F4013}"/>
                    </a:ext>
                  </a:extLst>
                </p:cNvPr>
                <p:cNvSpPr/>
                <p:nvPr/>
              </p:nvSpPr>
              <p:spPr>
                <a:xfrm>
                  <a:off x="3460078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autrefois</a:t>
                  </a:r>
                </a:p>
              </p:txBody>
            </p:sp>
            <p:sp>
              <p:nvSpPr>
                <p:cNvPr id="32" name="Rectangle : coins arrondis 31">
                  <a:extLst>
                    <a:ext uri="{FF2B5EF4-FFF2-40B4-BE49-F238E27FC236}">
                      <a16:creationId xmlns:a16="http://schemas.microsoft.com/office/drawing/2014/main" id="{DBAB8191-D2BA-3E5A-38DA-CBA810068301}"/>
                    </a:ext>
                  </a:extLst>
                </p:cNvPr>
                <p:cNvSpPr/>
                <p:nvPr/>
              </p:nvSpPr>
              <p:spPr>
                <a:xfrm>
                  <a:off x="6628056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sans</a:t>
                  </a:r>
                </a:p>
              </p:txBody>
            </p:sp>
            <p:sp>
              <p:nvSpPr>
                <p:cNvPr id="33" name="Rectangle : coins arrondis 32">
                  <a:extLst>
                    <a:ext uri="{FF2B5EF4-FFF2-40B4-BE49-F238E27FC236}">
                      <a16:creationId xmlns:a16="http://schemas.microsoft.com/office/drawing/2014/main" id="{E14C4561-AEC7-FA00-CE8C-0B921448A761}"/>
                    </a:ext>
                  </a:extLst>
                </p:cNvPr>
                <p:cNvSpPr/>
                <p:nvPr/>
              </p:nvSpPr>
              <p:spPr>
                <a:xfrm>
                  <a:off x="284580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4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tout le temps</a:t>
                  </a:r>
                </a:p>
              </p:txBody>
            </p:sp>
          </p:grp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5243CA6E-0D76-61E8-3E15-308644A42EB8}"/>
                  </a:ext>
                </a:extLst>
              </p:cNvPr>
              <p:cNvSpPr/>
              <p:nvPr/>
            </p:nvSpPr>
            <p:spPr>
              <a:xfrm>
                <a:off x="7280085" y="243395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77EB21B3-830E-4F5A-729D-A17DF4AEA618}"/>
                  </a:ext>
                </a:extLst>
              </p:cNvPr>
              <p:cNvSpPr/>
              <p:nvPr/>
            </p:nvSpPr>
            <p:spPr>
              <a:xfrm>
                <a:off x="7280085" y="1215818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</p:grpSp>
        <p:grpSp>
          <p:nvGrpSpPr>
            <p:cNvPr id="34" name="Groupe 33">
              <a:extLst>
                <a:ext uri="{FF2B5EF4-FFF2-40B4-BE49-F238E27FC236}">
                  <a16:creationId xmlns:a16="http://schemas.microsoft.com/office/drawing/2014/main" id="{146F9320-A316-88B0-B5FA-213A91CF8951}"/>
                </a:ext>
              </a:extLst>
            </p:cNvPr>
            <p:cNvGrpSpPr/>
            <p:nvPr/>
          </p:nvGrpSpPr>
          <p:grpSpPr>
            <a:xfrm>
              <a:off x="369676" y="6077933"/>
              <a:ext cx="9166647" cy="1812940"/>
              <a:chOff x="284581" y="243395"/>
              <a:chExt cx="9166647" cy="1812940"/>
            </a:xfrm>
          </p:grpSpPr>
          <p:grpSp>
            <p:nvGrpSpPr>
              <p:cNvPr id="35" name="Groupe 34">
                <a:extLst>
                  <a:ext uri="{FF2B5EF4-FFF2-40B4-BE49-F238E27FC236}">
                    <a16:creationId xmlns:a16="http://schemas.microsoft.com/office/drawing/2014/main" id="{3FE2B1A8-6AFD-A38A-92CE-1325323BC35D}"/>
                  </a:ext>
                </a:extLst>
              </p:cNvPr>
              <p:cNvGrpSpPr/>
              <p:nvPr/>
            </p:nvGrpSpPr>
            <p:grpSpPr>
              <a:xfrm>
                <a:off x="284581" y="243395"/>
                <a:ext cx="6836656" cy="1812940"/>
                <a:chOff x="284580" y="243395"/>
                <a:chExt cx="9295476" cy="6173263"/>
              </a:xfrm>
            </p:grpSpPr>
            <p:sp>
              <p:nvSpPr>
                <p:cNvPr id="38" name="Rectangle : coins arrondis 37">
                  <a:extLst>
                    <a:ext uri="{FF2B5EF4-FFF2-40B4-BE49-F238E27FC236}">
                      <a16:creationId xmlns:a16="http://schemas.microsoft.com/office/drawing/2014/main" id="{18EAD824-68E8-E82B-D6F9-F7C1D7A884DE}"/>
                    </a:ext>
                  </a:extLst>
                </p:cNvPr>
                <p:cNvSpPr/>
                <p:nvPr/>
              </p:nvSpPr>
              <p:spPr>
                <a:xfrm>
                  <a:off x="284580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puis</a:t>
                  </a:r>
                </a:p>
              </p:txBody>
            </p:sp>
            <p:sp>
              <p:nvSpPr>
                <p:cNvPr id="39" name="Rectangle : coins arrondis 38">
                  <a:extLst>
                    <a:ext uri="{FF2B5EF4-FFF2-40B4-BE49-F238E27FC236}">
                      <a16:creationId xmlns:a16="http://schemas.microsoft.com/office/drawing/2014/main" id="{42D97F02-EC40-43DE-C7F8-F451E1282492}"/>
                    </a:ext>
                  </a:extLst>
                </p:cNvPr>
                <p:cNvSpPr/>
                <p:nvPr/>
              </p:nvSpPr>
              <p:spPr>
                <a:xfrm>
                  <a:off x="3460078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vers</a:t>
                  </a:r>
                </a:p>
              </p:txBody>
            </p:sp>
            <p:sp>
              <p:nvSpPr>
                <p:cNvPr id="40" name="Rectangle : coins arrondis 39">
                  <a:extLst>
                    <a:ext uri="{FF2B5EF4-FFF2-40B4-BE49-F238E27FC236}">
                      <a16:creationId xmlns:a16="http://schemas.microsoft.com/office/drawing/2014/main" id="{1F3C63B6-EA21-6B1F-0B6E-15625FDA820B}"/>
                    </a:ext>
                  </a:extLst>
                </p:cNvPr>
                <p:cNvSpPr/>
                <p:nvPr/>
              </p:nvSpPr>
              <p:spPr>
                <a:xfrm>
                  <a:off x="6628056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dessus</a:t>
                  </a:r>
                </a:p>
              </p:txBody>
            </p:sp>
            <p:sp>
              <p:nvSpPr>
                <p:cNvPr id="41" name="Rectangle : coins arrondis 40">
                  <a:extLst>
                    <a:ext uri="{FF2B5EF4-FFF2-40B4-BE49-F238E27FC236}">
                      <a16:creationId xmlns:a16="http://schemas.microsoft.com/office/drawing/2014/main" id="{95E7F77A-CDB6-ACB9-3858-7E7A7E50F27B}"/>
                    </a:ext>
                  </a:extLst>
                </p:cNvPr>
                <p:cNvSpPr/>
                <p:nvPr/>
              </p:nvSpPr>
              <p:spPr>
                <a:xfrm>
                  <a:off x="3460078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à travers</a:t>
                  </a:r>
                </a:p>
              </p:txBody>
            </p:sp>
            <p:sp>
              <p:nvSpPr>
                <p:cNvPr id="42" name="Rectangle : coins arrondis 41">
                  <a:extLst>
                    <a:ext uri="{FF2B5EF4-FFF2-40B4-BE49-F238E27FC236}">
                      <a16:creationId xmlns:a16="http://schemas.microsoft.com/office/drawing/2014/main" id="{0B23CF76-AD54-E6A4-C745-E781B725B85A}"/>
                    </a:ext>
                  </a:extLst>
                </p:cNvPr>
                <p:cNvSpPr/>
                <p:nvPr/>
              </p:nvSpPr>
              <p:spPr>
                <a:xfrm>
                  <a:off x="6628056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dessous</a:t>
                  </a:r>
                </a:p>
              </p:txBody>
            </p:sp>
            <p:sp>
              <p:nvSpPr>
                <p:cNvPr id="43" name="Rectangle : coins arrondis 42">
                  <a:extLst>
                    <a:ext uri="{FF2B5EF4-FFF2-40B4-BE49-F238E27FC236}">
                      <a16:creationId xmlns:a16="http://schemas.microsoft.com/office/drawing/2014/main" id="{EC9869E2-384B-93CB-4DDA-1943C273724F}"/>
                    </a:ext>
                  </a:extLst>
                </p:cNvPr>
                <p:cNvSpPr/>
                <p:nvPr/>
              </p:nvSpPr>
              <p:spPr>
                <a:xfrm>
                  <a:off x="284580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depuis</a:t>
                  </a:r>
                </a:p>
              </p:txBody>
            </p:sp>
          </p:grpSp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A3C53FF4-AADB-F5DB-CCFD-D90CD104642C}"/>
                  </a:ext>
                </a:extLst>
              </p:cNvPr>
              <p:cNvSpPr/>
              <p:nvPr/>
            </p:nvSpPr>
            <p:spPr>
              <a:xfrm>
                <a:off x="7280085" y="243395"/>
                <a:ext cx="2171143" cy="840516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  <p:sp>
            <p:nvSpPr>
              <p:cNvPr id="37" name="Rectangle : coins arrondis 36">
                <a:extLst>
                  <a:ext uri="{FF2B5EF4-FFF2-40B4-BE49-F238E27FC236}">
                    <a16:creationId xmlns:a16="http://schemas.microsoft.com/office/drawing/2014/main" id="{44D8E050-87C5-7983-D7BA-874A1A9BB1F9}"/>
                  </a:ext>
                </a:extLst>
              </p:cNvPr>
              <p:cNvSpPr/>
              <p:nvPr/>
            </p:nvSpPr>
            <p:spPr>
              <a:xfrm>
                <a:off x="7280085" y="1215818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</p:grpSp>
      </p:grpSp>
      <p:grpSp>
        <p:nvGrpSpPr>
          <p:cNvPr id="157" name="Groupe 156">
            <a:extLst>
              <a:ext uri="{FF2B5EF4-FFF2-40B4-BE49-F238E27FC236}">
                <a16:creationId xmlns:a16="http://schemas.microsoft.com/office/drawing/2014/main" id="{2B5EE2A8-30BD-9151-9611-07AC4AC63050}"/>
              </a:ext>
            </a:extLst>
          </p:cNvPr>
          <p:cNvGrpSpPr/>
          <p:nvPr/>
        </p:nvGrpSpPr>
        <p:grpSpPr>
          <a:xfrm>
            <a:off x="2114973" y="606338"/>
            <a:ext cx="7714037" cy="6077174"/>
            <a:chOff x="2114973" y="606338"/>
            <a:chExt cx="7714037" cy="6077174"/>
          </a:xfrm>
        </p:grpSpPr>
        <p:grpSp>
          <p:nvGrpSpPr>
            <p:cNvPr id="86" name="Groupe 85">
              <a:extLst>
                <a:ext uri="{FF2B5EF4-FFF2-40B4-BE49-F238E27FC236}">
                  <a16:creationId xmlns:a16="http://schemas.microsoft.com/office/drawing/2014/main" id="{6DAB35C4-D6FF-A411-7B03-D2F58474E510}"/>
                </a:ext>
              </a:extLst>
            </p:cNvPr>
            <p:cNvGrpSpPr/>
            <p:nvPr/>
          </p:nvGrpSpPr>
          <p:grpSpPr>
            <a:xfrm>
              <a:off x="2114973" y="606338"/>
              <a:ext cx="350624" cy="6077174"/>
              <a:chOff x="2035990" y="606338"/>
              <a:chExt cx="350624" cy="6077174"/>
            </a:xfrm>
          </p:grpSpPr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57059AC7-9605-CC8F-E679-EEB86255944A}"/>
                  </a:ext>
                </a:extLst>
              </p:cNvPr>
              <p:cNvSpPr txBox="1"/>
              <p:nvPr/>
            </p:nvSpPr>
            <p:spPr>
              <a:xfrm>
                <a:off x="2038442" y="606338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D5</a:t>
                </a:r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2ABA1222-EE09-9B66-81DF-A74E8DEE177B}"/>
                  </a:ext>
                </a:extLst>
              </p:cNvPr>
              <p:cNvSpPr txBox="1"/>
              <p:nvPr/>
            </p:nvSpPr>
            <p:spPr>
              <a:xfrm>
                <a:off x="2038442" y="1439045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D5</a:t>
                </a:r>
              </a:p>
            </p:txBody>
          </p:sp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0C277199-04B1-F421-410E-1155E7884198}"/>
                  </a:ext>
                </a:extLst>
              </p:cNvPr>
              <p:cNvSpPr txBox="1"/>
              <p:nvPr/>
            </p:nvSpPr>
            <p:spPr>
              <a:xfrm>
                <a:off x="2038442" y="2281988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D5</a:t>
                </a:r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DC7D5D75-B0FE-AF43-FA00-965E6289DD1D}"/>
                  </a:ext>
                </a:extLst>
              </p:cNvPr>
              <p:cNvSpPr txBox="1"/>
              <p:nvPr/>
            </p:nvSpPr>
            <p:spPr>
              <a:xfrm>
                <a:off x="2038442" y="3114695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D5</a:t>
                </a:r>
              </a:p>
            </p:txBody>
          </p:sp>
          <p:sp>
            <p:nvSpPr>
              <p:cNvPr id="81" name="ZoneTexte 80">
                <a:extLst>
                  <a:ext uri="{FF2B5EF4-FFF2-40B4-BE49-F238E27FC236}">
                    <a16:creationId xmlns:a16="http://schemas.microsoft.com/office/drawing/2014/main" id="{010AD3E1-FFB1-B0AE-AE57-462FC82D86CD}"/>
                  </a:ext>
                </a:extLst>
              </p:cNvPr>
              <p:cNvSpPr txBox="1"/>
              <p:nvPr/>
            </p:nvSpPr>
            <p:spPr>
              <a:xfrm>
                <a:off x="2035990" y="3938025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D5</a:t>
                </a:r>
              </a:p>
            </p:txBody>
          </p:sp>
          <p:sp>
            <p:nvSpPr>
              <p:cNvPr id="82" name="ZoneTexte 81">
                <a:extLst>
                  <a:ext uri="{FF2B5EF4-FFF2-40B4-BE49-F238E27FC236}">
                    <a16:creationId xmlns:a16="http://schemas.microsoft.com/office/drawing/2014/main" id="{A3A1A35A-3A75-DD96-2CEC-2B0C9F64B025}"/>
                  </a:ext>
                </a:extLst>
              </p:cNvPr>
              <p:cNvSpPr txBox="1"/>
              <p:nvPr/>
            </p:nvSpPr>
            <p:spPr>
              <a:xfrm>
                <a:off x="2035990" y="4770732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D5</a:t>
                </a:r>
              </a:p>
            </p:txBody>
          </p:sp>
          <p:sp>
            <p:nvSpPr>
              <p:cNvPr id="83" name="ZoneTexte 82">
                <a:extLst>
                  <a:ext uri="{FF2B5EF4-FFF2-40B4-BE49-F238E27FC236}">
                    <a16:creationId xmlns:a16="http://schemas.microsoft.com/office/drawing/2014/main" id="{DB5E38BC-2D9E-3D95-3431-894DB7352C5D}"/>
                  </a:ext>
                </a:extLst>
              </p:cNvPr>
              <p:cNvSpPr txBox="1"/>
              <p:nvPr/>
            </p:nvSpPr>
            <p:spPr>
              <a:xfrm>
                <a:off x="2035990" y="5604584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D5</a:t>
                </a:r>
              </a:p>
            </p:txBody>
          </p:sp>
          <p:sp>
            <p:nvSpPr>
              <p:cNvPr id="85" name="ZoneTexte 84">
                <a:extLst>
                  <a:ext uri="{FF2B5EF4-FFF2-40B4-BE49-F238E27FC236}">
                    <a16:creationId xmlns:a16="http://schemas.microsoft.com/office/drawing/2014/main" id="{7BA7BB0A-59F6-704E-2611-8E4CA7A11B06}"/>
                  </a:ext>
                </a:extLst>
              </p:cNvPr>
              <p:cNvSpPr txBox="1"/>
              <p:nvPr/>
            </p:nvSpPr>
            <p:spPr>
              <a:xfrm>
                <a:off x="2035990" y="6437291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D5</a:t>
                </a:r>
              </a:p>
            </p:txBody>
          </p:sp>
        </p:grpSp>
        <p:grpSp>
          <p:nvGrpSpPr>
            <p:cNvPr id="87" name="Groupe 86">
              <a:extLst>
                <a:ext uri="{FF2B5EF4-FFF2-40B4-BE49-F238E27FC236}">
                  <a16:creationId xmlns:a16="http://schemas.microsoft.com/office/drawing/2014/main" id="{6D3A6963-EB5E-9A66-AB43-B06E77103985}"/>
                </a:ext>
              </a:extLst>
            </p:cNvPr>
            <p:cNvGrpSpPr/>
            <p:nvPr/>
          </p:nvGrpSpPr>
          <p:grpSpPr>
            <a:xfrm>
              <a:off x="4573640" y="606338"/>
              <a:ext cx="350624" cy="6077174"/>
              <a:chOff x="2035990" y="606338"/>
              <a:chExt cx="350624" cy="6077174"/>
            </a:xfrm>
          </p:grpSpPr>
          <p:sp>
            <p:nvSpPr>
              <p:cNvPr id="88" name="ZoneTexte 87">
                <a:extLst>
                  <a:ext uri="{FF2B5EF4-FFF2-40B4-BE49-F238E27FC236}">
                    <a16:creationId xmlns:a16="http://schemas.microsoft.com/office/drawing/2014/main" id="{43047905-F1E4-A859-CDF9-4FB784FA4980}"/>
                  </a:ext>
                </a:extLst>
              </p:cNvPr>
              <p:cNvSpPr txBox="1"/>
              <p:nvPr/>
            </p:nvSpPr>
            <p:spPr>
              <a:xfrm>
                <a:off x="2038442" y="606338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D5</a:t>
                </a:r>
              </a:p>
            </p:txBody>
          </p:sp>
          <p:sp>
            <p:nvSpPr>
              <p:cNvPr id="89" name="ZoneTexte 88">
                <a:extLst>
                  <a:ext uri="{FF2B5EF4-FFF2-40B4-BE49-F238E27FC236}">
                    <a16:creationId xmlns:a16="http://schemas.microsoft.com/office/drawing/2014/main" id="{6B10D0BB-5804-2108-53E2-CB8BD7656E22}"/>
                  </a:ext>
                </a:extLst>
              </p:cNvPr>
              <p:cNvSpPr txBox="1"/>
              <p:nvPr/>
            </p:nvSpPr>
            <p:spPr>
              <a:xfrm>
                <a:off x="2038442" y="1439045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D5</a:t>
                </a:r>
              </a:p>
            </p:txBody>
          </p:sp>
          <p:sp>
            <p:nvSpPr>
              <p:cNvPr id="90" name="ZoneTexte 89">
                <a:extLst>
                  <a:ext uri="{FF2B5EF4-FFF2-40B4-BE49-F238E27FC236}">
                    <a16:creationId xmlns:a16="http://schemas.microsoft.com/office/drawing/2014/main" id="{CD5EC8E2-C249-1B8E-6E2A-956E5CF9FB69}"/>
                  </a:ext>
                </a:extLst>
              </p:cNvPr>
              <p:cNvSpPr txBox="1"/>
              <p:nvPr/>
            </p:nvSpPr>
            <p:spPr>
              <a:xfrm>
                <a:off x="2038442" y="2281988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D5</a:t>
                </a:r>
              </a:p>
            </p:txBody>
          </p:sp>
          <p:sp>
            <p:nvSpPr>
              <p:cNvPr id="91" name="ZoneTexte 90">
                <a:extLst>
                  <a:ext uri="{FF2B5EF4-FFF2-40B4-BE49-F238E27FC236}">
                    <a16:creationId xmlns:a16="http://schemas.microsoft.com/office/drawing/2014/main" id="{DADC77D7-1D98-C768-EA9A-20C8F16AA362}"/>
                  </a:ext>
                </a:extLst>
              </p:cNvPr>
              <p:cNvSpPr txBox="1"/>
              <p:nvPr/>
            </p:nvSpPr>
            <p:spPr>
              <a:xfrm>
                <a:off x="2038442" y="3114695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D5</a:t>
                </a:r>
              </a:p>
            </p:txBody>
          </p:sp>
          <p:sp>
            <p:nvSpPr>
              <p:cNvPr id="92" name="ZoneTexte 91">
                <a:extLst>
                  <a:ext uri="{FF2B5EF4-FFF2-40B4-BE49-F238E27FC236}">
                    <a16:creationId xmlns:a16="http://schemas.microsoft.com/office/drawing/2014/main" id="{A13CE625-5915-0899-D97C-255BABE1A4EC}"/>
                  </a:ext>
                </a:extLst>
              </p:cNvPr>
              <p:cNvSpPr txBox="1"/>
              <p:nvPr/>
            </p:nvSpPr>
            <p:spPr>
              <a:xfrm>
                <a:off x="2035990" y="3938025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D5</a:t>
                </a:r>
              </a:p>
            </p:txBody>
          </p:sp>
          <p:sp>
            <p:nvSpPr>
              <p:cNvPr id="93" name="ZoneTexte 92">
                <a:extLst>
                  <a:ext uri="{FF2B5EF4-FFF2-40B4-BE49-F238E27FC236}">
                    <a16:creationId xmlns:a16="http://schemas.microsoft.com/office/drawing/2014/main" id="{F1A9D7BB-D3C3-1B5F-DA73-4B25C4612BD8}"/>
                  </a:ext>
                </a:extLst>
              </p:cNvPr>
              <p:cNvSpPr txBox="1"/>
              <p:nvPr/>
            </p:nvSpPr>
            <p:spPr>
              <a:xfrm>
                <a:off x="2035990" y="4770732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D5</a:t>
                </a:r>
              </a:p>
            </p:txBody>
          </p:sp>
          <p:sp>
            <p:nvSpPr>
              <p:cNvPr id="94" name="ZoneTexte 93">
                <a:extLst>
                  <a:ext uri="{FF2B5EF4-FFF2-40B4-BE49-F238E27FC236}">
                    <a16:creationId xmlns:a16="http://schemas.microsoft.com/office/drawing/2014/main" id="{0217BD6D-22B1-1DE6-5F30-D220A57F236B}"/>
                  </a:ext>
                </a:extLst>
              </p:cNvPr>
              <p:cNvSpPr txBox="1"/>
              <p:nvPr/>
            </p:nvSpPr>
            <p:spPr>
              <a:xfrm>
                <a:off x="2035990" y="5604584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D5</a:t>
                </a:r>
              </a:p>
            </p:txBody>
          </p:sp>
          <p:sp>
            <p:nvSpPr>
              <p:cNvPr id="96" name="ZoneTexte 95">
                <a:extLst>
                  <a:ext uri="{FF2B5EF4-FFF2-40B4-BE49-F238E27FC236}">
                    <a16:creationId xmlns:a16="http://schemas.microsoft.com/office/drawing/2014/main" id="{C85081E9-0A63-2989-1770-945077D02C88}"/>
                  </a:ext>
                </a:extLst>
              </p:cNvPr>
              <p:cNvSpPr txBox="1"/>
              <p:nvPr/>
            </p:nvSpPr>
            <p:spPr>
              <a:xfrm>
                <a:off x="2035990" y="6437291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D5</a:t>
                </a:r>
              </a:p>
            </p:txBody>
          </p:sp>
        </p:grpSp>
        <p:grpSp>
          <p:nvGrpSpPr>
            <p:cNvPr id="97" name="Groupe 96">
              <a:extLst>
                <a:ext uri="{FF2B5EF4-FFF2-40B4-BE49-F238E27FC236}">
                  <a16:creationId xmlns:a16="http://schemas.microsoft.com/office/drawing/2014/main" id="{2140C267-96F1-3ECF-7230-D8AA4AEB0AE8}"/>
                </a:ext>
              </a:extLst>
            </p:cNvPr>
            <p:cNvGrpSpPr/>
            <p:nvPr/>
          </p:nvGrpSpPr>
          <p:grpSpPr>
            <a:xfrm>
              <a:off x="7022984" y="606338"/>
              <a:ext cx="350624" cy="6077174"/>
              <a:chOff x="2035990" y="606338"/>
              <a:chExt cx="350624" cy="6077174"/>
            </a:xfrm>
          </p:grpSpPr>
          <p:sp>
            <p:nvSpPr>
              <p:cNvPr id="98" name="ZoneTexte 97">
                <a:extLst>
                  <a:ext uri="{FF2B5EF4-FFF2-40B4-BE49-F238E27FC236}">
                    <a16:creationId xmlns:a16="http://schemas.microsoft.com/office/drawing/2014/main" id="{B444421D-231A-CF71-5725-3E4A914A6769}"/>
                  </a:ext>
                </a:extLst>
              </p:cNvPr>
              <p:cNvSpPr txBox="1"/>
              <p:nvPr/>
            </p:nvSpPr>
            <p:spPr>
              <a:xfrm>
                <a:off x="2038442" y="606338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D5</a:t>
                </a:r>
              </a:p>
            </p:txBody>
          </p:sp>
          <p:sp>
            <p:nvSpPr>
              <p:cNvPr id="99" name="ZoneTexte 98">
                <a:extLst>
                  <a:ext uri="{FF2B5EF4-FFF2-40B4-BE49-F238E27FC236}">
                    <a16:creationId xmlns:a16="http://schemas.microsoft.com/office/drawing/2014/main" id="{79192CF7-7EB9-C29E-7087-6F4BC9AE96B5}"/>
                  </a:ext>
                </a:extLst>
              </p:cNvPr>
              <p:cNvSpPr txBox="1"/>
              <p:nvPr/>
            </p:nvSpPr>
            <p:spPr>
              <a:xfrm>
                <a:off x="2038442" y="1439045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D5</a:t>
                </a:r>
              </a:p>
            </p:txBody>
          </p:sp>
          <p:sp>
            <p:nvSpPr>
              <p:cNvPr id="100" name="ZoneTexte 99">
                <a:extLst>
                  <a:ext uri="{FF2B5EF4-FFF2-40B4-BE49-F238E27FC236}">
                    <a16:creationId xmlns:a16="http://schemas.microsoft.com/office/drawing/2014/main" id="{A218465A-DB38-6BE6-D6E8-34DF27EE229D}"/>
                  </a:ext>
                </a:extLst>
              </p:cNvPr>
              <p:cNvSpPr txBox="1"/>
              <p:nvPr/>
            </p:nvSpPr>
            <p:spPr>
              <a:xfrm>
                <a:off x="2038442" y="2281988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D5</a:t>
                </a:r>
              </a:p>
            </p:txBody>
          </p:sp>
          <p:sp>
            <p:nvSpPr>
              <p:cNvPr id="102" name="ZoneTexte 101">
                <a:extLst>
                  <a:ext uri="{FF2B5EF4-FFF2-40B4-BE49-F238E27FC236}">
                    <a16:creationId xmlns:a16="http://schemas.microsoft.com/office/drawing/2014/main" id="{3CBC93E2-6B85-B2D7-974F-DD0854ECD40F}"/>
                  </a:ext>
                </a:extLst>
              </p:cNvPr>
              <p:cNvSpPr txBox="1"/>
              <p:nvPr/>
            </p:nvSpPr>
            <p:spPr>
              <a:xfrm>
                <a:off x="2038442" y="3114695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D5</a:t>
                </a:r>
              </a:p>
            </p:txBody>
          </p:sp>
          <p:sp>
            <p:nvSpPr>
              <p:cNvPr id="103" name="ZoneTexte 102">
                <a:extLst>
                  <a:ext uri="{FF2B5EF4-FFF2-40B4-BE49-F238E27FC236}">
                    <a16:creationId xmlns:a16="http://schemas.microsoft.com/office/drawing/2014/main" id="{A93BFEC9-F17A-2085-0CFD-CE7A35B2310A}"/>
                  </a:ext>
                </a:extLst>
              </p:cNvPr>
              <p:cNvSpPr txBox="1"/>
              <p:nvPr/>
            </p:nvSpPr>
            <p:spPr>
              <a:xfrm>
                <a:off x="2035990" y="3938025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D5</a:t>
                </a:r>
              </a:p>
            </p:txBody>
          </p:sp>
          <p:sp>
            <p:nvSpPr>
              <p:cNvPr id="104" name="ZoneTexte 103">
                <a:extLst>
                  <a:ext uri="{FF2B5EF4-FFF2-40B4-BE49-F238E27FC236}">
                    <a16:creationId xmlns:a16="http://schemas.microsoft.com/office/drawing/2014/main" id="{EA45E877-85AF-6C4E-9A3C-9EDA0E5C41FC}"/>
                  </a:ext>
                </a:extLst>
              </p:cNvPr>
              <p:cNvSpPr txBox="1"/>
              <p:nvPr/>
            </p:nvSpPr>
            <p:spPr>
              <a:xfrm>
                <a:off x="2035990" y="4770732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D5</a:t>
                </a:r>
              </a:p>
            </p:txBody>
          </p:sp>
          <p:sp>
            <p:nvSpPr>
              <p:cNvPr id="105" name="ZoneTexte 104">
                <a:extLst>
                  <a:ext uri="{FF2B5EF4-FFF2-40B4-BE49-F238E27FC236}">
                    <a16:creationId xmlns:a16="http://schemas.microsoft.com/office/drawing/2014/main" id="{27E32F93-1ACA-6977-93DC-6F8BD6466EC2}"/>
                  </a:ext>
                </a:extLst>
              </p:cNvPr>
              <p:cNvSpPr txBox="1"/>
              <p:nvPr/>
            </p:nvSpPr>
            <p:spPr>
              <a:xfrm>
                <a:off x="2035990" y="5604584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D5</a:t>
                </a:r>
              </a:p>
            </p:txBody>
          </p:sp>
          <p:sp>
            <p:nvSpPr>
              <p:cNvPr id="106" name="ZoneTexte 105">
                <a:extLst>
                  <a:ext uri="{FF2B5EF4-FFF2-40B4-BE49-F238E27FC236}">
                    <a16:creationId xmlns:a16="http://schemas.microsoft.com/office/drawing/2014/main" id="{07FE336B-97CC-BF4C-4756-8FCE64931D16}"/>
                  </a:ext>
                </a:extLst>
              </p:cNvPr>
              <p:cNvSpPr txBox="1"/>
              <p:nvPr/>
            </p:nvSpPr>
            <p:spPr>
              <a:xfrm>
                <a:off x="2035990" y="6437291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D5</a:t>
                </a:r>
              </a:p>
            </p:txBody>
          </p:sp>
        </p:grpSp>
        <p:grpSp>
          <p:nvGrpSpPr>
            <p:cNvPr id="108" name="Groupe 107">
              <a:extLst>
                <a:ext uri="{FF2B5EF4-FFF2-40B4-BE49-F238E27FC236}">
                  <a16:creationId xmlns:a16="http://schemas.microsoft.com/office/drawing/2014/main" id="{BC557065-6DCB-9E98-EBE5-A400146AD94D}"/>
                </a:ext>
              </a:extLst>
            </p:cNvPr>
            <p:cNvGrpSpPr/>
            <p:nvPr/>
          </p:nvGrpSpPr>
          <p:grpSpPr>
            <a:xfrm>
              <a:off x="9478386" y="606338"/>
              <a:ext cx="350624" cy="6077174"/>
              <a:chOff x="2035990" y="606338"/>
              <a:chExt cx="350624" cy="6077174"/>
            </a:xfrm>
          </p:grpSpPr>
          <p:sp>
            <p:nvSpPr>
              <p:cNvPr id="109" name="ZoneTexte 108">
                <a:extLst>
                  <a:ext uri="{FF2B5EF4-FFF2-40B4-BE49-F238E27FC236}">
                    <a16:creationId xmlns:a16="http://schemas.microsoft.com/office/drawing/2014/main" id="{37EC9477-1BC1-22BC-2CB7-F5553D5364FE}"/>
                  </a:ext>
                </a:extLst>
              </p:cNvPr>
              <p:cNvSpPr txBox="1"/>
              <p:nvPr/>
            </p:nvSpPr>
            <p:spPr>
              <a:xfrm>
                <a:off x="2038442" y="606338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D5</a:t>
                </a:r>
              </a:p>
            </p:txBody>
          </p:sp>
          <p:sp>
            <p:nvSpPr>
              <p:cNvPr id="110" name="ZoneTexte 109">
                <a:extLst>
                  <a:ext uri="{FF2B5EF4-FFF2-40B4-BE49-F238E27FC236}">
                    <a16:creationId xmlns:a16="http://schemas.microsoft.com/office/drawing/2014/main" id="{7868A913-9BC6-0509-8119-E5D31299D75B}"/>
                  </a:ext>
                </a:extLst>
              </p:cNvPr>
              <p:cNvSpPr txBox="1"/>
              <p:nvPr/>
            </p:nvSpPr>
            <p:spPr>
              <a:xfrm>
                <a:off x="2038442" y="1439045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D5</a:t>
                </a:r>
              </a:p>
            </p:txBody>
          </p:sp>
          <p:sp>
            <p:nvSpPr>
              <p:cNvPr id="111" name="ZoneTexte 110">
                <a:extLst>
                  <a:ext uri="{FF2B5EF4-FFF2-40B4-BE49-F238E27FC236}">
                    <a16:creationId xmlns:a16="http://schemas.microsoft.com/office/drawing/2014/main" id="{FC3224C8-9F41-E249-6A98-EF67322741B4}"/>
                  </a:ext>
                </a:extLst>
              </p:cNvPr>
              <p:cNvSpPr txBox="1"/>
              <p:nvPr/>
            </p:nvSpPr>
            <p:spPr>
              <a:xfrm>
                <a:off x="2038442" y="2281988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D5</a:t>
                </a:r>
              </a:p>
            </p:txBody>
          </p:sp>
          <p:sp>
            <p:nvSpPr>
              <p:cNvPr id="112" name="ZoneTexte 111">
                <a:extLst>
                  <a:ext uri="{FF2B5EF4-FFF2-40B4-BE49-F238E27FC236}">
                    <a16:creationId xmlns:a16="http://schemas.microsoft.com/office/drawing/2014/main" id="{58716CBE-F30E-65A3-20BE-CA47BB9DC570}"/>
                  </a:ext>
                </a:extLst>
              </p:cNvPr>
              <p:cNvSpPr txBox="1"/>
              <p:nvPr/>
            </p:nvSpPr>
            <p:spPr>
              <a:xfrm>
                <a:off x="2038442" y="3114695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D5</a:t>
                </a:r>
              </a:p>
            </p:txBody>
          </p:sp>
          <p:sp>
            <p:nvSpPr>
              <p:cNvPr id="114" name="ZoneTexte 113">
                <a:extLst>
                  <a:ext uri="{FF2B5EF4-FFF2-40B4-BE49-F238E27FC236}">
                    <a16:creationId xmlns:a16="http://schemas.microsoft.com/office/drawing/2014/main" id="{6B2045DC-5680-69CF-73AA-44BAA0F1DD5A}"/>
                  </a:ext>
                </a:extLst>
              </p:cNvPr>
              <p:cNvSpPr txBox="1"/>
              <p:nvPr/>
            </p:nvSpPr>
            <p:spPr>
              <a:xfrm>
                <a:off x="2035990" y="3938025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D5</a:t>
                </a:r>
              </a:p>
            </p:txBody>
          </p:sp>
          <p:sp>
            <p:nvSpPr>
              <p:cNvPr id="115" name="ZoneTexte 114">
                <a:extLst>
                  <a:ext uri="{FF2B5EF4-FFF2-40B4-BE49-F238E27FC236}">
                    <a16:creationId xmlns:a16="http://schemas.microsoft.com/office/drawing/2014/main" id="{A960E93A-0E87-7C98-DB76-2375F57FECE3}"/>
                  </a:ext>
                </a:extLst>
              </p:cNvPr>
              <p:cNvSpPr txBox="1"/>
              <p:nvPr/>
            </p:nvSpPr>
            <p:spPr>
              <a:xfrm>
                <a:off x="2035990" y="4770732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D5</a:t>
                </a:r>
              </a:p>
            </p:txBody>
          </p:sp>
          <p:sp>
            <p:nvSpPr>
              <p:cNvPr id="116" name="ZoneTexte 115">
                <a:extLst>
                  <a:ext uri="{FF2B5EF4-FFF2-40B4-BE49-F238E27FC236}">
                    <a16:creationId xmlns:a16="http://schemas.microsoft.com/office/drawing/2014/main" id="{93441099-65A6-1965-1D15-245D13C8D9EC}"/>
                  </a:ext>
                </a:extLst>
              </p:cNvPr>
              <p:cNvSpPr txBox="1"/>
              <p:nvPr/>
            </p:nvSpPr>
            <p:spPr>
              <a:xfrm>
                <a:off x="2035990" y="5604584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D5</a:t>
                </a:r>
              </a:p>
            </p:txBody>
          </p:sp>
          <p:sp>
            <p:nvSpPr>
              <p:cNvPr id="117" name="ZoneTexte 116">
                <a:extLst>
                  <a:ext uri="{FF2B5EF4-FFF2-40B4-BE49-F238E27FC236}">
                    <a16:creationId xmlns:a16="http://schemas.microsoft.com/office/drawing/2014/main" id="{A12E6798-A37B-95A5-CC62-DCAB489BE022}"/>
                  </a:ext>
                </a:extLst>
              </p:cNvPr>
              <p:cNvSpPr txBox="1"/>
              <p:nvPr/>
            </p:nvSpPr>
            <p:spPr>
              <a:xfrm>
                <a:off x="2035990" y="6437291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D5</a:t>
                </a:r>
              </a:p>
            </p:txBody>
          </p:sp>
        </p:grpSp>
      </p:grpSp>
      <p:grpSp>
        <p:nvGrpSpPr>
          <p:cNvPr id="156" name="Groupe 155">
            <a:extLst>
              <a:ext uri="{FF2B5EF4-FFF2-40B4-BE49-F238E27FC236}">
                <a16:creationId xmlns:a16="http://schemas.microsoft.com/office/drawing/2014/main" id="{1C65596F-1220-3165-1501-75F6DA4FB7AB}"/>
              </a:ext>
            </a:extLst>
          </p:cNvPr>
          <p:cNvGrpSpPr/>
          <p:nvPr/>
        </p:nvGrpSpPr>
        <p:grpSpPr>
          <a:xfrm>
            <a:off x="2164917" y="174488"/>
            <a:ext cx="7600060" cy="6074093"/>
            <a:chOff x="2164917" y="174488"/>
            <a:chExt cx="7600060" cy="6074093"/>
          </a:xfrm>
        </p:grpSpPr>
        <p:grpSp>
          <p:nvGrpSpPr>
            <p:cNvPr id="128" name="Groupe 127">
              <a:extLst>
                <a:ext uri="{FF2B5EF4-FFF2-40B4-BE49-F238E27FC236}">
                  <a16:creationId xmlns:a16="http://schemas.microsoft.com/office/drawing/2014/main" id="{26036E81-780B-09F2-88C9-339E68A38477}"/>
                </a:ext>
              </a:extLst>
            </p:cNvPr>
            <p:cNvGrpSpPr/>
            <p:nvPr/>
          </p:nvGrpSpPr>
          <p:grpSpPr>
            <a:xfrm>
              <a:off x="7097773" y="174488"/>
              <a:ext cx="209599" cy="6074093"/>
              <a:chOff x="7097773" y="174488"/>
              <a:chExt cx="209599" cy="6074093"/>
            </a:xfrm>
          </p:grpSpPr>
          <p:pic>
            <p:nvPicPr>
              <p:cNvPr id="120" name="Image 119">
                <a:extLst>
                  <a:ext uri="{FF2B5EF4-FFF2-40B4-BE49-F238E27FC236}">
                    <a16:creationId xmlns:a16="http://schemas.microsoft.com/office/drawing/2014/main" id="{B57F5965-60AE-2952-9FA6-1C9009D6F7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74488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1" name="Image 120">
                <a:extLst>
                  <a:ext uri="{FF2B5EF4-FFF2-40B4-BE49-F238E27FC236}">
                    <a16:creationId xmlns:a16="http://schemas.microsoft.com/office/drawing/2014/main" id="{608F26AA-6391-760A-3594-7F6C12C680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014203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2" name="Image 121">
                <a:extLst>
                  <a:ext uri="{FF2B5EF4-FFF2-40B4-BE49-F238E27FC236}">
                    <a16:creationId xmlns:a16="http://schemas.microsoft.com/office/drawing/2014/main" id="{30B58B05-C372-A46B-E944-F6D2CCD6B8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83857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3" name="Image 122">
                <a:extLst>
                  <a:ext uri="{FF2B5EF4-FFF2-40B4-BE49-F238E27FC236}">
                    <a16:creationId xmlns:a16="http://schemas.microsoft.com/office/drawing/2014/main" id="{8DFDE74B-C339-2979-9CA1-ABF2ADCA310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268781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4" name="Image 123">
                <a:extLst>
                  <a:ext uri="{FF2B5EF4-FFF2-40B4-BE49-F238E27FC236}">
                    <a16:creationId xmlns:a16="http://schemas.microsoft.com/office/drawing/2014/main" id="{CB4CA42D-C530-6F90-D46F-996A43E9B2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3525654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5" name="Image 124">
                <a:extLst>
                  <a:ext uri="{FF2B5EF4-FFF2-40B4-BE49-F238E27FC236}">
                    <a16:creationId xmlns:a16="http://schemas.microsoft.com/office/drawing/2014/main" id="{C61E22DA-5D20-28E4-9C76-B0C50C6D6F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4365369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6" name="Image 125">
                <a:extLst>
                  <a:ext uri="{FF2B5EF4-FFF2-40B4-BE49-F238E27FC236}">
                    <a16:creationId xmlns:a16="http://schemas.microsoft.com/office/drawing/2014/main" id="{4C3A15D1-2B8F-D3CA-5022-EC78AE13330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5189742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7" name="Image 126">
                <a:extLst>
                  <a:ext uri="{FF2B5EF4-FFF2-40B4-BE49-F238E27FC236}">
                    <a16:creationId xmlns:a16="http://schemas.microsoft.com/office/drawing/2014/main" id="{229FC32B-CCA0-8A78-DEFD-05B1462AB57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6038982"/>
                <a:ext cx="209599" cy="209599"/>
              </a:xfrm>
              <a:prstGeom prst="rect">
                <a:avLst/>
              </a:prstGeom>
            </p:spPr>
          </p:pic>
        </p:grpSp>
        <p:grpSp>
          <p:nvGrpSpPr>
            <p:cNvPr id="129" name="Groupe 128">
              <a:extLst>
                <a:ext uri="{FF2B5EF4-FFF2-40B4-BE49-F238E27FC236}">
                  <a16:creationId xmlns:a16="http://schemas.microsoft.com/office/drawing/2014/main" id="{2DB2ED61-49CA-9DF1-0967-6F5843AD3CA8}"/>
                </a:ext>
              </a:extLst>
            </p:cNvPr>
            <p:cNvGrpSpPr/>
            <p:nvPr/>
          </p:nvGrpSpPr>
          <p:grpSpPr>
            <a:xfrm>
              <a:off x="9555378" y="174488"/>
              <a:ext cx="209599" cy="6074093"/>
              <a:chOff x="7097773" y="174488"/>
              <a:chExt cx="209599" cy="6074093"/>
            </a:xfrm>
          </p:grpSpPr>
          <p:pic>
            <p:nvPicPr>
              <p:cNvPr id="130" name="Image 129">
                <a:extLst>
                  <a:ext uri="{FF2B5EF4-FFF2-40B4-BE49-F238E27FC236}">
                    <a16:creationId xmlns:a16="http://schemas.microsoft.com/office/drawing/2014/main" id="{638E0FAE-7A7F-6C23-C560-8E7E10379E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74488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1" name="Image 130">
                <a:extLst>
                  <a:ext uri="{FF2B5EF4-FFF2-40B4-BE49-F238E27FC236}">
                    <a16:creationId xmlns:a16="http://schemas.microsoft.com/office/drawing/2014/main" id="{A25B9314-9CCE-C2BA-38B4-9DA6FC4E2B3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014203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2" name="Image 131">
                <a:extLst>
                  <a:ext uri="{FF2B5EF4-FFF2-40B4-BE49-F238E27FC236}">
                    <a16:creationId xmlns:a16="http://schemas.microsoft.com/office/drawing/2014/main" id="{74B87E50-CC62-C47F-61C3-F76589C90C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83857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3" name="Image 132">
                <a:extLst>
                  <a:ext uri="{FF2B5EF4-FFF2-40B4-BE49-F238E27FC236}">
                    <a16:creationId xmlns:a16="http://schemas.microsoft.com/office/drawing/2014/main" id="{B4766410-2B3D-9B66-0343-F982F0B49A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268781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4" name="Image 133">
                <a:extLst>
                  <a:ext uri="{FF2B5EF4-FFF2-40B4-BE49-F238E27FC236}">
                    <a16:creationId xmlns:a16="http://schemas.microsoft.com/office/drawing/2014/main" id="{BBF3B79F-F6CE-7850-C22E-365EED527C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3525654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5" name="Image 134">
                <a:extLst>
                  <a:ext uri="{FF2B5EF4-FFF2-40B4-BE49-F238E27FC236}">
                    <a16:creationId xmlns:a16="http://schemas.microsoft.com/office/drawing/2014/main" id="{4003C3DA-B7A4-F680-2213-B46F1D8AC1D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4365369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6" name="Image 135">
                <a:extLst>
                  <a:ext uri="{FF2B5EF4-FFF2-40B4-BE49-F238E27FC236}">
                    <a16:creationId xmlns:a16="http://schemas.microsoft.com/office/drawing/2014/main" id="{21D8B7E7-8DAC-B1A6-6DA7-57C45D503A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5189742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7" name="Image 136">
                <a:extLst>
                  <a:ext uri="{FF2B5EF4-FFF2-40B4-BE49-F238E27FC236}">
                    <a16:creationId xmlns:a16="http://schemas.microsoft.com/office/drawing/2014/main" id="{97B7FCF0-E732-F2C2-7A61-391ECD16B68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6038982"/>
                <a:ext cx="209599" cy="209599"/>
              </a:xfrm>
              <a:prstGeom prst="rect">
                <a:avLst/>
              </a:prstGeom>
            </p:spPr>
          </p:pic>
        </p:grpSp>
        <p:grpSp>
          <p:nvGrpSpPr>
            <p:cNvPr id="138" name="Groupe 137">
              <a:extLst>
                <a:ext uri="{FF2B5EF4-FFF2-40B4-BE49-F238E27FC236}">
                  <a16:creationId xmlns:a16="http://schemas.microsoft.com/office/drawing/2014/main" id="{502A7742-B51B-147A-3237-0C7109DCFA22}"/>
                </a:ext>
              </a:extLst>
            </p:cNvPr>
            <p:cNvGrpSpPr/>
            <p:nvPr/>
          </p:nvGrpSpPr>
          <p:grpSpPr>
            <a:xfrm>
              <a:off x="2164917" y="174488"/>
              <a:ext cx="209599" cy="6074093"/>
              <a:chOff x="7097773" y="174488"/>
              <a:chExt cx="209599" cy="6074093"/>
            </a:xfrm>
          </p:grpSpPr>
          <p:pic>
            <p:nvPicPr>
              <p:cNvPr id="139" name="Image 138">
                <a:extLst>
                  <a:ext uri="{FF2B5EF4-FFF2-40B4-BE49-F238E27FC236}">
                    <a16:creationId xmlns:a16="http://schemas.microsoft.com/office/drawing/2014/main" id="{9DF2D150-6E3F-EDF7-EC1F-87911F9D21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74488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0" name="Image 139">
                <a:extLst>
                  <a:ext uri="{FF2B5EF4-FFF2-40B4-BE49-F238E27FC236}">
                    <a16:creationId xmlns:a16="http://schemas.microsoft.com/office/drawing/2014/main" id="{2913EEDC-6517-E50F-C00A-1DCFC2427D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014203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1" name="Image 140">
                <a:extLst>
                  <a:ext uri="{FF2B5EF4-FFF2-40B4-BE49-F238E27FC236}">
                    <a16:creationId xmlns:a16="http://schemas.microsoft.com/office/drawing/2014/main" id="{315861D0-4315-8502-6F17-93A779CCB1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83857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2" name="Image 141">
                <a:extLst>
                  <a:ext uri="{FF2B5EF4-FFF2-40B4-BE49-F238E27FC236}">
                    <a16:creationId xmlns:a16="http://schemas.microsoft.com/office/drawing/2014/main" id="{E3886E86-F726-1524-327D-9B8D6226394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268781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3" name="Image 142">
                <a:extLst>
                  <a:ext uri="{FF2B5EF4-FFF2-40B4-BE49-F238E27FC236}">
                    <a16:creationId xmlns:a16="http://schemas.microsoft.com/office/drawing/2014/main" id="{44029D18-D4DE-0885-5BF7-A4387015C9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3525654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4" name="Image 143">
                <a:extLst>
                  <a:ext uri="{FF2B5EF4-FFF2-40B4-BE49-F238E27FC236}">
                    <a16:creationId xmlns:a16="http://schemas.microsoft.com/office/drawing/2014/main" id="{AA60BC42-5A7C-45DC-89A7-9667D829D30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4365369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5" name="Image 144">
                <a:extLst>
                  <a:ext uri="{FF2B5EF4-FFF2-40B4-BE49-F238E27FC236}">
                    <a16:creationId xmlns:a16="http://schemas.microsoft.com/office/drawing/2014/main" id="{EC6C133D-4262-EC79-06C4-78D59D456A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5189742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6" name="Image 145">
                <a:extLst>
                  <a:ext uri="{FF2B5EF4-FFF2-40B4-BE49-F238E27FC236}">
                    <a16:creationId xmlns:a16="http://schemas.microsoft.com/office/drawing/2014/main" id="{2D9E1A13-3172-EABA-DAC3-71CD708099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6038982"/>
                <a:ext cx="209599" cy="209599"/>
              </a:xfrm>
              <a:prstGeom prst="rect">
                <a:avLst/>
              </a:prstGeom>
            </p:spPr>
          </p:pic>
        </p:grpSp>
        <p:grpSp>
          <p:nvGrpSpPr>
            <p:cNvPr id="147" name="Groupe 146">
              <a:extLst>
                <a:ext uri="{FF2B5EF4-FFF2-40B4-BE49-F238E27FC236}">
                  <a16:creationId xmlns:a16="http://schemas.microsoft.com/office/drawing/2014/main" id="{C72E7DEE-9407-4B69-B90D-525921C739B0}"/>
                </a:ext>
              </a:extLst>
            </p:cNvPr>
            <p:cNvGrpSpPr/>
            <p:nvPr/>
          </p:nvGrpSpPr>
          <p:grpSpPr>
            <a:xfrm>
              <a:off x="4622522" y="174488"/>
              <a:ext cx="209599" cy="6074093"/>
              <a:chOff x="7097773" y="174488"/>
              <a:chExt cx="209599" cy="6074093"/>
            </a:xfrm>
          </p:grpSpPr>
          <p:pic>
            <p:nvPicPr>
              <p:cNvPr id="148" name="Image 147">
                <a:extLst>
                  <a:ext uri="{FF2B5EF4-FFF2-40B4-BE49-F238E27FC236}">
                    <a16:creationId xmlns:a16="http://schemas.microsoft.com/office/drawing/2014/main" id="{384730DA-7609-4389-9A95-589CCEE9E5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74488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9" name="Image 148">
                <a:extLst>
                  <a:ext uri="{FF2B5EF4-FFF2-40B4-BE49-F238E27FC236}">
                    <a16:creationId xmlns:a16="http://schemas.microsoft.com/office/drawing/2014/main" id="{79C12D41-7915-CBFF-49B4-849C9FE4BB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014203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0" name="Image 149">
                <a:extLst>
                  <a:ext uri="{FF2B5EF4-FFF2-40B4-BE49-F238E27FC236}">
                    <a16:creationId xmlns:a16="http://schemas.microsoft.com/office/drawing/2014/main" id="{C003FE71-56E2-BE35-9C75-52C7B75E660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83857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1" name="Image 150">
                <a:extLst>
                  <a:ext uri="{FF2B5EF4-FFF2-40B4-BE49-F238E27FC236}">
                    <a16:creationId xmlns:a16="http://schemas.microsoft.com/office/drawing/2014/main" id="{239482A9-3F55-BE40-7767-57FB81A216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268781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2" name="Image 151">
                <a:extLst>
                  <a:ext uri="{FF2B5EF4-FFF2-40B4-BE49-F238E27FC236}">
                    <a16:creationId xmlns:a16="http://schemas.microsoft.com/office/drawing/2014/main" id="{9268FBCC-5323-8D5F-5B20-7513E53734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3525654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3" name="Image 152">
                <a:extLst>
                  <a:ext uri="{FF2B5EF4-FFF2-40B4-BE49-F238E27FC236}">
                    <a16:creationId xmlns:a16="http://schemas.microsoft.com/office/drawing/2014/main" id="{EB5D6AC1-57B5-C42F-DCDE-0476E91E16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4365369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4" name="Image 153">
                <a:extLst>
                  <a:ext uri="{FF2B5EF4-FFF2-40B4-BE49-F238E27FC236}">
                    <a16:creationId xmlns:a16="http://schemas.microsoft.com/office/drawing/2014/main" id="{155D1213-AF64-D789-0A83-940A9423BBD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5189742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5" name="Image 154">
                <a:extLst>
                  <a:ext uri="{FF2B5EF4-FFF2-40B4-BE49-F238E27FC236}">
                    <a16:creationId xmlns:a16="http://schemas.microsoft.com/office/drawing/2014/main" id="{344229DB-9239-E46B-F712-B6175D2E89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6038982"/>
                <a:ext cx="209599" cy="209599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8466349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Fond dégradé granuleux dégradé">
            <a:extLst>
              <a:ext uri="{FF2B5EF4-FFF2-40B4-BE49-F238E27FC236}">
                <a16:creationId xmlns:a16="http://schemas.microsoft.com/office/drawing/2014/main" id="{8C695287-ABC9-CD54-276B-4B63BDEB43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81"/>
          <a:stretch/>
        </p:blipFill>
        <p:spPr bwMode="auto">
          <a:xfrm>
            <a:off x="-1" y="0"/>
            <a:ext cx="9906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4" name="Groupe 43">
            <a:extLst>
              <a:ext uri="{FF2B5EF4-FFF2-40B4-BE49-F238E27FC236}">
                <a16:creationId xmlns:a16="http://schemas.microsoft.com/office/drawing/2014/main" id="{3D6CFFB7-A34F-E234-5E42-87B7A2F20F13}"/>
              </a:ext>
            </a:extLst>
          </p:cNvPr>
          <p:cNvGrpSpPr/>
          <p:nvPr/>
        </p:nvGrpSpPr>
        <p:grpSpPr>
          <a:xfrm>
            <a:off x="131720" y="132559"/>
            <a:ext cx="9649589" cy="6550953"/>
            <a:chOff x="369676" y="243395"/>
            <a:chExt cx="9166647" cy="7647478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D8F8D994-EA2A-0C78-002F-05D93F05E7AD}"/>
                </a:ext>
              </a:extLst>
            </p:cNvPr>
            <p:cNvGrpSpPr/>
            <p:nvPr/>
          </p:nvGrpSpPr>
          <p:grpSpPr>
            <a:xfrm>
              <a:off x="369676" y="243395"/>
              <a:ext cx="9166647" cy="1812940"/>
              <a:chOff x="284581" y="243395"/>
              <a:chExt cx="9166647" cy="1812940"/>
            </a:xfrm>
          </p:grpSpPr>
          <p:grpSp>
            <p:nvGrpSpPr>
              <p:cNvPr id="3" name="Groupe 2">
                <a:extLst>
                  <a:ext uri="{FF2B5EF4-FFF2-40B4-BE49-F238E27FC236}">
                    <a16:creationId xmlns:a16="http://schemas.microsoft.com/office/drawing/2014/main" id="{AD4BD857-F080-D4D3-F38E-B55F1C73C4D4}"/>
                  </a:ext>
                </a:extLst>
              </p:cNvPr>
              <p:cNvGrpSpPr/>
              <p:nvPr/>
            </p:nvGrpSpPr>
            <p:grpSpPr>
              <a:xfrm>
                <a:off x="284581" y="243395"/>
                <a:ext cx="6836656" cy="1812940"/>
                <a:chOff x="284580" y="243395"/>
                <a:chExt cx="9295476" cy="6173263"/>
              </a:xfrm>
            </p:grpSpPr>
            <p:sp>
              <p:nvSpPr>
                <p:cNvPr id="10" name="Rectangle : coins arrondis 9">
                  <a:extLst>
                    <a:ext uri="{FF2B5EF4-FFF2-40B4-BE49-F238E27FC236}">
                      <a16:creationId xmlns:a16="http://schemas.microsoft.com/office/drawing/2014/main" id="{F5554F7F-0550-DC80-074B-5ED3E1CF0D77}"/>
                    </a:ext>
                  </a:extLst>
                </p:cNvPr>
                <p:cNvSpPr/>
                <p:nvPr/>
              </p:nvSpPr>
              <p:spPr>
                <a:xfrm>
                  <a:off x="284580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pluie</a:t>
                  </a:r>
                </a:p>
              </p:txBody>
            </p:sp>
            <p:sp>
              <p:nvSpPr>
                <p:cNvPr id="84" name="Rectangle : coins arrondis 83">
                  <a:extLst>
                    <a:ext uri="{FF2B5EF4-FFF2-40B4-BE49-F238E27FC236}">
                      <a16:creationId xmlns:a16="http://schemas.microsoft.com/office/drawing/2014/main" id="{96B8893E-8C40-0E1F-3ADA-452225AA9141}"/>
                    </a:ext>
                  </a:extLst>
                </p:cNvPr>
                <p:cNvSpPr/>
                <p:nvPr/>
              </p:nvSpPr>
              <p:spPr>
                <a:xfrm>
                  <a:off x="3460078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roue</a:t>
                  </a:r>
                </a:p>
              </p:txBody>
            </p:sp>
            <p:sp>
              <p:nvSpPr>
                <p:cNvPr id="95" name="Rectangle : coins arrondis 94">
                  <a:extLst>
                    <a:ext uri="{FF2B5EF4-FFF2-40B4-BE49-F238E27FC236}">
                      <a16:creationId xmlns:a16="http://schemas.microsoft.com/office/drawing/2014/main" id="{3A49B013-6406-3AAF-1936-407DF80D2D35}"/>
                    </a:ext>
                  </a:extLst>
                </p:cNvPr>
                <p:cNvSpPr/>
                <p:nvPr/>
              </p:nvSpPr>
              <p:spPr>
                <a:xfrm>
                  <a:off x="6628056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beauté</a:t>
                  </a:r>
                </a:p>
              </p:txBody>
            </p:sp>
            <p:sp>
              <p:nvSpPr>
                <p:cNvPr id="101" name="Rectangle : coins arrondis 100">
                  <a:extLst>
                    <a:ext uri="{FF2B5EF4-FFF2-40B4-BE49-F238E27FC236}">
                      <a16:creationId xmlns:a16="http://schemas.microsoft.com/office/drawing/2014/main" id="{C1AC2E81-4ADF-CD56-2E6E-EC904D3C31A2}"/>
                    </a:ext>
                  </a:extLst>
                </p:cNvPr>
                <p:cNvSpPr/>
                <p:nvPr/>
              </p:nvSpPr>
              <p:spPr>
                <a:xfrm>
                  <a:off x="3460078" y="3554602"/>
                  <a:ext cx="2952000" cy="2862056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joue</a:t>
                  </a:r>
                </a:p>
              </p:txBody>
            </p:sp>
            <p:sp>
              <p:nvSpPr>
                <p:cNvPr id="107" name="Rectangle : coins arrondis 106">
                  <a:extLst>
                    <a:ext uri="{FF2B5EF4-FFF2-40B4-BE49-F238E27FC236}">
                      <a16:creationId xmlns:a16="http://schemas.microsoft.com/office/drawing/2014/main" id="{088CC6BE-DCA5-B310-FA9F-E2E52B05E05D}"/>
                    </a:ext>
                  </a:extLst>
                </p:cNvPr>
                <p:cNvSpPr/>
                <p:nvPr/>
              </p:nvSpPr>
              <p:spPr>
                <a:xfrm>
                  <a:off x="6628056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vérité</a:t>
                  </a:r>
                </a:p>
              </p:txBody>
            </p:sp>
            <p:sp>
              <p:nvSpPr>
                <p:cNvPr id="113" name="Rectangle : coins arrondis 112">
                  <a:extLst>
                    <a:ext uri="{FF2B5EF4-FFF2-40B4-BE49-F238E27FC236}">
                      <a16:creationId xmlns:a16="http://schemas.microsoft.com/office/drawing/2014/main" id="{74353842-E46E-9240-3CED-F3F73456A63C}"/>
                    </a:ext>
                  </a:extLst>
                </p:cNvPr>
                <p:cNvSpPr/>
                <p:nvPr/>
              </p:nvSpPr>
              <p:spPr>
                <a:xfrm>
                  <a:off x="284580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vie</a:t>
                  </a:r>
                </a:p>
              </p:txBody>
            </p:sp>
          </p:grpSp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8AC43D6-F7F4-FD97-DE53-2F99AAB13568}"/>
                  </a:ext>
                </a:extLst>
              </p:cNvPr>
              <p:cNvSpPr/>
              <p:nvPr/>
            </p:nvSpPr>
            <p:spPr>
              <a:xfrm>
                <a:off x="7280085" y="243395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1920A05B-BC6B-E5D2-CB2F-E432A831D06F}"/>
                  </a:ext>
                </a:extLst>
              </p:cNvPr>
              <p:cNvSpPr/>
              <p:nvPr/>
            </p:nvSpPr>
            <p:spPr>
              <a:xfrm>
                <a:off x="7280085" y="1215818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</p:grpSp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0CA3527D-69E1-91C2-C6AE-6213D2A9F7BC}"/>
                </a:ext>
              </a:extLst>
            </p:cNvPr>
            <p:cNvGrpSpPr/>
            <p:nvPr/>
          </p:nvGrpSpPr>
          <p:grpSpPr>
            <a:xfrm>
              <a:off x="369676" y="2188241"/>
              <a:ext cx="9166647" cy="1812940"/>
              <a:chOff x="284581" y="243395"/>
              <a:chExt cx="9166647" cy="1812940"/>
            </a:xfrm>
          </p:grpSpPr>
          <p:grpSp>
            <p:nvGrpSpPr>
              <p:cNvPr id="14" name="Groupe 13">
                <a:extLst>
                  <a:ext uri="{FF2B5EF4-FFF2-40B4-BE49-F238E27FC236}">
                    <a16:creationId xmlns:a16="http://schemas.microsoft.com/office/drawing/2014/main" id="{CD4D8C0F-902A-7F99-D56B-88B5FB5DBCAF}"/>
                  </a:ext>
                </a:extLst>
              </p:cNvPr>
              <p:cNvGrpSpPr/>
              <p:nvPr/>
            </p:nvGrpSpPr>
            <p:grpSpPr>
              <a:xfrm>
                <a:off x="284581" y="243395"/>
                <a:ext cx="6836656" cy="1812940"/>
                <a:chOff x="284580" y="243395"/>
                <a:chExt cx="9295476" cy="6173263"/>
              </a:xfrm>
            </p:grpSpPr>
            <p:sp>
              <p:nvSpPr>
                <p:cNvPr id="17" name="Rectangle : coins arrondis 16">
                  <a:extLst>
                    <a:ext uri="{FF2B5EF4-FFF2-40B4-BE49-F238E27FC236}">
                      <a16:creationId xmlns:a16="http://schemas.microsoft.com/office/drawing/2014/main" id="{B17BB40D-6431-3AC9-508B-1BB74B6C2CB9}"/>
                    </a:ext>
                  </a:extLst>
                </p:cNvPr>
                <p:cNvSpPr/>
                <p:nvPr/>
              </p:nvSpPr>
              <p:spPr>
                <a:xfrm>
                  <a:off x="284580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vue</a:t>
                  </a: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F04EAD59-3266-6B73-0F8D-6B0F1B11BFF6}"/>
                    </a:ext>
                  </a:extLst>
                </p:cNvPr>
                <p:cNvSpPr/>
                <p:nvPr/>
              </p:nvSpPr>
              <p:spPr>
                <a:xfrm>
                  <a:off x="3460078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craie</a:t>
                  </a:r>
                </a:p>
              </p:txBody>
            </p:sp>
            <p:sp>
              <p:nvSpPr>
                <p:cNvPr id="19" name="Rectangle : coins arrondis 18">
                  <a:extLst>
                    <a:ext uri="{FF2B5EF4-FFF2-40B4-BE49-F238E27FC236}">
                      <a16:creationId xmlns:a16="http://schemas.microsoft.com/office/drawing/2014/main" id="{571CA956-2C94-350A-AB59-7558BE0FED9F}"/>
                    </a:ext>
                  </a:extLst>
                </p:cNvPr>
                <p:cNvSpPr/>
                <p:nvPr/>
              </p:nvSpPr>
              <p:spPr>
                <a:xfrm>
                  <a:off x="6628056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amitié</a:t>
                  </a:r>
                </a:p>
              </p:txBody>
            </p:sp>
            <p:sp>
              <p:nvSpPr>
                <p:cNvPr id="20" name="Rectangle : coins arrondis 19">
                  <a:extLst>
                    <a:ext uri="{FF2B5EF4-FFF2-40B4-BE49-F238E27FC236}">
                      <a16:creationId xmlns:a16="http://schemas.microsoft.com/office/drawing/2014/main" id="{ED101E0A-7910-2801-6833-CDBAF768674E}"/>
                    </a:ext>
                  </a:extLst>
                </p:cNvPr>
                <p:cNvSpPr/>
                <p:nvPr/>
              </p:nvSpPr>
              <p:spPr>
                <a:xfrm>
                  <a:off x="3460078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plaie</a:t>
                  </a:r>
                </a:p>
              </p:txBody>
            </p:sp>
            <p:sp>
              <p:nvSpPr>
                <p:cNvPr id="21" name="Rectangle : coins arrondis 20">
                  <a:extLst>
                    <a:ext uri="{FF2B5EF4-FFF2-40B4-BE49-F238E27FC236}">
                      <a16:creationId xmlns:a16="http://schemas.microsoft.com/office/drawing/2014/main" id="{567121D7-F736-8FD4-C426-DFB9ADFE56C3}"/>
                    </a:ext>
                  </a:extLst>
                </p:cNvPr>
                <p:cNvSpPr/>
                <p:nvPr/>
              </p:nvSpPr>
              <p:spPr>
                <a:xfrm>
                  <a:off x="6628056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moitié</a:t>
                  </a:r>
                </a:p>
              </p:txBody>
            </p:sp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EB83F3F-22CE-DF53-9336-502F0432FF0B}"/>
                    </a:ext>
                  </a:extLst>
                </p:cNvPr>
                <p:cNvSpPr/>
                <p:nvPr/>
              </p:nvSpPr>
              <p:spPr>
                <a:xfrm>
                  <a:off x="284580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tortue</a:t>
                  </a:r>
                </a:p>
              </p:txBody>
            </p:sp>
          </p:grp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3E094993-D292-F7B3-B3D1-37A56437A6BB}"/>
                  </a:ext>
                </a:extLst>
              </p:cNvPr>
              <p:cNvSpPr/>
              <p:nvPr/>
            </p:nvSpPr>
            <p:spPr>
              <a:xfrm>
                <a:off x="7280085" y="243395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51E3CBFE-477D-5375-2756-D6429C74E65B}"/>
                  </a:ext>
                </a:extLst>
              </p:cNvPr>
              <p:cNvSpPr/>
              <p:nvPr/>
            </p:nvSpPr>
            <p:spPr>
              <a:xfrm>
                <a:off x="7280085" y="1215818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</p:grpSp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BFC4C87F-1D57-E7E5-AD3A-680D1D754168}"/>
                </a:ext>
              </a:extLst>
            </p:cNvPr>
            <p:cNvGrpSpPr/>
            <p:nvPr/>
          </p:nvGrpSpPr>
          <p:grpSpPr>
            <a:xfrm>
              <a:off x="369676" y="4133087"/>
              <a:ext cx="9166647" cy="1812940"/>
              <a:chOff x="284581" y="243395"/>
              <a:chExt cx="9166647" cy="1812940"/>
            </a:xfrm>
          </p:grpSpPr>
          <p:grpSp>
            <p:nvGrpSpPr>
              <p:cNvPr id="25" name="Groupe 24">
                <a:extLst>
                  <a:ext uri="{FF2B5EF4-FFF2-40B4-BE49-F238E27FC236}">
                    <a16:creationId xmlns:a16="http://schemas.microsoft.com/office/drawing/2014/main" id="{659CB31A-E82A-71A8-81DF-F0E509CCF3D1}"/>
                  </a:ext>
                </a:extLst>
              </p:cNvPr>
              <p:cNvGrpSpPr/>
              <p:nvPr/>
            </p:nvGrpSpPr>
            <p:grpSpPr>
              <a:xfrm>
                <a:off x="284581" y="243395"/>
                <a:ext cx="6836656" cy="1812940"/>
                <a:chOff x="284580" y="243395"/>
                <a:chExt cx="9295476" cy="6173263"/>
              </a:xfrm>
            </p:grpSpPr>
            <p:sp>
              <p:nvSpPr>
                <p:cNvPr id="28" name="Rectangle : coins arrondis 27">
                  <a:extLst>
                    <a:ext uri="{FF2B5EF4-FFF2-40B4-BE49-F238E27FC236}">
                      <a16:creationId xmlns:a16="http://schemas.microsoft.com/office/drawing/2014/main" id="{B34C1E25-2724-2675-EDAC-17C73528AEB5}"/>
                    </a:ext>
                  </a:extLst>
                </p:cNvPr>
                <p:cNvSpPr/>
                <p:nvPr/>
              </p:nvSpPr>
              <p:spPr>
                <a:xfrm>
                  <a:off x="284580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idée</a:t>
                  </a:r>
                </a:p>
              </p:txBody>
            </p:sp>
            <p:sp>
              <p:nvSpPr>
                <p:cNvPr id="29" name="Rectangle : coins arrondis 28">
                  <a:extLst>
                    <a:ext uri="{FF2B5EF4-FFF2-40B4-BE49-F238E27FC236}">
                      <a16:creationId xmlns:a16="http://schemas.microsoft.com/office/drawing/2014/main" id="{E73C13AB-38DD-DFE8-DE62-D3F53A794B52}"/>
                    </a:ext>
                  </a:extLst>
                </p:cNvPr>
                <p:cNvSpPr/>
                <p:nvPr/>
              </p:nvSpPr>
              <p:spPr>
                <a:xfrm>
                  <a:off x="3460078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foire</a:t>
                  </a:r>
                </a:p>
              </p:txBody>
            </p:sp>
            <p:sp>
              <p:nvSpPr>
                <p:cNvPr id="30" name="Rectangle : coins arrondis 29">
                  <a:extLst>
                    <a:ext uri="{FF2B5EF4-FFF2-40B4-BE49-F238E27FC236}">
                      <a16:creationId xmlns:a16="http://schemas.microsoft.com/office/drawing/2014/main" id="{4F90A02D-5906-2BA4-8551-853433BB008F}"/>
                    </a:ext>
                  </a:extLst>
                </p:cNvPr>
                <p:cNvSpPr/>
                <p:nvPr/>
              </p:nvSpPr>
              <p:spPr>
                <a:xfrm>
                  <a:off x="6628056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livre</a:t>
                  </a:r>
                </a:p>
              </p:txBody>
            </p:sp>
            <p:sp>
              <p:nvSpPr>
                <p:cNvPr id="31" name="Rectangle : coins arrondis 30">
                  <a:extLst>
                    <a:ext uri="{FF2B5EF4-FFF2-40B4-BE49-F238E27FC236}">
                      <a16:creationId xmlns:a16="http://schemas.microsoft.com/office/drawing/2014/main" id="{5112D111-3E23-393A-D436-7D9F310F4013}"/>
                    </a:ext>
                  </a:extLst>
                </p:cNvPr>
                <p:cNvSpPr/>
                <p:nvPr/>
              </p:nvSpPr>
              <p:spPr>
                <a:xfrm>
                  <a:off x="3460078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histoire</a:t>
                  </a:r>
                </a:p>
              </p:txBody>
            </p:sp>
            <p:sp>
              <p:nvSpPr>
                <p:cNvPr id="32" name="Rectangle : coins arrondis 31">
                  <a:extLst>
                    <a:ext uri="{FF2B5EF4-FFF2-40B4-BE49-F238E27FC236}">
                      <a16:creationId xmlns:a16="http://schemas.microsoft.com/office/drawing/2014/main" id="{DBAB8191-D2BA-3E5A-38DA-CBA810068301}"/>
                    </a:ext>
                  </a:extLst>
                </p:cNvPr>
                <p:cNvSpPr/>
                <p:nvPr/>
              </p:nvSpPr>
              <p:spPr>
                <a:xfrm>
                  <a:off x="6628056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coffre</a:t>
                  </a:r>
                </a:p>
              </p:txBody>
            </p:sp>
            <p:sp>
              <p:nvSpPr>
                <p:cNvPr id="33" name="Rectangle : coins arrondis 32">
                  <a:extLst>
                    <a:ext uri="{FF2B5EF4-FFF2-40B4-BE49-F238E27FC236}">
                      <a16:creationId xmlns:a16="http://schemas.microsoft.com/office/drawing/2014/main" id="{E14C4561-AEC7-FA00-CE8C-0B921448A761}"/>
                    </a:ext>
                  </a:extLst>
                </p:cNvPr>
                <p:cNvSpPr/>
                <p:nvPr/>
              </p:nvSpPr>
              <p:spPr>
                <a:xfrm>
                  <a:off x="284580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épée</a:t>
                  </a:r>
                </a:p>
              </p:txBody>
            </p:sp>
          </p:grp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5243CA6E-0D76-61E8-3E15-308644A42EB8}"/>
                  </a:ext>
                </a:extLst>
              </p:cNvPr>
              <p:cNvSpPr/>
              <p:nvPr/>
            </p:nvSpPr>
            <p:spPr>
              <a:xfrm>
                <a:off x="7280085" y="243395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77EB21B3-830E-4F5A-729D-A17DF4AEA618}"/>
                  </a:ext>
                </a:extLst>
              </p:cNvPr>
              <p:cNvSpPr/>
              <p:nvPr/>
            </p:nvSpPr>
            <p:spPr>
              <a:xfrm>
                <a:off x="7280085" y="1215818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</p:grpSp>
        <p:grpSp>
          <p:nvGrpSpPr>
            <p:cNvPr id="34" name="Groupe 33">
              <a:extLst>
                <a:ext uri="{FF2B5EF4-FFF2-40B4-BE49-F238E27FC236}">
                  <a16:creationId xmlns:a16="http://schemas.microsoft.com/office/drawing/2014/main" id="{146F9320-A316-88B0-B5FA-213A91CF8951}"/>
                </a:ext>
              </a:extLst>
            </p:cNvPr>
            <p:cNvGrpSpPr/>
            <p:nvPr/>
          </p:nvGrpSpPr>
          <p:grpSpPr>
            <a:xfrm>
              <a:off x="369676" y="6077933"/>
              <a:ext cx="9166647" cy="1812940"/>
              <a:chOff x="284581" y="243395"/>
              <a:chExt cx="9166647" cy="1812940"/>
            </a:xfrm>
          </p:grpSpPr>
          <p:grpSp>
            <p:nvGrpSpPr>
              <p:cNvPr id="35" name="Groupe 34">
                <a:extLst>
                  <a:ext uri="{FF2B5EF4-FFF2-40B4-BE49-F238E27FC236}">
                    <a16:creationId xmlns:a16="http://schemas.microsoft.com/office/drawing/2014/main" id="{3FE2B1A8-6AFD-A38A-92CE-1325323BC35D}"/>
                  </a:ext>
                </a:extLst>
              </p:cNvPr>
              <p:cNvGrpSpPr/>
              <p:nvPr/>
            </p:nvGrpSpPr>
            <p:grpSpPr>
              <a:xfrm>
                <a:off x="284581" y="243395"/>
                <a:ext cx="6836656" cy="1812940"/>
                <a:chOff x="284580" y="243395"/>
                <a:chExt cx="9295476" cy="6173263"/>
              </a:xfrm>
            </p:grpSpPr>
            <p:sp>
              <p:nvSpPr>
                <p:cNvPr id="38" name="Rectangle : coins arrondis 37">
                  <a:extLst>
                    <a:ext uri="{FF2B5EF4-FFF2-40B4-BE49-F238E27FC236}">
                      <a16:creationId xmlns:a16="http://schemas.microsoft.com/office/drawing/2014/main" id="{18EAD824-68E8-E82B-D6F9-F7C1D7A884DE}"/>
                    </a:ext>
                  </a:extLst>
                </p:cNvPr>
                <p:cNvSpPr/>
                <p:nvPr/>
              </p:nvSpPr>
              <p:spPr>
                <a:xfrm>
                  <a:off x="284580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joie</a:t>
                  </a:r>
                </a:p>
              </p:txBody>
            </p:sp>
            <p:sp>
              <p:nvSpPr>
                <p:cNvPr id="39" name="Rectangle : coins arrondis 38">
                  <a:extLst>
                    <a:ext uri="{FF2B5EF4-FFF2-40B4-BE49-F238E27FC236}">
                      <a16:creationId xmlns:a16="http://schemas.microsoft.com/office/drawing/2014/main" id="{42D97F02-EC40-43DE-C7F8-F451E1282492}"/>
                    </a:ext>
                  </a:extLst>
                </p:cNvPr>
                <p:cNvSpPr/>
                <p:nvPr/>
              </p:nvSpPr>
              <p:spPr>
                <a:xfrm>
                  <a:off x="3460078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fleur</a:t>
                  </a:r>
                </a:p>
              </p:txBody>
            </p:sp>
            <p:sp>
              <p:nvSpPr>
                <p:cNvPr id="40" name="Rectangle : coins arrondis 39">
                  <a:extLst>
                    <a:ext uri="{FF2B5EF4-FFF2-40B4-BE49-F238E27FC236}">
                      <a16:creationId xmlns:a16="http://schemas.microsoft.com/office/drawing/2014/main" id="{1F3C63B6-EA21-6B1F-0B6E-15625FDA820B}"/>
                    </a:ext>
                  </a:extLst>
                </p:cNvPr>
                <p:cNvSpPr/>
                <p:nvPr/>
              </p:nvSpPr>
              <p:spPr>
                <a:xfrm>
                  <a:off x="6628056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flamme</a:t>
                  </a:r>
                </a:p>
              </p:txBody>
            </p:sp>
            <p:sp>
              <p:nvSpPr>
                <p:cNvPr id="41" name="Rectangle : coins arrondis 40">
                  <a:extLst>
                    <a:ext uri="{FF2B5EF4-FFF2-40B4-BE49-F238E27FC236}">
                      <a16:creationId xmlns:a16="http://schemas.microsoft.com/office/drawing/2014/main" id="{95E7F77A-CDB6-ACB9-3858-7E7A7E50F27B}"/>
                    </a:ext>
                  </a:extLst>
                </p:cNvPr>
                <p:cNvSpPr/>
                <p:nvPr/>
              </p:nvSpPr>
              <p:spPr>
                <a:xfrm>
                  <a:off x="3460078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couleur</a:t>
                  </a:r>
                </a:p>
              </p:txBody>
            </p:sp>
            <p:sp>
              <p:nvSpPr>
                <p:cNvPr id="42" name="Rectangle : coins arrondis 41">
                  <a:extLst>
                    <a:ext uri="{FF2B5EF4-FFF2-40B4-BE49-F238E27FC236}">
                      <a16:creationId xmlns:a16="http://schemas.microsoft.com/office/drawing/2014/main" id="{0B23CF76-AD54-E6A4-C745-E781B725B85A}"/>
                    </a:ext>
                  </a:extLst>
                </p:cNvPr>
                <p:cNvSpPr/>
                <p:nvPr/>
              </p:nvSpPr>
              <p:spPr>
                <a:xfrm>
                  <a:off x="6628056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homme</a:t>
                  </a:r>
                </a:p>
              </p:txBody>
            </p:sp>
            <p:sp>
              <p:nvSpPr>
                <p:cNvPr id="43" name="Rectangle : coins arrondis 42">
                  <a:extLst>
                    <a:ext uri="{FF2B5EF4-FFF2-40B4-BE49-F238E27FC236}">
                      <a16:creationId xmlns:a16="http://schemas.microsoft.com/office/drawing/2014/main" id="{EC9869E2-384B-93CB-4DDA-1943C273724F}"/>
                    </a:ext>
                  </a:extLst>
                </p:cNvPr>
                <p:cNvSpPr/>
                <p:nvPr/>
              </p:nvSpPr>
              <p:spPr>
                <a:xfrm>
                  <a:off x="284580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proie</a:t>
                  </a:r>
                </a:p>
              </p:txBody>
            </p:sp>
          </p:grpSp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A3C53FF4-AADB-F5DB-CCFD-D90CD104642C}"/>
                  </a:ext>
                </a:extLst>
              </p:cNvPr>
              <p:cNvSpPr/>
              <p:nvPr/>
            </p:nvSpPr>
            <p:spPr>
              <a:xfrm>
                <a:off x="7280085" y="243395"/>
                <a:ext cx="2171143" cy="840516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  <p:sp>
            <p:nvSpPr>
              <p:cNvPr id="37" name="Rectangle : coins arrondis 36">
                <a:extLst>
                  <a:ext uri="{FF2B5EF4-FFF2-40B4-BE49-F238E27FC236}">
                    <a16:creationId xmlns:a16="http://schemas.microsoft.com/office/drawing/2014/main" id="{44D8E050-87C5-7983-D7BA-874A1A9BB1F9}"/>
                  </a:ext>
                </a:extLst>
              </p:cNvPr>
              <p:cNvSpPr/>
              <p:nvPr/>
            </p:nvSpPr>
            <p:spPr>
              <a:xfrm>
                <a:off x="7280085" y="1215818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</p:grpSp>
      </p:grpSp>
      <p:grpSp>
        <p:nvGrpSpPr>
          <p:cNvPr id="157" name="Groupe 156">
            <a:extLst>
              <a:ext uri="{FF2B5EF4-FFF2-40B4-BE49-F238E27FC236}">
                <a16:creationId xmlns:a16="http://schemas.microsoft.com/office/drawing/2014/main" id="{2B5EE2A8-30BD-9151-9611-07AC4AC63050}"/>
              </a:ext>
            </a:extLst>
          </p:cNvPr>
          <p:cNvGrpSpPr/>
          <p:nvPr/>
        </p:nvGrpSpPr>
        <p:grpSpPr>
          <a:xfrm>
            <a:off x="2114973" y="606338"/>
            <a:ext cx="7714037" cy="6077174"/>
            <a:chOff x="2114973" y="606338"/>
            <a:chExt cx="7714037" cy="6077174"/>
          </a:xfrm>
        </p:grpSpPr>
        <p:grpSp>
          <p:nvGrpSpPr>
            <p:cNvPr id="86" name="Groupe 85">
              <a:extLst>
                <a:ext uri="{FF2B5EF4-FFF2-40B4-BE49-F238E27FC236}">
                  <a16:creationId xmlns:a16="http://schemas.microsoft.com/office/drawing/2014/main" id="{6DAB35C4-D6FF-A411-7B03-D2F58474E510}"/>
                </a:ext>
              </a:extLst>
            </p:cNvPr>
            <p:cNvGrpSpPr/>
            <p:nvPr/>
          </p:nvGrpSpPr>
          <p:grpSpPr>
            <a:xfrm>
              <a:off x="2114973" y="606338"/>
              <a:ext cx="350624" cy="6077174"/>
              <a:chOff x="2035990" y="606338"/>
              <a:chExt cx="350624" cy="6077174"/>
            </a:xfrm>
          </p:grpSpPr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57059AC7-9605-CC8F-E679-EEB86255944A}"/>
                  </a:ext>
                </a:extLst>
              </p:cNvPr>
              <p:cNvSpPr txBox="1"/>
              <p:nvPr/>
            </p:nvSpPr>
            <p:spPr>
              <a:xfrm>
                <a:off x="2038442" y="606338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D6</a:t>
                </a:r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2ABA1222-EE09-9B66-81DF-A74E8DEE177B}"/>
                  </a:ext>
                </a:extLst>
              </p:cNvPr>
              <p:cNvSpPr txBox="1"/>
              <p:nvPr/>
            </p:nvSpPr>
            <p:spPr>
              <a:xfrm>
                <a:off x="2038442" y="1439045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D6</a:t>
                </a:r>
              </a:p>
            </p:txBody>
          </p:sp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0C277199-04B1-F421-410E-1155E7884198}"/>
                  </a:ext>
                </a:extLst>
              </p:cNvPr>
              <p:cNvSpPr txBox="1"/>
              <p:nvPr/>
            </p:nvSpPr>
            <p:spPr>
              <a:xfrm>
                <a:off x="2038442" y="2281988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D6</a:t>
                </a:r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DC7D5D75-B0FE-AF43-FA00-965E6289DD1D}"/>
                  </a:ext>
                </a:extLst>
              </p:cNvPr>
              <p:cNvSpPr txBox="1"/>
              <p:nvPr/>
            </p:nvSpPr>
            <p:spPr>
              <a:xfrm>
                <a:off x="2038442" y="3114695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D6</a:t>
                </a:r>
              </a:p>
            </p:txBody>
          </p:sp>
          <p:sp>
            <p:nvSpPr>
              <p:cNvPr id="81" name="ZoneTexte 80">
                <a:extLst>
                  <a:ext uri="{FF2B5EF4-FFF2-40B4-BE49-F238E27FC236}">
                    <a16:creationId xmlns:a16="http://schemas.microsoft.com/office/drawing/2014/main" id="{010AD3E1-FFB1-B0AE-AE57-462FC82D86CD}"/>
                  </a:ext>
                </a:extLst>
              </p:cNvPr>
              <p:cNvSpPr txBox="1"/>
              <p:nvPr/>
            </p:nvSpPr>
            <p:spPr>
              <a:xfrm>
                <a:off x="2035990" y="3938025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D6</a:t>
                </a:r>
              </a:p>
            </p:txBody>
          </p:sp>
          <p:sp>
            <p:nvSpPr>
              <p:cNvPr id="82" name="ZoneTexte 81">
                <a:extLst>
                  <a:ext uri="{FF2B5EF4-FFF2-40B4-BE49-F238E27FC236}">
                    <a16:creationId xmlns:a16="http://schemas.microsoft.com/office/drawing/2014/main" id="{A3A1A35A-3A75-DD96-2CEC-2B0C9F64B025}"/>
                  </a:ext>
                </a:extLst>
              </p:cNvPr>
              <p:cNvSpPr txBox="1"/>
              <p:nvPr/>
            </p:nvSpPr>
            <p:spPr>
              <a:xfrm>
                <a:off x="2035990" y="4770732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D6</a:t>
                </a:r>
              </a:p>
            </p:txBody>
          </p:sp>
          <p:sp>
            <p:nvSpPr>
              <p:cNvPr id="83" name="ZoneTexte 82">
                <a:extLst>
                  <a:ext uri="{FF2B5EF4-FFF2-40B4-BE49-F238E27FC236}">
                    <a16:creationId xmlns:a16="http://schemas.microsoft.com/office/drawing/2014/main" id="{DB5E38BC-2D9E-3D95-3431-894DB7352C5D}"/>
                  </a:ext>
                </a:extLst>
              </p:cNvPr>
              <p:cNvSpPr txBox="1"/>
              <p:nvPr/>
            </p:nvSpPr>
            <p:spPr>
              <a:xfrm>
                <a:off x="2035990" y="5604584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D6</a:t>
                </a:r>
              </a:p>
            </p:txBody>
          </p:sp>
          <p:sp>
            <p:nvSpPr>
              <p:cNvPr id="85" name="ZoneTexte 84">
                <a:extLst>
                  <a:ext uri="{FF2B5EF4-FFF2-40B4-BE49-F238E27FC236}">
                    <a16:creationId xmlns:a16="http://schemas.microsoft.com/office/drawing/2014/main" id="{7BA7BB0A-59F6-704E-2611-8E4CA7A11B06}"/>
                  </a:ext>
                </a:extLst>
              </p:cNvPr>
              <p:cNvSpPr txBox="1"/>
              <p:nvPr/>
            </p:nvSpPr>
            <p:spPr>
              <a:xfrm>
                <a:off x="2035990" y="6437291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D6</a:t>
                </a:r>
              </a:p>
            </p:txBody>
          </p:sp>
        </p:grpSp>
        <p:grpSp>
          <p:nvGrpSpPr>
            <p:cNvPr id="87" name="Groupe 86">
              <a:extLst>
                <a:ext uri="{FF2B5EF4-FFF2-40B4-BE49-F238E27FC236}">
                  <a16:creationId xmlns:a16="http://schemas.microsoft.com/office/drawing/2014/main" id="{6D3A6963-EB5E-9A66-AB43-B06E77103985}"/>
                </a:ext>
              </a:extLst>
            </p:cNvPr>
            <p:cNvGrpSpPr/>
            <p:nvPr/>
          </p:nvGrpSpPr>
          <p:grpSpPr>
            <a:xfrm>
              <a:off x="4573640" y="606338"/>
              <a:ext cx="350624" cy="6077174"/>
              <a:chOff x="2035990" y="606338"/>
              <a:chExt cx="350624" cy="6077174"/>
            </a:xfrm>
          </p:grpSpPr>
          <p:sp>
            <p:nvSpPr>
              <p:cNvPr id="88" name="ZoneTexte 87">
                <a:extLst>
                  <a:ext uri="{FF2B5EF4-FFF2-40B4-BE49-F238E27FC236}">
                    <a16:creationId xmlns:a16="http://schemas.microsoft.com/office/drawing/2014/main" id="{43047905-F1E4-A859-CDF9-4FB784FA4980}"/>
                  </a:ext>
                </a:extLst>
              </p:cNvPr>
              <p:cNvSpPr txBox="1"/>
              <p:nvPr/>
            </p:nvSpPr>
            <p:spPr>
              <a:xfrm>
                <a:off x="2038442" y="606338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D6</a:t>
                </a:r>
              </a:p>
            </p:txBody>
          </p:sp>
          <p:sp>
            <p:nvSpPr>
              <p:cNvPr id="89" name="ZoneTexte 88">
                <a:extLst>
                  <a:ext uri="{FF2B5EF4-FFF2-40B4-BE49-F238E27FC236}">
                    <a16:creationId xmlns:a16="http://schemas.microsoft.com/office/drawing/2014/main" id="{6B10D0BB-5804-2108-53E2-CB8BD7656E22}"/>
                  </a:ext>
                </a:extLst>
              </p:cNvPr>
              <p:cNvSpPr txBox="1"/>
              <p:nvPr/>
            </p:nvSpPr>
            <p:spPr>
              <a:xfrm>
                <a:off x="2038442" y="1439045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D6</a:t>
                </a:r>
              </a:p>
            </p:txBody>
          </p:sp>
          <p:sp>
            <p:nvSpPr>
              <p:cNvPr id="90" name="ZoneTexte 89">
                <a:extLst>
                  <a:ext uri="{FF2B5EF4-FFF2-40B4-BE49-F238E27FC236}">
                    <a16:creationId xmlns:a16="http://schemas.microsoft.com/office/drawing/2014/main" id="{CD5EC8E2-C249-1B8E-6E2A-956E5CF9FB69}"/>
                  </a:ext>
                </a:extLst>
              </p:cNvPr>
              <p:cNvSpPr txBox="1"/>
              <p:nvPr/>
            </p:nvSpPr>
            <p:spPr>
              <a:xfrm>
                <a:off x="2038442" y="2281988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D6</a:t>
                </a:r>
              </a:p>
            </p:txBody>
          </p:sp>
          <p:sp>
            <p:nvSpPr>
              <p:cNvPr id="91" name="ZoneTexte 90">
                <a:extLst>
                  <a:ext uri="{FF2B5EF4-FFF2-40B4-BE49-F238E27FC236}">
                    <a16:creationId xmlns:a16="http://schemas.microsoft.com/office/drawing/2014/main" id="{DADC77D7-1D98-C768-EA9A-20C8F16AA362}"/>
                  </a:ext>
                </a:extLst>
              </p:cNvPr>
              <p:cNvSpPr txBox="1"/>
              <p:nvPr/>
            </p:nvSpPr>
            <p:spPr>
              <a:xfrm>
                <a:off x="2038442" y="3114695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D6</a:t>
                </a:r>
              </a:p>
            </p:txBody>
          </p:sp>
          <p:sp>
            <p:nvSpPr>
              <p:cNvPr id="92" name="ZoneTexte 91">
                <a:extLst>
                  <a:ext uri="{FF2B5EF4-FFF2-40B4-BE49-F238E27FC236}">
                    <a16:creationId xmlns:a16="http://schemas.microsoft.com/office/drawing/2014/main" id="{A13CE625-5915-0899-D97C-255BABE1A4EC}"/>
                  </a:ext>
                </a:extLst>
              </p:cNvPr>
              <p:cNvSpPr txBox="1"/>
              <p:nvPr/>
            </p:nvSpPr>
            <p:spPr>
              <a:xfrm>
                <a:off x="2035990" y="3938025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D6</a:t>
                </a:r>
              </a:p>
            </p:txBody>
          </p:sp>
          <p:sp>
            <p:nvSpPr>
              <p:cNvPr id="93" name="ZoneTexte 92">
                <a:extLst>
                  <a:ext uri="{FF2B5EF4-FFF2-40B4-BE49-F238E27FC236}">
                    <a16:creationId xmlns:a16="http://schemas.microsoft.com/office/drawing/2014/main" id="{F1A9D7BB-D3C3-1B5F-DA73-4B25C4612BD8}"/>
                  </a:ext>
                </a:extLst>
              </p:cNvPr>
              <p:cNvSpPr txBox="1"/>
              <p:nvPr/>
            </p:nvSpPr>
            <p:spPr>
              <a:xfrm>
                <a:off x="2035990" y="4770732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D6</a:t>
                </a:r>
              </a:p>
            </p:txBody>
          </p:sp>
          <p:sp>
            <p:nvSpPr>
              <p:cNvPr id="94" name="ZoneTexte 93">
                <a:extLst>
                  <a:ext uri="{FF2B5EF4-FFF2-40B4-BE49-F238E27FC236}">
                    <a16:creationId xmlns:a16="http://schemas.microsoft.com/office/drawing/2014/main" id="{0217BD6D-22B1-1DE6-5F30-D220A57F236B}"/>
                  </a:ext>
                </a:extLst>
              </p:cNvPr>
              <p:cNvSpPr txBox="1"/>
              <p:nvPr/>
            </p:nvSpPr>
            <p:spPr>
              <a:xfrm>
                <a:off x="2035990" y="5604584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D6</a:t>
                </a:r>
              </a:p>
            </p:txBody>
          </p:sp>
          <p:sp>
            <p:nvSpPr>
              <p:cNvPr id="96" name="ZoneTexte 95">
                <a:extLst>
                  <a:ext uri="{FF2B5EF4-FFF2-40B4-BE49-F238E27FC236}">
                    <a16:creationId xmlns:a16="http://schemas.microsoft.com/office/drawing/2014/main" id="{C85081E9-0A63-2989-1770-945077D02C88}"/>
                  </a:ext>
                </a:extLst>
              </p:cNvPr>
              <p:cNvSpPr txBox="1"/>
              <p:nvPr/>
            </p:nvSpPr>
            <p:spPr>
              <a:xfrm>
                <a:off x="2035990" y="6437291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D6</a:t>
                </a:r>
              </a:p>
            </p:txBody>
          </p:sp>
        </p:grpSp>
        <p:grpSp>
          <p:nvGrpSpPr>
            <p:cNvPr id="97" name="Groupe 96">
              <a:extLst>
                <a:ext uri="{FF2B5EF4-FFF2-40B4-BE49-F238E27FC236}">
                  <a16:creationId xmlns:a16="http://schemas.microsoft.com/office/drawing/2014/main" id="{2140C267-96F1-3ECF-7230-D8AA4AEB0AE8}"/>
                </a:ext>
              </a:extLst>
            </p:cNvPr>
            <p:cNvGrpSpPr/>
            <p:nvPr/>
          </p:nvGrpSpPr>
          <p:grpSpPr>
            <a:xfrm>
              <a:off x="7022984" y="606338"/>
              <a:ext cx="350624" cy="6077174"/>
              <a:chOff x="2035990" y="606338"/>
              <a:chExt cx="350624" cy="6077174"/>
            </a:xfrm>
          </p:grpSpPr>
          <p:sp>
            <p:nvSpPr>
              <p:cNvPr id="98" name="ZoneTexte 97">
                <a:extLst>
                  <a:ext uri="{FF2B5EF4-FFF2-40B4-BE49-F238E27FC236}">
                    <a16:creationId xmlns:a16="http://schemas.microsoft.com/office/drawing/2014/main" id="{B444421D-231A-CF71-5725-3E4A914A6769}"/>
                  </a:ext>
                </a:extLst>
              </p:cNvPr>
              <p:cNvSpPr txBox="1"/>
              <p:nvPr/>
            </p:nvSpPr>
            <p:spPr>
              <a:xfrm>
                <a:off x="2038442" y="606338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D6</a:t>
                </a:r>
              </a:p>
            </p:txBody>
          </p:sp>
          <p:sp>
            <p:nvSpPr>
              <p:cNvPr id="99" name="ZoneTexte 98">
                <a:extLst>
                  <a:ext uri="{FF2B5EF4-FFF2-40B4-BE49-F238E27FC236}">
                    <a16:creationId xmlns:a16="http://schemas.microsoft.com/office/drawing/2014/main" id="{79192CF7-7EB9-C29E-7087-6F4BC9AE96B5}"/>
                  </a:ext>
                </a:extLst>
              </p:cNvPr>
              <p:cNvSpPr txBox="1"/>
              <p:nvPr/>
            </p:nvSpPr>
            <p:spPr>
              <a:xfrm>
                <a:off x="2038442" y="1439045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D6</a:t>
                </a:r>
              </a:p>
            </p:txBody>
          </p:sp>
          <p:sp>
            <p:nvSpPr>
              <p:cNvPr id="100" name="ZoneTexte 99">
                <a:extLst>
                  <a:ext uri="{FF2B5EF4-FFF2-40B4-BE49-F238E27FC236}">
                    <a16:creationId xmlns:a16="http://schemas.microsoft.com/office/drawing/2014/main" id="{A218465A-DB38-6BE6-D6E8-34DF27EE229D}"/>
                  </a:ext>
                </a:extLst>
              </p:cNvPr>
              <p:cNvSpPr txBox="1"/>
              <p:nvPr/>
            </p:nvSpPr>
            <p:spPr>
              <a:xfrm>
                <a:off x="2038442" y="2281988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D6</a:t>
                </a:r>
              </a:p>
            </p:txBody>
          </p:sp>
          <p:sp>
            <p:nvSpPr>
              <p:cNvPr id="102" name="ZoneTexte 101">
                <a:extLst>
                  <a:ext uri="{FF2B5EF4-FFF2-40B4-BE49-F238E27FC236}">
                    <a16:creationId xmlns:a16="http://schemas.microsoft.com/office/drawing/2014/main" id="{3CBC93E2-6B85-B2D7-974F-DD0854ECD40F}"/>
                  </a:ext>
                </a:extLst>
              </p:cNvPr>
              <p:cNvSpPr txBox="1"/>
              <p:nvPr/>
            </p:nvSpPr>
            <p:spPr>
              <a:xfrm>
                <a:off x="2038442" y="3114695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D6</a:t>
                </a:r>
              </a:p>
            </p:txBody>
          </p:sp>
          <p:sp>
            <p:nvSpPr>
              <p:cNvPr id="103" name="ZoneTexte 102">
                <a:extLst>
                  <a:ext uri="{FF2B5EF4-FFF2-40B4-BE49-F238E27FC236}">
                    <a16:creationId xmlns:a16="http://schemas.microsoft.com/office/drawing/2014/main" id="{A93BFEC9-F17A-2085-0CFD-CE7A35B2310A}"/>
                  </a:ext>
                </a:extLst>
              </p:cNvPr>
              <p:cNvSpPr txBox="1"/>
              <p:nvPr/>
            </p:nvSpPr>
            <p:spPr>
              <a:xfrm>
                <a:off x="2035990" y="3938025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D6</a:t>
                </a:r>
              </a:p>
            </p:txBody>
          </p:sp>
          <p:sp>
            <p:nvSpPr>
              <p:cNvPr id="104" name="ZoneTexte 103">
                <a:extLst>
                  <a:ext uri="{FF2B5EF4-FFF2-40B4-BE49-F238E27FC236}">
                    <a16:creationId xmlns:a16="http://schemas.microsoft.com/office/drawing/2014/main" id="{EA45E877-85AF-6C4E-9A3C-9EDA0E5C41FC}"/>
                  </a:ext>
                </a:extLst>
              </p:cNvPr>
              <p:cNvSpPr txBox="1"/>
              <p:nvPr/>
            </p:nvSpPr>
            <p:spPr>
              <a:xfrm>
                <a:off x="2035990" y="4770732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D6</a:t>
                </a:r>
              </a:p>
            </p:txBody>
          </p:sp>
          <p:sp>
            <p:nvSpPr>
              <p:cNvPr id="105" name="ZoneTexte 104">
                <a:extLst>
                  <a:ext uri="{FF2B5EF4-FFF2-40B4-BE49-F238E27FC236}">
                    <a16:creationId xmlns:a16="http://schemas.microsoft.com/office/drawing/2014/main" id="{27E32F93-1ACA-6977-93DC-6F8BD6466EC2}"/>
                  </a:ext>
                </a:extLst>
              </p:cNvPr>
              <p:cNvSpPr txBox="1"/>
              <p:nvPr/>
            </p:nvSpPr>
            <p:spPr>
              <a:xfrm>
                <a:off x="2035990" y="5604584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D6</a:t>
                </a:r>
              </a:p>
            </p:txBody>
          </p:sp>
          <p:sp>
            <p:nvSpPr>
              <p:cNvPr id="106" name="ZoneTexte 105">
                <a:extLst>
                  <a:ext uri="{FF2B5EF4-FFF2-40B4-BE49-F238E27FC236}">
                    <a16:creationId xmlns:a16="http://schemas.microsoft.com/office/drawing/2014/main" id="{07FE336B-97CC-BF4C-4756-8FCE64931D16}"/>
                  </a:ext>
                </a:extLst>
              </p:cNvPr>
              <p:cNvSpPr txBox="1"/>
              <p:nvPr/>
            </p:nvSpPr>
            <p:spPr>
              <a:xfrm>
                <a:off x="2035990" y="6437291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D6</a:t>
                </a:r>
              </a:p>
            </p:txBody>
          </p:sp>
        </p:grpSp>
        <p:grpSp>
          <p:nvGrpSpPr>
            <p:cNvPr id="108" name="Groupe 107">
              <a:extLst>
                <a:ext uri="{FF2B5EF4-FFF2-40B4-BE49-F238E27FC236}">
                  <a16:creationId xmlns:a16="http://schemas.microsoft.com/office/drawing/2014/main" id="{BC557065-6DCB-9E98-EBE5-A400146AD94D}"/>
                </a:ext>
              </a:extLst>
            </p:cNvPr>
            <p:cNvGrpSpPr/>
            <p:nvPr/>
          </p:nvGrpSpPr>
          <p:grpSpPr>
            <a:xfrm>
              <a:off x="9478386" y="606338"/>
              <a:ext cx="350624" cy="6077174"/>
              <a:chOff x="2035990" y="606338"/>
              <a:chExt cx="350624" cy="6077174"/>
            </a:xfrm>
          </p:grpSpPr>
          <p:sp>
            <p:nvSpPr>
              <p:cNvPr id="109" name="ZoneTexte 108">
                <a:extLst>
                  <a:ext uri="{FF2B5EF4-FFF2-40B4-BE49-F238E27FC236}">
                    <a16:creationId xmlns:a16="http://schemas.microsoft.com/office/drawing/2014/main" id="{37EC9477-1BC1-22BC-2CB7-F5553D5364FE}"/>
                  </a:ext>
                </a:extLst>
              </p:cNvPr>
              <p:cNvSpPr txBox="1"/>
              <p:nvPr/>
            </p:nvSpPr>
            <p:spPr>
              <a:xfrm>
                <a:off x="2038442" y="606338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D6</a:t>
                </a:r>
              </a:p>
            </p:txBody>
          </p:sp>
          <p:sp>
            <p:nvSpPr>
              <p:cNvPr id="110" name="ZoneTexte 109">
                <a:extLst>
                  <a:ext uri="{FF2B5EF4-FFF2-40B4-BE49-F238E27FC236}">
                    <a16:creationId xmlns:a16="http://schemas.microsoft.com/office/drawing/2014/main" id="{7868A913-9BC6-0509-8119-E5D31299D75B}"/>
                  </a:ext>
                </a:extLst>
              </p:cNvPr>
              <p:cNvSpPr txBox="1"/>
              <p:nvPr/>
            </p:nvSpPr>
            <p:spPr>
              <a:xfrm>
                <a:off x="2038442" y="1439045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D6</a:t>
                </a:r>
              </a:p>
            </p:txBody>
          </p:sp>
          <p:sp>
            <p:nvSpPr>
              <p:cNvPr id="111" name="ZoneTexte 110">
                <a:extLst>
                  <a:ext uri="{FF2B5EF4-FFF2-40B4-BE49-F238E27FC236}">
                    <a16:creationId xmlns:a16="http://schemas.microsoft.com/office/drawing/2014/main" id="{FC3224C8-9F41-E249-6A98-EF67322741B4}"/>
                  </a:ext>
                </a:extLst>
              </p:cNvPr>
              <p:cNvSpPr txBox="1"/>
              <p:nvPr/>
            </p:nvSpPr>
            <p:spPr>
              <a:xfrm>
                <a:off x="2038442" y="2281988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D6</a:t>
                </a:r>
              </a:p>
            </p:txBody>
          </p:sp>
          <p:sp>
            <p:nvSpPr>
              <p:cNvPr id="112" name="ZoneTexte 111">
                <a:extLst>
                  <a:ext uri="{FF2B5EF4-FFF2-40B4-BE49-F238E27FC236}">
                    <a16:creationId xmlns:a16="http://schemas.microsoft.com/office/drawing/2014/main" id="{58716CBE-F30E-65A3-20BE-CA47BB9DC570}"/>
                  </a:ext>
                </a:extLst>
              </p:cNvPr>
              <p:cNvSpPr txBox="1"/>
              <p:nvPr/>
            </p:nvSpPr>
            <p:spPr>
              <a:xfrm>
                <a:off x="2038442" y="3114695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D6</a:t>
                </a:r>
              </a:p>
            </p:txBody>
          </p:sp>
          <p:sp>
            <p:nvSpPr>
              <p:cNvPr id="114" name="ZoneTexte 113">
                <a:extLst>
                  <a:ext uri="{FF2B5EF4-FFF2-40B4-BE49-F238E27FC236}">
                    <a16:creationId xmlns:a16="http://schemas.microsoft.com/office/drawing/2014/main" id="{6B2045DC-5680-69CF-73AA-44BAA0F1DD5A}"/>
                  </a:ext>
                </a:extLst>
              </p:cNvPr>
              <p:cNvSpPr txBox="1"/>
              <p:nvPr/>
            </p:nvSpPr>
            <p:spPr>
              <a:xfrm>
                <a:off x="2035990" y="3938025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D6</a:t>
                </a:r>
              </a:p>
            </p:txBody>
          </p:sp>
          <p:sp>
            <p:nvSpPr>
              <p:cNvPr id="115" name="ZoneTexte 114">
                <a:extLst>
                  <a:ext uri="{FF2B5EF4-FFF2-40B4-BE49-F238E27FC236}">
                    <a16:creationId xmlns:a16="http://schemas.microsoft.com/office/drawing/2014/main" id="{A960E93A-0E87-7C98-DB76-2375F57FECE3}"/>
                  </a:ext>
                </a:extLst>
              </p:cNvPr>
              <p:cNvSpPr txBox="1"/>
              <p:nvPr/>
            </p:nvSpPr>
            <p:spPr>
              <a:xfrm>
                <a:off x="2035990" y="4770732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D6</a:t>
                </a:r>
              </a:p>
            </p:txBody>
          </p:sp>
          <p:sp>
            <p:nvSpPr>
              <p:cNvPr id="116" name="ZoneTexte 115">
                <a:extLst>
                  <a:ext uri="{FF2B5EF4-FFF2-40B4-BE49-F238E27FC236}">
                    <a16:creationId xmlns:a16="http://schemas.microsoft.com/office/drawing/2014/main" id="{93441099-65A6-1965-1D15-245D13C8D9EC}"/>
                  </a:ext>
                </a:extLst>
              </p:cNvPr>
              <p:cNvSpPr txBox="1"/>
              <p:nvPr/>
            </p:nvSpPr>
            <p:spPr>
              <a:xfrm>
                <a:off x="2035990" y="5604584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D6</a:t>
                </a:r>
              </a:p>
            </p:txBody>
          </p:sp>
          <p:sp>
            <p:nvSpPr>
              <p:cNvPr id="117" name="ZoneTexte 116">
                <a:extLst>
                  <a:ext uri="{FF2B5EF4-FFF2-40B4-BE49-F238E27FC236}">
                    <a16:creationId xmlns:a16="http://schemas.microsoft.com/office/drawing/2014/main" id="{A12E6798-A37B-95A5-CC62-DCAB489BE022}"/>
                  </a:ext>
                </a:extLst>
              </p:cNvPr>
              <p:cNvSpPr txBox="1"/>
              <p:nvPr/>
            </p:nvSpPr>
            <p:spPr>
              <a:xfrm>
                <a:off x="2035990" y="6437291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D6</a:t>
                </a:r>
              </a:p>
            </p:txBody>
          </p:sp>
        </p:grpSp>
      </p:grpSp>
      <p:grpSp>
        <p:nvGrpSpPr>
          <p:cNvPr id="156" name="Groupe 155">
            <a:extLst>
              <a:ext uri="{FF2B5EF4-FFF2-40B4-BE49-F238E27FC236}">
                <a16:creationId xmlns:a16="http://schemas.microsoft.com/office/drawing/2014/main" id="{1C65596F-1220-3165-1501-75F6DA4FB7AB}"/>
              </a:ext>
            </a:extLst>
          </p:cNvPr>
          <p:cNvGrpSpPr/>
          <p:nvPr/>
        </p:nvGrpSpPr>
        <p:grpSpPr>
          <a:xfrm>
            <a:off x="2164917" y="174488"/>
            <a:ext cx="7600060" cy="6074093"/>
            <a:chOff x="2164917" y="174488"/>
            <a:chExt cx="7600060" cy="6074093"/>
          </a:xfrm>
        </p:grpSpPr>
        <p:grpSp>
          <p:nvGrpSpPr>
            <p:cNvPr id="128" name="Groupe 127">
              <a:extLst>
                <a:ext uri="{FF2B5EF4-FFF2-40B4-BE49-F238E27FC236}">
                  <a16:creationId xmlns:a16="http://schemas.microsoft.com/office/drawing/2014/main" id="{26036E81-780B-09F2-88C9-339E68A38477}"/>
                </a:ext>
              </a:extLst>
            </p:cNvPr>
            <p:cNvGrpSpPr/>
            <p:nvPr/>
          </p:nvGrpSpPr>
          <p:grpSpPr>
            <a:xfrm>
              <a:off x="7097773" y="174488"/>
              <a:ext cx="209599" cy="6074093"/>
              <a:chOff x="7097773" y="174488"/>
              <a:chExt cx="209599" cy="6074093"/>
            </a:xfrm>
          </p:grpSpPr>
          <p:pic>
            <p:nvPicPr>
              <p:cNvPr id="120" name="Image 119">
                <a:extLst>
                  <a:ext uri="{FF2B5EF4-FFF2-40B4-BE49-F238E27FC236}">
                    <a16:creationId xmlns:a16="http://schemas.microsoft.com/office/drawing/2014/main" id="{B57F5965-60AE-2952-9FA6-1C9009D6F7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74488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1" name="Image 120">
                <a:extLst>
                  <a:ext uri="{FF2B5EF4-FFF2-40B4-BE49-F238E27FC236}">
                    <a16:creationId xmlns:a16="http://schemas.microsoft.com/office/drawing/2014/main" id="{608F26AA-6391-760A-3594-7F6C12C680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014203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2" name="Image 121">
                <a:extLst>
                  <a:ext uri="{FF2B5EF4-FFF2-40B4-BE49-F238E27FC236}">
                    <a16:creationId xmlns:a16="http://schemas.microsoft.com/office/drawing/2014/main" id="{30B58B05-C372-A46B-E944-F6D2CCD6B8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83857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3" name="Image 122">
                <a:extLst>
                  <a:ext uri="{FF2B5EF4-FFF2-40B4-BE49-F238E27FC236}">
                    <a16:creationId xmlns:a16="http://schemas.microsoft.com/office/drawing/2014/main" id="{8DFDE74B-C339-2979-9CA1-ABF2ADCA310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268781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4" name="Image 123">
                <a:extLst>
                  <a:ext uri="{FF2B5EF4-FFF2-40B4-BE49-F238E27FC236}">
                    <a16:creationId xmlns:a16="http://schemas.microsoft.com/office/drawing/2014/main" id="{CB4CA42D-C530-6F90-D46F-996A43E9B2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3525654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5" name="Image 124">
                <a:extLst>
                  <a:ext uri="{FF2B5EF4-FFF2-40B4-BE49-F238E27FC236}">
                    <a16:creationId xmlns:a16="http://schemas.microsoft.com/office/drawing/2014/main" id="{C61E22DA-5D20-28E4-9C76-B0C50C6D6F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4365369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6" name="Image 125">
                <a:extLst>
                  <a:ext uri="{FF2B5EF4-FFF2-40B4-BE49-F238E27FC236}">
                    <a16:creationId xmlns:a16="http://schemas.microsoft.com/office/drawing/2014/main" id="{4C3A15D1-2B8F-D3CA-5022-EC78AE13330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5189742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7" name="Image 126">
                <a:extLst>
                  <a:ext uri="{FF2B5EF4-FFF2-40B4-BE49-F238E27FC236}">
                    <a16:creationId xmlns:a16="http://schemas.microsoft.com/office/drawing/2014/main" id="{229FC32B-CCA0-8A78-DEFD-05B1462AB57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6038982"/>
                <a:ext cx="209599" cy="209599"/>
              </a:xfrm>
              <a:prstGeom prst="rect">
                <a:avLst/>
              </a:prstGeom>
            </p:spPr>
          </p:pic>
        </p:grpSp>
        <p:grpSp>
          <p:nvGrpSpPr>
            <p:cNvPr id="129" name="Groupe 128">
              <a:extLst>
                <a:ext uri="{FF2B5EF4-FFF2-40B4-BE49-F238E27FC236}">
                  <a16:creationId xmlns:a16="http://schemas.microsoft.com/office/drawing/2014/main" id="{2DB2ED61-49CA-9DF1-0967-6F5843AD3CA8}"/>
                </a:ext>
              </a:extLst>
            </p:cNvPr>
            <p:cNvGrpSpPr/>
            <p:nvPr/>
          </p:nvGrpSpPr>
          <p:grpSpPr>
            <a:xfrm>
              <a:off x="9555378" y="174488"/>
              <a:ext cx="209599" cy="6074093"/>
              <a:chOff x="7097773" y="174488"/>
              <a:chExt cx="209599" cy="6074093"/>
            </a:xfrm>
          </p:grpSpPr>
          <p:pic>
            <p:nvPicPr>
              <p:cNvPr id="130" name="Image 129">
                <a:extLst>
                  <a:ext uri="{FF2B5EF4-FFF2-40B4-BE49-F238E27FC236}">
                    <a16:creationId xmlns:a16="http://schemas.microsoft.com/office/drawing/2014/main" id="{638E0FAE-7A7F-6C23-C560-8E7E10379E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74488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1" name="Image 130">
                <a:extLst>
                  <a:ext uri="{FF2B5EF4-FFF2-40B4-BE49-F238E27FC236}">
                    <a16:creationId xmlns:a16="http://schemas.microsoft.com/office/drawing/2014/main" id="{A25B9314-9CCE-C2BA-38B4-9DA6FC4E2B3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014203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2" name="Image 131">
                <a:extLst>
                  <a:ext uri="{FF2B5EF4-FFF2-40B4-BE49-F238E27FC236}">
                    <a16:creationId xmlns:a16="http://schemas.microsoft.com/office/drawing/2014/main" id="{74B87E50-CC62-C47F-61C3-F76589C90C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83857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3" name="Image 132">
                <a:extLst>
                  <a:ext uri="{FF2B5EF4-FFF2-40B4-BE49-F238E27FC236}">
                    <a16:creationId xmlns:a16="http://schemas.microsoft.com/office/drawing/2014/main" id="{B4766410-2B3D-9B66-0343-F982F0B49A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268781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4" name="Image 133">
                <a:extLst>
                  <a:ext uri="{FF2B5EF4-FFF2-40B4-BE49-F238E27FC236}">
                    <a16:creationId xmlns:a16="http://schemas.microsoft.com/office/drawing/2014/main" id="{BBF3B79F-F6CE-7850-C22E-365EED527C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3525654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5" name="Image 134">
                <a:extLst>
                  <a:ext uri="{FF2B5EF4-FFF2-40B4-BE49-F238E27FC236}">
                    <a16:creationId xmlns:a16="http://schemas.microsoft.com/office/drawing/2014/main" id="{4003C3DA-B7A4-F680-2213-B46F1D8AC1D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4365369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6" name="Image 135">
                <a:extLst>
                  <a:ext uri="{FF2B5EF4-FFF2-40B4-BE49-F238E27FC236}">
                    <a16:creationId xmlns:a16="http://schemas.microsoft.com/office/drawing/2014/main" id="{21D8B7E7-8DAC-B1A6-6DA7-57C45D503A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5189742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7" name="Image 136">
                <a:extLst>
                  <a:ext uri="{FF2B5EF4-FFF2-40B4-BE49-F238E27FC236}">
                    <a16:creationId xmlns:a16="http://schemas.microsoft.com/office/drawing/2014/main" id="{97B7FCF0-E732-F2C2-7A61-391ECD16B68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6038982"/>
                <a:ext cx="209599" cy="209599"/>
              </a:xfrm>
              <a:prstGeom prst="rect">
                <a:avLst/>
              </a:prstGeom>
            </p:spPr>
          </p:pic>
        </p:grpSp>
        <p:grpSp>
          <p:nvGrpSpPr>
            <p:cNvPr id="138" name="Groupe 137">
              <a:extLst>
                <a:ext uri="{FF2B5EF4-FFF2-40B4-BE49-F238E27FC236}">
                  <a16:creationId xmlns:a16="http://schemas.microsoft.com/office/drawing/2014/main" id="{502A7742-B51B-147A-3237-0C7109DCFA22}"/>
                </a:ext>
              </a:extLst>
            </p:cNvPr>
            <p:cNvGrpSpPr/>
            <p:nvPr/>
          </p:nvGrpSpPr>
          <p:grpSpPr>
            <a:xfrm>
              <a:off x="2164917" y="174488"/>
              <a:ext cx="209599" cy="6074093"/>
              <a:chOff x="7097773" y="174488"/>
              <a:chExt cx="209599" cy="6074093"/>
            </a:xfrm>
          </p:grpSpPr>
          <p:pic>
            <p:nvPicPr>
              <p:cNvPr id="139" name="Image 138">
                <a:extLst>
                  <a:ext uri="{FF2B5EF4-FFF2-40B4-BE49-F238E27FC236}">
                    <a16:creationId xmlns:a16="http://schemas.microsoft.com/office/drawing/2014/main" id="{9DF2D150-6E3F-EDF7-EC1F-87911F9D21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74488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0" name="Image 139">
                <a:extLst>
                  <a:ext uri="{FF2B5EF4-FFF2-40B4-BE49-F238E27FC236}">
                    <a16:creationId xmlns:a16="http://schemas.microsoft.com/office/drawing/2014/main" id="{2913EEDC-6517-E50F-C00A-1DCFC2427D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014203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1" name="Image 140">
                <a:extLst>
                  <a:ext uri="{FF2B5EF4-FFF2-40B4-BE49-F238E27FC236}">
                    <a16:creationId xmlns:a16="http://schemas.microsoft.com/office/drawing/2014/main" id="{315861D0-4315-8502-6F17-93A779CCB1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83857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2" name="Image 141">
                <a:extLst>
                  <a:ext uri="{FF2B5EF4-FFF2-40B4-BE49-F238E27FC236}">
                    <a16:creationId xmlns:a16="http://schemas.microsoft.com/office/drawing/2014/main" id="{E3886E86-F726-1524-327D-9B8D6226394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268781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3" name="Image 142">
                <a:extLst>
                  <a:ext uri="{FF2B5EF4-FFF2-40B4-BE49-F238E27FC236}">
                    <a16:creationId xmlns:a16="http://schemas.microsoft.com/office/drawing/2014/main" id="{44029D18-D4DE-0885-5BF7-A4387015C9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3525654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4" name="Image 143">
                <a:extLst>
                  <a:ext uri="{FF2B5EF4-FFF2-40B4-BE49-F238E27FC236}">
                    <a16:creationId xmlns:a16="http://schemas.microsoft.com/office/drawing/2014/main" id="{AA60BC42-5A7C-45DC-89A7-9667D829D30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4365369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5" name="Image 144">
                <a:extLst>
                  <a:ext uri="{FF2B5EF4-FFF2-40B4-BE49-F238E27FC236}">
                    <a16:creationId xmlns:a16="http://schemas.microsoft.com/office/drawing/2014/main" id="{EC6C133D-4262-EC79-06C4-78D59D456A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5189742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6" name="Image 145">
                <a:extLst>
                  <a:ext uri="{FF2B5EF4-FFF2-40B4-BE49-F238E27FC236}">
                    <a16:creationId xmlns:a16="http://schemas.microsoft.com/office/drawing/2014/main" id="{2D9E1A13-3172-EABA-DAC3-71CD708099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6038982"/>
                <a:ext cx="209599" cy="209599"/>
              </a:xfrm>
              <a:prstGeom prst="rect">
                <a:avLst/>
              </a:prstGeom>
            </p:spPr>
          </p:pic>
        </p:grpSp>
        <p:grpSp>
          <p:nvGrpSpPr>
            <p:cNvPr id="147" name="Groupe 146">
              <a:extLst>
                <a:ext uri="{FF2B5EF4-FFF2-40B4-BE49-F238E27FC236}">
                  <a16:creationId xmlns:a16="http://schemas.microsoft.com/office/drawing/2014/main" id="{C72E7DEE-9407-4B69-B90D-525921C739B0}"/>
                </a:ext>
              </a:extLst>
            </p:cNvPr>
            <p:cNvGrpSpPr/>
            <p:nvPr/>
          </p:nvGrpSpPr>
          <p:grpSpPr>
            <a:xfrm>
              <a:off x="4622522" y="174488"/>
              <a:ext cx="209599" cy="6074093"/>
              <a:chOff x="7097773" y="174488"/>
              <a:chExt cx="209599" cy="6074093"/>
            </a:xfrm>
          </p:grpSpPr>
          <p:pic>
            <p:nvPicPr>
              <p:cNvPr id="148" name="Image 147">
                <a:extLst>
                  <a:ext uri="{FF2B5EF4-FFF2-40B4-BE49-F238E27FC236}">
                    <a16:creationId xmlns:a16="http://schemas.microsoft.com/office/drawing/2014/main" id="{384730DA-7609-4389-9A95-589CCEE9E5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74488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9" name="Image 148">
                <a:extLst>
                  <a:ext uri="{FF2B5EF4-FFF2-40B4-BE49-F238E27FC236}">
                    <a16:creationId xmlns:a16="http://schemas.microsoft.com/office/drawing/2014/main" id="{79C12D41-7915-CBFF-49B4-849C9FE4BB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014203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0" name="Image 149">
                <a:extLst>
                  <a:ext uri="{FF2B5EF4-FFF2-40B4-BE49-F238E27FC236}">
                    <a16:creationId xmlns:a16="http://schemas.microsoft.com/office/drawing/2014/main" id="{C003FE71-56E2-BE35-9C75-52C7B75E660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83857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1" name="Image 150">
                <a:extLst>
                  <a:ext uri="{FF2B5EF4-FFF2-40B4-BE49-F238E27FC236}">
                    <a16:creationId xmlns:a16="http://schemas.microsoft.com/office/drawing/2014/main" id="{239482A9-3F55-BE40-7767-57FB81A216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268781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2" name="Image 151">
                <a:extLst>
                  <a:ext uri="{FF2B5EF4-FFF2-40B4-BE49-F238E27FC236}">
                    <a16:creationId xmlns:a16="http://schemas.microsoft.com/office/drawing/2014/main" id="{9268FBCC-5323-8D5F-5B20-7513E53734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3525654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3" name="Image 152">
                <a:extLst>
                  <a:ext uri="{FF2B5EF4-FFF2-40B4-BE49-F238E27FC236}">
                    <a16:creationId xmlns:a16="http://schemas.microsoft.com/office/drawing/2014/main" id="{EB5D6AC1-57B5-C42F-DCDE-0476E91E16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4365369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4" name="Image 153">
                <a:extLst>
                  <a:ext uri="{FF2B5EF4-FFF2-40B4-BE49-F238E27FC236}">
                    <a16:creationId xmlns:a16="http://schemas.microsoft.com/office/drawing/2014/main" id="{155D1213-AF64-D789-0A83-940A9423BBD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5189742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5" name="Image 154">
                <a:extLst>
                  <a:ext uri="{FF2B5EF4-FFF2-40B4-BE49-F238E27FC236}">
                    <a16:creationId xmlns:a16="http://schemas.microsoft.com/office/drawing/2014/main" id="{344229DB-9239-E46B-F712-B6175D2E89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6038982"/>
                <a:ext cx="209599" cy="209599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1909788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Dessins abstraits modernes de couleur verte dégradé de fond">
            <a:extLst>
              <a:ext uri="{FF2B5EF4-FFF2-40B4-BE49-F238E27FC236}">
                <a16:creationId xmlns:a16="http://schemas.microsoft.com/office/drawing/2014/main" id="{254120CA-288C-111F-8656-6F1C786551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47"/>
          <a:stretch/>
        </p:blipFill>
        <p:spPr bwMode="auto">
          <a:xfrm>
            <a:off x="0" y="0"/>
            <a:ext cx="9906000" cy="6850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4" name="Groupe 43">
            <a:extLst>
              <a:ext uri="{FF2B5EF4-FFF2-40B4-BE49-F238E27FC236}">
                <a16:creationId xmlns:a16="http://schemas.microsoft.com/office/drawing/2014/main" id="{3D6CFFB7-A34F-E234-5E42-87B7A2F20F13}"/>
              </a:ext>
            </a:extLst>
          </p:cNvPr>
          <p:cNvGrpSpPr/>
          <p:nvPr/>
        </p:nvGrpSpPr>
        <p:grpSpPr>
          <a:xfrm>
            <a:off x="131720" y="132559"/>
            <a:ext cx="9649589" cy="6550953"/>
            <a:chOff x="369676" y="243395"/>
            <a:chExt cx="9166647" cy="7647478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D8F8D994-EA2A-0C78-002F-05D93F05E7AD}"/>
                </a:ext>
              </a:extLst>
            </p:cNvPr>
            <p:cNvGrpSpPr/>
            <p:nvPr/>
          </p:nvGrpSpPr>
          <p:grpSpPr>
            <a:xfrm>
              <a:off x="369676" y="243395"/>
              <a:ext cx="9166647" cy="1812940"/>
              <a:chOff x="284581" y="243395"/>
              <a:chExt cx="9166647" cy="1812940"/>
            </a:xfrm>
          </p:grpSpPr>
          <p:grpSp>
            <p:nvGrpSpPr>
              <p:cNvPr id="3" name="Groupe 2">
                <a:extLst>
                  <a:ext uri="{FF2B5EF4-FFF2-40B4-BE49-F238E27FC236}">
                    <a16:creationId xmlns:a16="http://schemas.microsoft.com/office/drawing/2014/main" id="{AD4BD857-F080-D4D3-F38E-B55F1C73C4D4}"/>
                  </a:ext>
                </a:extLst>
              </p:cNvPr>
              <p:cNvGrpSpPr/>
              <p:nvPr/>
            </p:nvGrpSpPr>
            <p:grpSpPr>
              <a:xfrm>
                <a:off x="284581" y="243395"/>
                <a:ext cx="6836656" cy="1812940"/>
                <a:chOff x="284580" y="243395"/>
                <a:chExt cx="9295476" cy="6173263"/>
              </a:xfrm>
            </p:grpSpPr>
            <p:sp>
              <p:nvSpPr>
                <p:cNvPr id="10" name="Rectangle : coins arrondis 9">
                  <a:extLst>
                    <a:ext uri="{FF2B5EF4-FFF2-40B4-BE49-F238E27FC236}">
                      <a16:creationId xmlns:a16="http://schemas.microsoft.com/office/drawing/2014/main" id="{F5554F7F-0550-DC80-074B-5ED3E1CF0D77}"/>
                    </a:ext>
                  </a:extLst>
                </p:cNvPr>
                <p:cNvSpPr/>
                <p:nvPr/>
              </p:nvSpPr>
              <p:spPr>
                <a:xfrm>
                  <a:off x="284580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étoile</a:t>
                  </a:r>
                </a:p>
              </p:txBody>
            </p:sp>
            <p:sp>
              <p:nvSpPr>
                <p:cNvPr id="84" name="Rectangle : coins arrondis 83">
                  <a:extLst>
                    <a:ext uri="{FF2B5EF4-FFF2-40B4-BE49-F238E27FC236}">
                      <a16:creationId xmlns:a16="http://schemas.microsoft.com/office/drawing/2014/main" id="{96B8893E-8C40-0E1F-3ADA-452225AA9141}"/>
                    </a:ext>
                  </a:extLst>
                </p:cNvPr>
                <p:cNvSpPr/>
                <p:nvPr/>
              </p:nvSpPr>
              <p:spPr>
                <a:xfrm>
                  <a:off x="3460078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journée</a:t>
                  </a:r>
                </a:p>
              </p:txBody>
            </p:sp>
            <p:sp>
              <p:nvSpPr>
                <p:cNvPr id="95" name="Rectangle : coins arrondis 94">
                  <a:extLst>
                    <a:ext uri="{FF2B5EF4-FFF2-40B4-BE49-F238E27FC236}">
                      <a16:creationId xmlns:a16="http://schemas.microsoft.com/office/drawing/2014/main" id="{3A49B013-6406-3AAF-1936-407DF80D2D35}"/>
                    </a:ext>
                  </a:extLst>
                </p:cNvPr>
                <p:cNvSpPr/>
                <p:nvPr/>
              </p:nvSpPr>
              <p:spPr>
                <a:xfrm>
                  <a:off x="6628056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jouer</a:t>
                  </a:r>
                </a:p>
              </p:txBody>
            </p:sp>
            <p:sp>
              <p:nvSpPr>
                <p:cNvPr id="101" name="Rectangle : coins arrondis 100">
                  <a:extLst>
                    <a:ext uri="{FF2B5EF4-FFF2-40B4-BE49-F238E27FC236}">
                      <a16:creationId xmlns:a16="http://schemas.microsoft.com/office/drawing/2014/main" id="{C1AC2E81-4ADF-CD56-2E6E-EC904D3C31A2}"/>
                    </a:ext>
                  </a:extLst>
                </p:cNvPr>
                <p:cNvSpPr/>
                <p:nvPr/>
              </p:nvSpPr>
              <p:spPr>
                <a:xfrm>
                  <a:off x="3460078" y="3554602"/>
                  <a:ext cx="2952000" cy="2862056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idée</a:t>
                  </a:r>
                </a:p>
              </p:txBody>
            </p:sp>
            <p:sp>
              <p:nvSpPr>
                <p:cNvPr id="107" name="Rectangle : coins arrondis 106">
                  <a:extLst>
                    <a:ext uri="{FF2B5EF4-FFF2-40B4-BE49-F238E27FC236}">
                      <a16:creationId xmlns:a16="http://schemas.microsoft.com/office/drawing/2014/main" id="{088CC6BE-DCA5-B310-FA9F-E2E52B05E05D}"/>
                    </a:ext>
                  </a:extLst>
                </p:cNvPr>
                <p:cNvSpPr/>
                <p:nvPr/>
              </p:nvSpPr>
              <p:spPr>
                <a:xfrm>
                  <a:off x="6628056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chanter</a:t>
                  </a:r>
                </a:p>
              </p:txBody>
            </p:sp>
            <p:sp>
              <p:nvSpPr>
                <p:cNvPr id="113" name="Rectangle : coins arrondis 112">
                  <a:extLst>
                    <a:ext uri="{FF2B5EF4-FFF2-40B4-BE49-F238E27FC236}">
                      <a16:creationId xmlns:a16="http://schemas.microsoft.com/office/drawing/2014/main" id="{74353842-E46E-9240-3CED-F3F73456A63C}"/>
                    </a:ext>
                  </a:extLst>
                </p:cNvPr>
                <p:cNvSpPr/>
                <p:nvPr/>
              </p:nvSpPr>
              <p:spPr>
                <a:xfrm>
                  <a:off x="284580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échelle</a:t>
                  </a:r>
                </a:p>
              </p:txBody>
            </p:sp>
          </p:grpSp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8AC43D6-F7F4-FD97-DE53-2F99AAB13568}"/>
                  </a:ext>
                </a:extLst>
              </p:cNvPr>
              <p:cNvSpPr/>
              <p:nvPr/>
            </p:nvSpPr>
            <p:spPr>
              <a:xfrm>
                <a:off x="7280085" y="243395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1920A05B-BC6B-E5D2-CB2F-E432A831D06F}"/>
                  </a:ext>
                </a:extLst>
              </p:cNvPr>
              <p:cNvSpPr/>
              <p:nvPr/>
            </p:nvSpPr>
            <p:spPr>
              <a:xfrm>
                <a:off x="7280085" y="1215818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</p:grpSp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0CA3527D-69E1-91C2-C6AE-6213D2A9F7BC}"/>
                </a:ext>
              </a:extLst>
            </p:cNvPr>
            <p:cNvGrpSpPr/>
            <p:nvPr/>
          </p:nvGrpSpPr>
          <p:grpSpPr>
            <a:xfrm>
              <a:off x="369676" y="2188241"/>
              <a:ext cx="9166647" cy="1812940"/>
              <a:chOff x="284581" y="243395"/>
              <a:chExt cx="9166647" cy="1812940"/>
            </a:xfrm>
          </p:grpSpPr>
          <p:grpSp>
            <p:nvGrpSpPr>
              <p:cNvPr id="14" name="Groupe 13">
                <a:extLst>
                  <a:ext uri="{FF2B5EF4-FFF2-40B4-BE49-F238E27FC236}">
                    <a16:creationId xmlns:a16="http://schemas.microsoft.com/office/drawing/2014/main" id="{CD4D8C0F-902A-7F99-D56B-88B5FB5DBCAF}"/>
                  </a:ext>
                </a:extLst>
              </p:cNvPr>
              <p:cNvGrpSpPr/>
              <p:nvPr/>
            </p:nvGrpSpPr>
            <p:grpSpPr>
              <a:xfrm>
                <a:off x="284581" y="243395"/>
                <a:ext cx="6836656" cy="1812940"/>
                <a:chOff x="284580" y="243395"/>
                <a:chExt cx="9295476" cy="6173263"/>
              </a:xfrm>
            </p:grpSpPr>
            <p:sp>
              <p:nvSpPr>
                <p:cNvPr id="17" name="Rectangle : coins arrondis 16">
                  <a:extLst>
                    <a:ext uri="{FF2B5EF4-FFF2-40B4-BE49-F238E27FC236}">
                      <a16:creationId xmlns:a16="http://schemas.microsoft.com/office/drawing/2014/main" id="{B17BB40D-6431-3AC9-508B-1BB74B6C2CB9}"/>
                    </a:ext>
                  </a:extLst>
                </p:cNvPr>
                <p:cNvSpPr/>
                <p:nvPr/>
              </p:nvSpPr>
              <p:spPr>
                <a:xfrm>
                  <a:off x="284580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école</a:t>
                  </a: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F04EAD59-3266-6B73-0F8D-6B0F1B11BFF6}"/>
                    </a:ext>
                  </a:extLst>
                </p:cNvPr>
                <p:cNvSpPr/>
                <p:nvPr/>
              </p:nvSpPr>
              <p:spPr>
                <a:xfrm>
                  <a:off x="3460078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année</a:t>
                  </a:r>
                </a:p>
              </p:txBody>
            </p:sp>
            <p:sp>
              <p:nvSpPr>
                <p:cNvPr id="19" name="Rectangle : coins arrondis 18">
                  <a:extLst>
                    <a:ext uri="{FF2B5EF4-FFF2-40B4-BE49-F238E27FC236}">
                      <a16:creationId xmlns:a16="http://schemas.microsoft.com/office/drawing/2014/main" id="{571CA956-2C94-350A-AB59-7558BE0FED9F}"/>
                    </a:ext>
                  </a:extLst>
                </p:cNvPr>
                <p:cNvSpPr/>
                <p:nvPr/>
              </p:nvSpPr>
              <p:spPr>
                <a:xfrm>
                  <a:off x="6628056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rusé</a:t>
                  </a:r>
                </a:p>
              </p:txBody>
            </p:sp>
            <p:sp>
              <p:nvSpPr>
                <p:cNvPr id="20" name="Rectangle : coins arrondis 19">
                  <a:extLst>
                    <a:ext uri="{FF2B5EF4-FFF2-40B4-BE49-F238E27FC236}">
                      <a16:creationId xmlns:a16="http://schemas.microsoft.com/office/drawing/2014/main" id="{ED101E0A-7910-2801-6833-CDBAF768674E}"/>
                    </a:ext>
                  </a:extLst>
                </p:cNvPr>
                <p:cNvSpPr/>
                <p:nvPr/>
              </p:nvSpPr>
              <p:spPr>
                <a:xfrm>
                  <a:off x="3460078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canapé</a:t>
                  </a:r>
                </a:p>
              </p:txBody>
            </p:sp>
            <p:sp>
              <p:nvSpPr>
                <p:cNvPr id="21" name="Rectangle : coins arrondis 20">
                  <a:extLst>
                    <a:ext uri="{FF2B5EF4-FFF2-40B4-BE49-F238E27FC236}">
                      <a16:creationId xmlns:a16="http://schemas.microsoft.com/office/drawing/2014/main" id="{567121D7-F736-8FD4-C426-DFB9ADFE56C3}"/>
                    </a:ext>
                  </a:extLst>
                </p:cNvPr>
                <p:cNvSpPr/>
                <p:nvPr/>
              </p:nvSpPr>
              <p:spPr>
                <a:xfrm>
                  <a:off x="6628056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isolé</a:t>
                  </a:r>
                </a:p>
              </p:txBody>
            </p:sp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EB83F3F-22CE-DF53-9336-502F0432FF0B}"/>
                    </a:ext>
                  </a:extLst>
                </p:cNvPr>
                <p:cNvSpPr/>
                <p:nvPr/>
              </p:nvSpPr>
              <p:spPr>
                <a:xfrm>
                  <a:off x="284580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écureuil</a:t>
                  </a:r>
                </a:p>
              </p:txBody>
            </p:sp>
          </p:grp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3E094993-D292-F7B3-B3D1-37A56437A6BB}"/>
                  </a:ext>
                </a:extLst>
              </p:cNvPr>
              <p:cNvSpPr/>
              <p:nvPr/>
            </p:nvSpPr>
            <p:spPr>
              <a:xfrm>
                <a:off x="7280085" y="243395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51E3CBFE-477D-5375-2756-D6429C74E65B}"/>
                  </a:ext>
                </a:extLst>
              </p:cNvPr>
              <p:cNvSpPr/>
              <p:nvPr/>
            </p:nvSpPr>
            <p:spPr>
              <a:xfrm>
                <a:off x="7280085" y="1215818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</p:grpSp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BFC4C87F-1D57-E7E5-AD3A-680D1D754168}"/>
                </a:ext>
              </a:extLst>
            </p:cNvPr>
            <p:cNvGrpSpPr/>
            <p:nvPr/>
          </p:nvGrpSpPr>
          <p:grpSpPr>
            <a:xfrm>
              <a:off x="369676" y="4133087"/>
              <a:ext cx="9166647" cy="1812940"/>
              <a:chOff x="284581" y="243395"/>
              <a:chExt cx="9166647" cy="1812940"/>
            </a:xfrm>
          </p:grpSpPr>
          <p:grpSp>
            <p:nvGrpSpPr>
              <p:cNvPr id="25" name="Groupe 24">
                <a:extLst>
                  <a:ext uri="{FF2B5EF4-FFF2-40B4-BE49-F238E27FC236}">
                    <a16:creationId xmlns:a16="http://schemas.microsoft.com/office/drawing/2014/main" id="{659CB31A-E82A-71A8-81DF-F0E509CCF3D1}"/>
                  </a:ext>
                </a:extLst>
              </p:cNvPr>
              <p:cNvGrpSpPr/>
              <p:nvPr/>
            </p:nvGrpSpPr>
            <p:grpSpPr>
              <a:xfrm>
                <a:off x="284581" y="243395"/>
                <a:ext cx="6836656" cy="1812940"/>
                <a:chOff x="284580" y="243395"/>
                <a:chExt cx="9295476" cy="6173263"/>
              </a:xfrm>
            </p:grpSpPr>
            <p:sp>
              <p:nvSpPr>
                <p:cNvPr id="28" name="Rectangle : coins arrondis 27">
                  <a:extLst>
                    <a:ext uri="{FF2B5EF4-FFF2-40B4-BE49-F238E27FC236}">
                      <a16:creationId xmlns:a16="http://schemas.microsoft.com/office/drawing/2014/main" id="{B34C1E25-2724-2675-EDAC-17C73528AEB5}"/>
                    </a:ext>
                  </a:extLst>
                </p:cNvPr>
                <p:cNvSpPr/>
                <p:nvPr/>
              </p:nvSpPr>
              <p:spPr>
                <a:xfrm>
                  <a:off x="284580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chéri</a:t>
                  </a:r>
                </a:p>
              </p:txBody>
            </p:sp>
            <p:sp>
              <p:nvSpPr>
                <p:cNvPr id="29" name="Rectangle : coins arrondis 28">
                  <a:extLst>
                    <a:ext uri="{FF2B5EF4-FFF2-40B4-BE49-F238E27FC236}">
                      <a16:creationId xmlns:a16="http://schemas.microsoft.com/office/drawing/2014/main" id="{E73C13AB-38DD-DFE8-DE62-D3F53A794B52}"/>
                    </a:ext>
                  </a:extLst>
                </p:cNvPr>
                <p:cNvSpPr/>
                <p:nvPr/>
              </p:nvSpPr>
              <p:spPr>
                <a:xfrm>
                  <a:off x="3460078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policier</a:t>
                  </a:r>
                </a:p>
              </p:txBody>
            </p:sp>
            <p:sp>
              <p:nvSpPr>
                <p:cNvPr id="30" name="Rectangle : coins arrondis 29">
                  <a:extLst>
                    <a:ext uri="{FF2B5EF4-FFF2-40B4-BE49-F238E27FC236}">
                      <a16:creationId xmlns:a16="http://schemas.microsoft.com/office/drawing/2014/main" id="{4F90A02D-5906-2BA4-8551-853433BB008F}"/>
                    </a:ext>
                  </a:extLst>
                </p:cNvPr>
                <p:cNvSpPr/>
                <p:nvPr/>
              </p:nvSpPr>
              <p:spPr>
                <a:xfrm>
                  <a:off x="6628056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2800" dirty="0">
                    <a:solidFill>
                      <a:schemeClr val="tx1"/>
                    </a:solidFill>
                    <a:latin typeface="Andika french compact" panose="02000000000000000000" pitchFamily="2" charset="0"/>
                    <a:ea typeface="Andika french compact" panose="02000000000000000000" pitchFamily="2" charset="0"/>
                    <a:cs typeface="Andika french compact" panose="02000000000000000000" pitchFamily="2" charset="0"/>
                  </a:endParaRPr>
                </a:p>
              </p:txBody>
            </p:sp>
            <p:sp>
              <p:nvSpPr>
                <p:cNvPr id="31" name="Rectangle : coins arrondis 30">
                  <a:extLst>
                    <a:ext uri="{FF2B5EF4-FFF2-40B4-BE49-F238E27FC236}">
                      <a16:creationId xmlns:a16="http://schemas.microsoft.com/office/drawing/2014/main" id="{5112D111-3E23-393A-D436-7D9F310F4013}"/>
                    </a:ext>
                  </a:extLst>
                </p:cNvPr>
                <p:cNvSpPr/>
                <p:nvPr/>
              </p:nvSpPr>
              <p:spPr>
                <a:xfrm>
                  <a:off x="3460078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jardinier</a:t>
                  </a:r>
                </a:p>
              </p:txBody>
            </p:sp>
            <p:sp>
              <p:nvSpPr>
                <p:cNvPr id="32" name="Rectangle : coins arrondis 31">
                  <a:extLst>
                    <a:ext uri="{FF2B5EF4-FFF2-40B4-BE49-F238E27FC236}">
                      <a16:creationId xmlns:a16="http://schemas.microsoft.com/office/drawing/2014/main" id="{DBAB8191-D2BA-3E5A-38DA-CBA810068301}"/>
                    </a:ext>
                  </a:extLst>
                </p:cNvPr>
                <p:cNvSpPr/>
                <p:nvPr/>
              </p:nvSpPr>
              <p:spPr>
                <a:xfrm>
                  <a:off x="6628056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2800" dirty="0">
                    <a:solidFill>
                      <a:schemeClr val="tx1"/>
                    </a:solidFill>
                    <a:latin typeface="Andika french compact" panose="02000000000000000000" pitchFamily="2" charset="0"/>
                    <a:ea typeface="Andika french compact" panose="02000000000000000000" pitchFamily="2" charset="0"/>
                    <a:cs typeface="Andika french compact" panose="02000000000000000000" pitchFamily="2" charset="0"/>
                  </a:endParaRPr>
                </a:p>
              </p:txBody>
            </p:sp>
            <p:sp>
              <p:nvSpPr>
                <p:cNvPr id="33" name="Rectangle : coins arrondis 32">
                  <a:extLst>
                    <a:ext uri="{FF2B5EF4-FFF2-40B4-BE49-F238E27FC236}">
                      <a16:creationId xmlns:a16="http://schemas.microsoft.com/office/drawing/2014/main" id="{E14C4561-AEC7-FA00-CE8C-0B921448A761}"/>
                    </a:ext>
                  </a:extLst>
                </p:cNvPr>
                <p:cNvSpPr/>
                <p:nvPr/>
              </p:nvSpPr>
              <p:spPr>
                <a:xfrm>
                  <a:off x="284580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téléphone</a:t>
                  </a:r>
                </a:p>
              </p:txBody>
            </p:sp>
          </p:grp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5243CA6E-0D76-61E8-3E15-308644A42EB8}"/>
                  </a:ext>
                </a:extLst>
              </p:cNvPr>
              <p:cNvSpPr/>
              <p:nvPr/>
            </p:nvSpPr>
            <p:spPr>
              <a:xfrm>
                <a:off x="7280085" y="243395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77EB21B3-830E-4F5A-729D-A17DF4AEA618}"/>
                  </a:ext>
                </a:extLst>
              </p:cNvPr>
              <p:cNvSpPr/>
              <p:nvPr/>
            </p:nvSpPr>
            <p:spPr>
              <a:xfrm>
                <a:off x="7280085" y="1215818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</p:grpSp>
        <p:grpSp>
          <p:nvGrpSpPr>
            <p:cNvPr id="34" name="Groupe 33">
              <a:extLst>
                <a:ext uri="{FF2B5EF4-FFF2-40B4-BE49-F238E27FC236}">
                  <a16:creationId xmlns:a16="http://schemas.microsoft.com/office/drawing/2014/main" id="{146F9320-A316-88B0-B5FA-213A91CF8951}"/>
                </a:ext>
              </a:extLst>
            </p:cNvPr>
            <p:cNvGrpSpPr/>
            <p:nvPr/>
          </p:nvGrpSpPr>
          <p:grpSpPr>
            <a:xfrm>
              <a:off x="369676" y="6077933"/>
              <a:ext cx="9166647" cy="1812940"/>
              <a:chOff x="284581" y="243395"/>
              <a:chExt cx="9166647" cy="1812940"/>
            </a:xfrm>
          </p:grpSpPr>
          <p:grpSp>
            <p:nvGrpSpPr>
              <p:cNvPr id="35" name="Groupe 34">
                <a:extLst>
                  <a:ext uri="{FF2B5EF4-FFF2-40B4-BE49-F238E27FC236}">
                    <a16:creationId xmlns:a16="http://schemas.microsoft.com/office/drawing/2014/main" id="{3FE2B1A8-6AFD-A38A-92CE-1325323BC35D}"/>
                  </a:ext>
                </a:extLst>
              </p:cNvPr>
              <p:cNvGrpSpPr/>
              <p:nvPr/>
            </p:nvGrpSpPr>
            <p:grpSpPr>
              <a:xfrm>
                <a:off x="284581" y="243395"/>
                <a:ext cx="6836656" cy="1812940"/>
                <a:chOff x="284580" y="243395"/>
                <a:chExt cx="9295476" cy="6173263"/>
              </a:xfrm>
            </p:grpSpPr>
            <p:sp>
              <p:nvSpPr>
                <p:cNvPr id="38" name="Rectangle : coins arrondis 37">
                  <a:extLst>
                    <a:ext uri="{FF2B5EF4-FFF2-40B4-BE49-F238E27FC236}">
                      <a16:creationId xmlns:a16="http://schemas.microsoft.com/office/drawing/2014/main" id="{18EAD824-68E8-E82B-D6F9-F7C1D7A884DE}"/>
                    </a:ext>
                  </a:extLst>
                </p:cNvPr>
                <p:cNvSpPr/>
                <p:nvPr/>
              </p:nvSpPr>
              <p:spPr>
                <a:xfrm>
                  <a:off x="284580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récréation</a:t>
                  </a:r>
                </a:p>
              </p:txBody>
            </p:sp>
            <p:sp>
              <p:nvSpPr>
                <p:cNvPr id="39" name="Rectangle : coins arrondis 38">
                  <a:extLst>
                    <a:ext uri="{FF2B5EF4-FFF2-40B4-BE49-F238E27FC236}">
                      <a16:creationId xmlns:a16="http://schemas.microsoft.com/office/drawing/2014/main" id="{42D97F02-EC40-43DE-C7F8-F451E1282492}"/>
                    </a:ext>
                  </a:extLst>
                </p:cNvPr>
                <p:cNvSpPr/>
                <p:nvPr/>
              </p:nvSpPr>
              <p:spPr>
                <a:xfrm>
                  <a:off x="3460078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châtaignier</a:t>
                  </a:r>
                </a:p>
              </p:txBody>
            </p:sp>
            <p:sp>
              <p:nvSpPr>
                <p:cNvPr id="40" name="Rectangle : coins arrondis 39">
                  <a:extLst>
                    <a:ext uri="{FF2B5EF4-FFF2-40B4-BE49-F238E27FC236}">
                      <a16:creationId xmlns:a16="http://schemas.microsoft.com/office/drawing/2014/main" id="{1F3C63B6-EA21-6B1F-0B6E-15625FDA820B}"/>
                    </a:ext>
                  </a:extLst>
                </p:cNvPr>
                <p:cNvSpPr/>
                <p:nvPr/>
              </p:nvSpPr>
              <p:spPr>
                <a:xfrm>
                  <a:off x="6628056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2800" dirty="0">
                    <a:solidFill>
                      <a:schemeClr val="tx1"/>
                    </a:solidFill>
                    <a:latin typeface="Andika french compact" panose="02000000000000000000" pitchFamily="2" charset="0"/>
                    <a:ea typeface="Andika french compact" panose="02000000000000000000" pitchFamily="2" charset="0"/>
                    <a:cs typeface="Andika french compact" panose="02000000000000000000" pitchFamily="2" charset="0"/>
                  </a:endParaRPr>
                </a:p>
              </p:txBody>
            </p:sp>
            <p:sp>
              <p:nvSpPr>
                <p:cNvPr id="41" name="Rectangle : coins arrondis 40">
                  <a:extLst>
                    <a:ext uri="{FF2B5EF4-FFF2-40B4-BE49-F238E27FC236}">
                      <a16:creationId xmlns:a16="http://schemas.microsoft.com/office/drawing/2014/main" id="{95E7F77A-CDB6-ACB9-3858-7E7A7E50F27B}"/>
                    </a:ext>
                  </a:extLst>
                </p:cNvPr>
                <p:cNvSpPr/>
                <p:nvPr/>
              </p:nvSpPr>
              <p:spPr>
                <a:xfrm>
                  <a:off x="3460078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cacher</a:t>
                  </a:r>
                </a:p>
              </p:txBody>
            </p:sp>
            <p:sp>
              <p:nvSpPr>
                <p:cNvPr id="42" name="Rectangle : coins arrondis 41">
                  <a:extLst>
                    <a:ext uri="{FF2B5EF4-FFF2-40B4-BE49-F238E27FC236}">
                      <a16:creationId xmlns:a16="http://schemas.microsoft.com/office/drawing/2014/main" id="{0B23CF76-AD54-E6A4-C745-E781B725B85A}"/>
                    </a:ext>
                  </a:extLst>
                </p:cNvPr>
                <p:cNvSpPr/>
                <p:nvPr/>
              </p:nvSpPr>
              <p:spPr>
                <a:xfrm>
                  <a:off x="6628056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2800" dirty="0">
                    <a:solidFill>
                      <a:schemeClr val="tx1"/>
                    </a:solidFill>
                    <a:latin typeface="Andika french compact" panose="02000000000000000000" pitchFamily="2" charset="0"/>
                    <a:ea typeface="Andika french compact" panose="02000000000000000000" pitchFamily="2" charset="0"/>
                    <a:cs typeface="Andika french compact" panose="02000000000000000000" pitchFamily="2" charset="0"/>
                  </a:endParaRPr>
                </a:p>
              </p:txBody>
            </p:sp>
            <p:sp>
              <p:nvSpPr>
                <p:cNvPr id="43" name="Rectangle : coins arrondis 42">
                  <a:extLst>
                    <a:ext uri="{FF2B5EF4-FFF2-40B4-BE49-F238E27FC236}">
                      <a16:creationId xmlns:a16="http://schemas.microsoft.com/office/drawing/2014/main" id="{EC9869E2-384B-93CB-4DDA-1943C273724F}"/>
                    </a:ext>
                  </a:extLst>
                </p:cNvPr>
                <p:cNvSpPr/>
                <p:nvPr/>
              </p:nvSpPr>
              <p:spPr>
                <a:xfrm>
                  <a:off x="284580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cheminée</a:t>
                  </a:r>
                </a:p>
              </p:txBody>
            </p:sp>
          </p:grpSp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A3C53FF4-AADB-F5DB-CCFD-D90CD104642C}"/>
                  </a:ext>
                </a:extLst>
              </p:cNvPr>
              <p:cNvSpPr/>
              <p:nvPr/>
            </p:nvSpPr>
            <p:spPr>
              <a:xfrm>
                <a:off x="7280085" y="243395"/>
                <a:ext cx="2171143" cy="840516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  <p:sp>
            <p:nvSpPr>
              <p:cNvPr id="37" name="Rectangle : coins arrondis 36">
                <a:extLst>
                  <a:ext uri="{FF2B5EF4-FFF2-40B4-BE49-F238E27FC236}">
                    <a16:creationId xmlns:a16="http://schemas.microsoft.com/office/drawing/2014/main" id="{44D8E050-87C5-7983-D7BA-874A1A9BB1F9}"/>
                  </a:ext>
                </a:extLst>
              </p:cNvPr>
              <p:cNvSpPr/>
              <p:nvPr/>
            </p:nvSpPr>
            <p:spPr>
              <a:xfrm>
                <a:off x="7280085" y="1215818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</p:grpSp>
      </p:grpSp>
      <p:grpSp>
        <p:nvGrpSpPr>
          <p:cNvPr id="157" name="Groupe 156">
            <a:extLst>
              <a:ext uri="{FF2B5EF4-FFF2-40B4-BE49-F238E27FC236}">
                <a16:creationId xmlns:a16="http://schemas.microsoft.com/office/drawing/2014/main" id="{2B5EE2A8-30BD-9151-9611-07AC4AC63050}"/>
              </a:ext>
            </a:extLst>
          </p:cNvPr>
          <p:cNvGrpSpPr/>
          <p:nvPr/>
        </p:nvGrpSpPr>
        <p:grpSpPr>
          <a:xfrm>
            <a:off x="2114973" y="606338"/>
            <a:ext cx="7714037" cy="6077174"/>
            <a:chOff x="2114973" y="606338"/>
            <a:chExt cx="7714037" cy="6077174"/>
          </a:xfrm>
        </p:grpSpPr>
        <p:grpSp>
          <p:nvGrpSpPr>
            <p:cNvPr id="86" name="Groupe 85">
              <a:extLst>
                <a:ext uri="{FF2B5EF4-FFF2-40B4-BE49-F238E27FC236}">
                  <a16:creationId xmlns:a16="http://schemas.microsoft.com/office/drawing/2014/main" id="{6DAB35C4-D6FF-A411-7B03-D2F58474E510}"/>
                </a:ext>
              </a:extLst>
            </p:cNvPr>
            <p:cNvGrpSpPr/>
            <p:nvPr/>
          </p:nvGrpSpPr>
          <p:grpSpPr>
            <a:xfrm>
              <a:off x="2114973" y="606338"/>
              <a:ext cx="350624" cy="6077174"/>
              <a:chOff x="2035990" y="606338"/>
              <a:chExt cx="350624" cy="6077174"/>
            </a:xfrm>
          </p:grpSpPr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57059AC7-9605-CC8F-E679-EEB86255944A}"/>
                  </a:ext>
                </a:extLst>
              </p:cNvPr>
              <p:cNvSpPr txBox="1"/>
              <p:nvPr/>
            </p:nvSpPr>
            <p:spPr>
              <a:xfrm>
                <a:off x="2038442" y="606338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D7</a:t>
                </a:r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2ABA1222-EE09-9B66-81DF-A74E8DEE177B}"/>
                  </a:ext>
                </a:extLst>
              </p:cNvPr>
              <p:cNvSpPr txBox="1"/>
              <p:nvPr/>
            </p:nvSpPr>
            <p:spPr>
              <a:xfrm>
                <a:off x="2038442" y="1439045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D7</a:t>
                </a:r>
              </a:p>
            </p:txBody>
          </p:sp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0C277199-04B1-F421-410E-1155E7884198}"/>
                  </a:ext>
                </a:extLst>
              </p:cNvPr>
              <p:cNvSpPr txBox="1"/>
              <p:nvPr/>
            </p:nvSpPr>
            <p:spPr>
              <a:xfrm>
                <a:off x="2038442" y="2281988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D7</a:t>
                </a:r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DC7D5D75-B0FE-AF43-FA00-965E6289DD1D}"/>
                  </a:ext>
                </a:extLst>
              </p:cNvPr>
              <p:cNvSpPr txBox="1"/>
              <p:nvPr/>
            </p:nvSpPr>
            <p:spPr>
              <a:xfrm>
                <a:off x="2038442" y="3114695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D7</a:t>
                </a:r>
              </a:p>
            </p:txBody>
          </p:sp>
          <p:sp>
            <p:nvSpPr>
              <p:cNvPr id="81" name="ZoneTexte 80">
                <a:extLst>
                  <a:ext uri="{FF2B5EF4-FFF2-40B4-BE49-F238E27FC236}">
                    <a16:creationId xmlns:a16="http://schemas.microsoft.com/office/drawing/2014/main" id="{010AD3E1-FFB1-B0AE-AE57-462FC82D86CD}"/>
                  </a:ext>
                </a:extLst>
              </p:cNvPr>
              <p:cNvSpPr txBox="1"/>
              <p:nvPr/>
            </p:nvSpPr>
            <p:spPr>
              <a:xfrm>
                <a:off x="2035990" y="3938025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D7</a:t>
                </a:r>
              </a:p>
            </p:txBody>
          </p:sp>
          <p:sp>
            <p:nvSpPr>
              <p:cNvPr id="82" name="ZoneTexte 81">
                <a:extLst>
                  <a:ext uri="{FF2B5EF4-FFF2-40B4-BE49-F238E27FC236}">
                    <a16:creationId xmlns:a16="http://schemas.microsoft.com/office/drawing/2014/main" id="{A3A1A35A-3A75-DD96-2CEC-2B0C9F64B025}"/>
                  </a:ext>
                </a:extLst>
              </p:cNvPr>
              <p:cNvSpPr txBox="1"/>
              <p:nvPr/>
            </p:nvSpPr>
            <p:spPr>
              <a:xfrm>
                <a:off x="2035990" y="4770732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D7</a:t>
                </a:r>
              </a:p>
            </p:txBody>
          </p:sp>
          <p:sp>
            <p:nvSpPr>
              <p:cNvPr id="83" name="ZoneTexte 82">
                <a:extLst>
                  <a:ext uri="{FF2B5EF4-FFF2-40B4-BE49-F238E27FC236}">
                    <a16:creationId xmlns:a16="http://schemas.microsoft.com/office/drawing/2014/main" id="{DB5E38BC-2D9E-3D95-3431-894DB7352C5D}"/>
                  </a:ext>
                </a:extLst>
              </p:cNvPr>
              <p:cNvSpPr txBox="1"/>
              <p:nvPr/>
            </p:nvSpPr>
            <p:spPr>
              <a:xfrm>
                <a:off x="2035990" y="5604584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D7</a:t>
                </a:r>
              </a:p>
            </p:txBody>
          </p:sp>
          <p:sp>
            <p:nvSpPr>
              <p:cNvPr id="85" name="ZoneTexte 84">
                <a:extLst>
                  <a:ext uri="{FF2B5EF4-FFF2-40B4-BE49-F238E27FC236}">
                    <a16:creationId xmlns:a16="http://schemas.microsoft.com/office/drawing/2014/main" id="{7BA7BB0A-59F6-704E-2611-8E4CA7A11B06}"/>
                  </a:ext>
                </a:extLst>
              </p:cNvPr>
              <p:cNvSpPr txBox="1"/>
              <p:nvPr/>
            </p:nvSpPr>
            <p:spPr>
              <a:xfrm>
                <a:off x="2035990" y="6437291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D7</a:t>
                </a:r>
              </a:p>
            </p:txBody>
          </p:sp>
        </p:grpSp>
        <p:grpSp>
          <p:nvGrpSpPr>
            <p:cNvPr id="87" name="Groupe 86">
              <a:extLst>
                <a:ext uri="{FF2B5EF4-FFF2-40B4-BE49-F238E27FC236}">
                  <a16:creationId xmlns:a16="http://schemas.microsoft.com/office/drawing/2014/main" id="{6D3A6963-EB5E-9A66-AB43-B06E77103985}"/>
                </a:ext>
              </a:extLst>
            </p:cNvPr>
            <p:cNvGrpSpPr/>
            <p:nvPr/>
          </p:nvGrpSpPr>
          <p:grpSpPr>
            <a:xfrm>
              <a:off x="4573640" y="606338"/>
              <a:ext cx="350624" cy="6077174"/>
              <a:chOff x="2035990" y="606338"/>
              <a:chExt cx="350624" cy="6077174"/>
            </a:xfrm>
          </p:grpSpPr>
          <p:sp>
            <p:nvSpPr>
              <p:cNvPr id="88" name="ZoneTexte 87">
                <a:extLst>
                  <a:ext uri="{FF2B5EF4-FFF2-40B4-BE49-F238E27FC236}">
                    <a16:creationId xmlns:a16="http://schemas.microsoft.com/office/drawing/2014/main" id="{43047905-F1E4-A859-CDF9-4FB784FA4980}"/>
                  </a:ext>
                </a:extLst>
              </p:cNvPr>
              <p:cNvSpPr txBox="1"/>
              <p:nvPr/>
            </p:nvSpPr>
            <p:spPr>
              <a:xfrm>
                <a:off x="2038442" y="606338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D7</a:t>
                </a:r>
              </a:p>
            </p:txBody>
          </p:sp>
          <p:sp>
            <p:nvSpPr>
              <p:cNvPr id="89" name="ZoneTexte 88">
                <a:extLst>
                  <a:ext uri="{FF2B5EF4-FFF2-40B4-BE49-F238E27FC236}">
                    <a16:creationId xmlns:a16="http://schemas.microsoft.com/office/drawing/2014/main" id="{6B10D0BB-5804-2108-53E2-CB8BD7656E22}"/>
                  </a:ext>
                </a:extLst>
              </p:cNvPr>
              <p:cNvSpPr txBox="1"/>
              <p:nvPr/>
            </p:nvSpPr>
            <p:spPr>
              <a:xfrm>
                <a:off x="2038442" y="1439045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D7</a:t>
                </a:r>
              </a:p>
            </p:txBody>
          </p:sp>
          <p:sp>
            <p:nvSpPr>
              <p:cNvPr id="90" name="ZoneTexte 89">
                <a:extLst>
                  <a:ext uri="{FF2B5EF4-FFF2-40B4-BE49-F238E27FC236}">
                    <a16:creationId xmlns:a16="http://schemas.microsoft.com/office/drawing/2014/main" id="{CD5EC8E2-C249-1B8E-6E2A-956E5CF9FB69}"/>
                  </a:ext>
                </a:extLst>
              </p:cNvPr>
              <p:cNvSpPr txBox="1"/>
              <p:nvPr/>
            </p:nvSpPr>
            <p:spPr>
              <a:xfrm>
                <a:off x="2038442" y="2281988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D7</a:t>
                </a:r>
              </a:p>
            </p:txBody>
          </p:sp>
          <p:sp>
            <p:nvSpPr>
              <p:cNvPr id="91" name="ZoneTexte 90">
                <a:extLst>
                  <a:ext uri="{FF2B5EF4-FFF2-40B4-BE49-F238E27FC236}">
                    <a16:creationId xmlns:a16="http://schemas.microsoft.com/office/drawing/2014/main" id="{DADC77D7-1D98-C768-EA9A-20C8F16AA362}"/>
                  </a:ext>
                </a:extLst>
              </p:cNvPr>
              <p:cNvSpPr txBox="1"/>
              <p:nvPr/>
            </p:nvSpPr>
            <p:spPr>
              <a:xfrm>
                <a:off x="2038442" y="3114695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D7</a:t>
                </a:r>
              </a:p>
            </p:txBody>
          </p:sp>
          <p:sp>
            <p:nvSpPr>
              <p:cNvPr id="92" name="ZoneTexte 91">
                <a:extLst>
                  <a:ext uri="{FF2B5EF4-FFF2-40B4-BE49-F238E27FC236}">
                    <a16:creationId xmlns:a16="http://schemas.microsoft.com/office/drawing/2014/main" id="{A13CE625-5915-0899-D97C-255BABE1A4EC}"/>
                  </a:ext>
                </a:extLst>
              </p:cNvPr>
              <p:cNvSpPr txBox="1"/>
              <p:nvPr/>
            </p:nvSpPr>
            <p:spPr>
              <a:xfrm>
                <a:off x="2035990" y="3938025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D7</a:t>
                </a:r>
              </a:p>
            </p:txBody>
          </p:sp>
          <p:sp>
            <p:nvSpPr>
              <p:cNvPr id="93" name="ZoneTexte 92">
                <a:extLst>
                  <a:ext uri="{FF2B5EF4-FFF2-40B4-BE49-F238E27FC236}">
                    <a16:creationId xmlns:a16="http://schemas.microsoft.com/office/drawing/2014/main" id="{F1A9D7BB-D3C3-1B5F-DA73-4B25C4612BD8}"/>
                  </a:ext>
                </a:extLst>
              </p:cNvPr>
              <p:cNvSpPr txBox="1"/>
              <p:nvPr/>
            </p:nvSpPr>
            <p:spPr>
              <a:xfrm>
                <a:off x="2035990" y="4770732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D7</a:t>
                </a:r>
              </a:p>
            </p:txBody>
          </p:sp>
          <p:sp>
            <p:nvSpPr>
              <p:cNvPr id="94" name="ZoneTexte 93">
                <a:extLst>
                  <a:ext uri="{FF2B5EF4-FFF2-40B4-BE49-F238E27FC236}">
                    <a16:creationId xmlns:a16="http://schemas.microsoft.com/office/drawing/2014/main" id="{0217BD6D-22B1-1DE6-5F30-D220A57F236B}"/>
                  </a:ext>
                </a:extLst>
              </p:cNvPr>
              <p:cNvSpPr txBox="1"/>
              <p:nvPr/>
            </p:nvSpPr>
            <p:spPr>
              <a:xfrm>
                <a:off x="2035990" y="5604584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D7</a:t>
                </a:r>
              </a:p>
            </p:txBody>
          </p:sp>
          <p:sp>
            <p:nvSpPr>
              <p:cNvPr id="96" name="ZoneTexte 95">
                <a:extLst>
                  <a:ext uri="{FF2B5EF4-FFF2-40B4-BE49-F238E27FC236}">
                    <a16:creationId xmlns:a16="http://schemas.microsoft.com/office/drawing/2014/main" id="{C85081E9-0A63-2989-1770-945077D02C88}"/>
                  </a:ext>
                </a:extLst>
              </p:cNvPr>
              <p:cNvSpPr txBox="1"/>
              <p:nvPr/>
            </p:nvSpPr>
            <p:spPr>
              <a:xfrm>
                <a:off x="2035990" y="6437291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D7</a:t>
                </a:r>
              </a:p>
            </p:txBody>
          </p:sp>
        </p:grpSp>
        <p:grpSp>
          <p:nvGrpSpPr>
            <p:cNvPr id="97" name="Groupe 96">
              <a:extLst>
                <a:ext uri="{FF2B5EF4-FFF2-40B4-BE49-F238E27FC236}">
                  <a16:creationId xmlns:a16="http://schemas.microsoft.com/office/drawing/2014/main" id="{2140C267-96F1-3ECF-7230-D8AA4AEB0AE8}"/>
                </a:ext>
              </a:extLst>
            </p:cNvPr>
            <p:cNvGrpSpPr/>
            <p:nvPr/>
          </p:nvGrpSpPr>
          <p:grpSpPr>
            <a:xfrm>
              <a:off x="7022984" y="606338"/>
              <a:ext cx="350624" cy="6077174"/>
              <a:chOff x="2035990" y="606338"/>
              <a:chExt cx="350624" cy="6077174"/>
            </a:xfrm>
          </p:grpSpPr>
          <p:sp>
            <p:nvSpPr>
              <p:cNvPr id="98" name="ZoneTexte 97">
                <a:extLst>
                  <a:ext uri="{FF2B5EF4-FFF2-40B4-BE49-F238E27FC236}">
                    <a16:creationId xmlns:a16="http://schemas.microsoft.com/office/drawing/2014/main" id="{B444421D-231A-CF71-5725-3E4A914A6769}"/>
                  </a:ext>
                </a:extLst>
              </p:cNvPr>
              <p:cNvSpPr txBox="1"/>
              <p:nvPr/>
            </p:nvSpPr>
            <p:spPr>
              <a:xfrm>
                <a:off x="2038442" y="606338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D7</a:t>
                </a:r>
              </a:p>
            </p:txBody>
          </p:sp>
          <p:sp>
            <p:nvSpPr>
              <p:cNvPr id="99" name="ZoneTexte 98">
                <a:extLst>
                  <a:ext uri="{FF2B5EF4-FFF2-40B4-BE49-F238E27FC236}">
                    <a16:creationId xmlns:a16="http://schemas.microsoft.com/office/drawing/2014/main" id="{79192CF7-7EB9-C29E-7087-6F4BC9AE96B5}"/>
                  </a:ext>
                </a:extLst>
              </p:cNvPr>
              <p:cNvSpPr txBox="1"/>
              <p:nvPr/>
            </p:nvSpPr>
            <p:spPr>
              <a:xfrm>
                <a:off x="2038442" y="1439045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D7</a:t>
                </a:r>
              </a:p>
            </p:txBody>
          </p:sp>
          <p:sp>
            <p:nvSpPr>
              <p:cNvPr id="100" name="ZoneTexte 99">
                <a:extLst>
                  <a:ext uri="{FF2B5EF4-FFF2-40B4-BE49-F238E27FC236}">
                    <a16:creationId xmlns:a16="http://schemas.microsoft.com/office/drawing/2014/main" id="{A218465A-DB38-6BE6-D6E8-34DF27EE229D}"/>
                  </a:ext>
                </a:extLst>
              </p:cNvPr>
              <p:cNvSpPr txBox="1"/>
              <p:nvPr/>
            </p:nvSpPr>
            <p:spPr>
              <a:xfrm>
                <a:off x="2038442" y="2281988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D7</a:t>
                </a:r>
              </a:p>
            </p:txBody>
          </p:sp>
          <p:sp>
            <p:nvSpPr>
              <p:cNvPr id="102" name="ZoneTexte 101">
                <a:extLst>
                  <a:ext uri="{FF2B5EF4-FFF2-40B4-BE49-F238E27FC236}">
                    <a16:creationId xmlns:a16="http://schemas.microsoft.com/office/drawing/2014/main" id="{3CBC93E2-6B85-B2D7-974F-DD0854ECD40F}"/>
                  </a:ext>
                </a:extLst>
              </p:cNvPr>
              <p:cNvSpPr txBox="1"/>
              <p:nvPr/>
            </p:nvSpPr>
            <p:spPr>
              <a:xfrm>
                <a:off x="2038442" y="3114695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D7</a:t>
                </a:r>
              </a:p>
            </p:txBody>
          </p:sp>
          <p:sp>
            <p:nvSpPr>
              <p:cNvPr id="103" name="ZoneTexte 102">
                <a:extLst>
                  <a:ext uri="{FF2B5EF4-FFF2-40B4-BE49-F238E27FC236}">
                    <a16:creationId xmlns:a16="http://schemas.microsoft.com/office/drawing/2014/main" id="{A93BFEC9-F17A-2085-0CFD-CE7A35B2310A}"/>
                  </a:ext>
                </a:extLst>
              </p:cNvPr>
              <p:cNvSpPr txBox="1"/>
              <p:nvPr/>
            </p:nvSpPr>
            <p:spPr>
              <a:xfrm>
                <a:off x="2035990" y="3938025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D7</a:t>
                </a:r>
              </a:p>
            </p:txBody>
          </p:sp>
          <p:sp>
            <p:nvSpPr>
              <p:cNvPr id="104" name="ZoneTexte 103">
                <a:extLst>
                  <a:ext uri="{FF2B5EF4-FFF2-40B4-BE49-F238E27FC236}">
                    <a16:creationId xmlns:a16="http://schemas.microsoft.com/office/drawing/2014/main" id="{EA45E877-85AF-6C4E-9A3C-9EDA0E5C41FC}"/>
                  </a:ext>
                </a:extLst>
              </p:cNvPr>
              <p:cNvSpPr txBox="1"/>
              <p:nvPr/>
            </p:nvSpPr>
            <p:spPr>
              <a:xfrm>
                <a:off x="2035990" y="4770732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D7</a:t>
                </a:r>
              </a:p>
            </p:txBody>
          </p:sp>
          <p:sp>
            <p:nvSpPr>
              <p:cNvPr id="105" name="ZoneTexte 104">
                <a:extLst>
                  <a:ext uri="{FF2B5EF4-FFF2-40B4-BE49-F238E27FC236}">
                    <a16:creationId xmlns:a16="http://schemas.microsoft.com/office/drawing/2014/main" id="{27E32F93-1ACA-6977-93DC-6F8BD6466EC2}"/>
                  </a:ext>
                </a:extLst>
              </p:cNvPr>
              <p:cNvSpPr txBox="1"/>
              <p:nvPr/>
            </p:nvSpPr>
            <p:spPr>
              <a:xfrm>
                <a:off x="2035990" y="5604584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D7</a:t>
                </a:r>
              </a:p>
            </p:txBody>
          </p:sp>
          <p:sp>
            <p:nvSpPr>
              <p:cNvPr id="106" name="ZoneTexte 105">
                <a:extLst>
                  <a:ext uri="{FF2B5EF4-FFF2-40B4-BE49-F238E27FC236}">
                    <a16:creationId xmlns:a16="http://schemas.microsoft.com/office/drawing/2014/main" id="{07FE336B-97CC-BF4C-4756-8FCE64931D16}"/>
                  </a:ext>
                </a:extLst>
              </p:cNvPr>
              <p:cNvSpPr txBox="1"/>
              <p:nvPr/>
            </p:nvSpPr>
            <p:spPr>
              <a:xfrm>
                <a:off x="2035990" y="6437291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D7</a:t>
                </a:r>
              </a:p>
            </p:txBody>
          </p:sp>
        </p:grpSp>
        <p:grpSp>
          <p:nvGrpSpPr>
            <p:cNvPr id="108" name="Groupe 107">
              <a:extLst>
                <a:ext uri="{FF2B5EF4-FFF2-40B4-BE49-F238E27FC236}">
                  <a16:creationId xmlns:a16="http://schemas.microsoft.com/office/drawing/2014/main" id="{BC557065-6DCB-9E98-EBE5-A400146AD94D}"/>
                </a:ext>
              </a:extLst>
            </p:cNvPr>
            <p:cNvGrpSpPr/>
            <p:nvPr/>
          </p:nvGrpSpPr>
          <p:grpSpPr>
            <a:xfrm>
              <a:off x="9478386" y="606338"/>
              <a:ext cx="350624" cy="6077174"/>
              <a:chOff x="2035990" y="606338"/>
              <a:chExt cx="350624" cy="6077174"/>
            </a:xfrm>
          </p:grpSpPr>
          <p:sp>
            <p:nvSpPr>
              <p:cNvPr id="109" name="ZoneTexte 108">
                <a:extLst>
                  <a:ext uri="{FF2B5EF4-FFF2-40B4-BE49-F238E27FC236}">
                    <a16:creationId xmlns:a16="http://schemas.microsoft.com/office/drawing/2014/main" id="{37EC9477-1BC1-22BC-2CB7-F5553D5364FE}"/>
                  </a:ext>
                </a:extLst>
              </p:cNvPr>
              <p:cNvSpPr txBox="1"/>
              <p:nvPr/>
            </p:nvSpPr>
            <p:spPr>
              <a:xfrm>
                <a:off x="2038442" y="606338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D7</a:t>
                </a:r>
              </a:p>
            </p:txBody>
          </p:sp>
          <p:sp>
            <p:nvSpPr>
              <p:cNvPr id="110" name="ZoneTexte 109">
                <a:extLst>
                  <a:ext uri="{FF2B5EF4-FFF2-40B4-BE49-F238E27FC236}">
                    <a16:creationId xmlns:a16="http://schemas.microsoft.com/office/drawing/2014/main" id="{7868A913-9BC6-0509-8119-E5D31299D75B}"/>
                  </a:ext>
                </a:extLst>
              </p:cNvPr>
              <p:cNvSpPr txBox="1"/>
              <p:nvPr/>
            </p:nvSpPr>
            <p:spPr>
              <a:xfrm>
                <a:off x="2038442" y="1439045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D7</a:t>
                </a:r>
              </a:p>
            </p:txBody>
          </p:sp>
          <p:sp>
            <p:nvSpPr>
              <p:cNvPr id="111" name="ZoneTexte 110">
                <a:extLst>
                  <a:ext uri="{FF2B5EF4-FFF2-40B4-BE49-F238E27FC236}">
                    <a16:creationId xmlns:a16="http://schemas.microsoft.com/office/drawing/2014/main" id="{FC3224C8-9F41-E249-6A98-EF67322741B4}"/>
                  </a:ext>
                </a:extLst>
              </p:cNvPr>
              <p:cNvSpPr txBox="1"/>
              <p:nvPr/>
            </p:nvSpPr>
            <p:spPr>
              <a:xfrm>
                <a:off x="2038442" y="2281988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D7</a:t>
                </a:r>
              </a:p>
            </p:txBody>
          </p:sp>
          <p:sp>
            <p:nvSpPr>
              <p:cNvPr id="112" name="ZoneTexte 111">
                <a:extLst>
                  <a:ext uri="{FF2B5EF4-FFF2-40B4-BE49-F238E27FC236}">
                    <a16:creationId xmlns:a16="http://schemas.microsoft.com/office/drawing/2014/main" id="{58716CBE-F30E-65A3-20BE-CA47BB9DC570}"/>
                  </a:ext>
                </a:extLst>
              </p:cNvPr>
              <p:cNvSpPr txBox="1"/>
              <p:nvPr/>
            </p:nvSpPr>
            <p:spPr>
              <a:xfrm>
                <a:off x="2038442" y="3114695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D7</a:t>
                </a:r>
              </a:p>
            </p:txBody>
          </p:sp>
          <p:sp>
            <p:nvSpPr>
              <p:cNvPr id="114" name="ZoneTexte 113">
                <a:extLst>
                  <a:ext uri="{FF2B5EF4-FFF2-40B4-BE49-F238E27FC236}">
                    <a16:creationId xmlns:a16="http://schemas.microsoft.com/office/drawing/2014/main" id="{6B2045DC-5680-69CF-73AA-44BAA0F1DD5A}"/>
                  </a:ext>
                </a:extLst>
              </p:cNvPr>
              <p:cNvSpPr txBox="1"/>
              <p:nvPr/>
            </p:nvSpPr>
            <p:spPr>
              <a:xfrm>
                <a:off x="2035990" y="3938025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D7</a:t>
                </a:r>
              </a:p>
            </p:txBody>
          </p:sp>
          <p:sp>
            <p:nvSpPr>
              <p:cNvPr id="115" name="ZoneTexte 114">
                <a:extLst>
                  <a:ext uri="{FF2B5EF4-FFF2-40B4-BE49-F238E27FC236}">
                    <a16:creationId xmlns:a16="http://schemas.microsoft.com/office/drawing/2014/main" id="{A960E93A-0E87-7C98-DB76-2375F57FECE3}"/>
                  </a:ext>
                </a:extLst>
              </p:cNvPr>
              <p:cNvSpPr txBox="1"/>
              <p:nvPr/>
            </p:nvSpPr>
            <p:spPr>
              <a:xfrm>
                <a:off x="2035990" y="4770732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D7</a:t>
                </a:r>
              </a:p>
            </p:txBody>
          </p:sp>
          <p:sp>
            <p:nvSpPr>
              <p:cNvPr id="116" name="ZoneTexte 115">
                <a:extLst>
                  <a:ext uri="{FF2B5EF4-FFF2-40B4-BE49-F238E27FC236}">
                    <a16:creationId xmlns:a16="http://schemas.microsoft.com/office/drawing/2014/main" id="{93441099-65A6-1965-1D15-245D13C8D9EC}"/>
                  </a:ext>
                </a:extLst>
              </p:cNvPr>
              <p:cNvSpPr txBox="1"/>
              <p:nvPr/>
            </p:nvSpPr>
            <p:spPr>
              <a:xfrm>
                <a:off x="2035990" y="5604584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D7</a:t>
                </a:r>
              </a:p>
            </p:txBody>
          </p:sp>
          <p:sp>
            <p:nvSpPr>
              <p:cNvPr id="117" name="ZoneTexte 116">
                <a:extLst>
                  <a:ext uri="{FF2B5EF4-FFF2-40B4-BE49-F238E27FC236}">
                    <a16:creationId xmlns:a16="http://schemas.microsoft.com/office/drawing/2014/main" id="{A12E6798-A37B-95A5-CC62-DCAB489BE022}"/>
                  </a:ext>
                </a:extLst>
              </p:cNvPr>
              <p:cNvSpPr txBox="1"/>
              <p:nvPr/>
            </p:nvSpPr>
            <p:spPr>
              <a:xfrm>
                <a:off x="2035990" y="6437291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D7</a:t>
                </a:r>
              </a:p>
            </p:txBody>
          </p:sp>
        </p:grpSp>
      </p:grpSp>
      <p:grpSp>
        <p:nvGrpSpPr>
          <p:cNvPr id="156" name="Groupe 155">
            <a:extLst>
              <a:ext uri="{FF2B5EF4-FFF2-40B4-BE49-F238E27FC236}">
                <a16:creationId xmlns:a16="http://schemas.microsoft.com/office/drawing/2014/main" id="{1C65596F-1220-3165-1501-75F6DA4FB7AB}"/>
              </a:ext>
            </a:extLst>
          </p:cNvPr>
          <p:cNvGrpSpPr/>
          <p:nvPr/>
        </p:nvGrpSpPr>
        <p:grpSpPr>
          <a:xfrm>
            <a:off x="2164917" y="174488"/>
            <a:ext cx="7600060" cy="6074093"/>
            <a:chOff x="2164917" y="174488"/>
            <a:chExt cx="7600060" cy="6074093"/>
          </a:xfrm>
        </p:grpSpPr>
        <p:grpSp>
          <p:nvGrpSpPr>
            <p:cNvPr id="128" name="Groupe 127">
              <a:extLst>
                <a:ext uri="{FF2B5EF4-FFF2-40B4-BE49-F238E27FC236}">
                  <a16:creationId xmlns:a16="http://schemas.microsoft.com/office/drawing/2014/main" id="{26036E81-780B-09F2-88C9-339E68A38477}"/>
                </a:ext>
              </a:extLst>
            </p:cNvPr>
            <p:cNvGrpSpPr/>
            <p:nvPr/>
          </p:nvGrpSpPr>
          <p:grpSpPr>
            <a:xfrm>
              <a:off x="7097773" y="174488"/>
              <a:ext cx="209599" cy="6074093"/>
              <a:chOff x="7097773" y="174488"/>
              <a:chExt cx="209599" cy="6074093"/>
            </a:xfrm>
          </p:grpSpPr>
          <p:pic>
            <p:nvPicPr>
              <p:cNvPr id="120" name="Image 119">
                <a:extLst>
                  <a:ext uri="{FF2B5EF4-FFF2-40B4-BE49-F238E27FC236}">
                    <a16:creationId xmlns:a16="http://schemas.microsoft.com/office/drawing/2014/main" id="{B57F5965-60AE-2952-9FA6-1C9009D6F7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74488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1" name="Image 120">
                <a:extLst>
                  <a:ext uri="{FF2B5EF4-FFF2-40B4-BE49-F238E27FC236}">
                    <a16:creationId xmlns:a16="http://schemas.microsoft.com/office/drawing/2014/main" id="{608F26AA-6391-760A-3594-7F6C12C680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014203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2" name="Image 121">
                <a:extLst>
                  <a:ext uri="{FF2B5EF4-FFF2-40B4-BE49-F238E27FC236}">
                    <a16:creationId xmlns:a16="http://schemas.microsoft.com/office/drawing/2014/main" id="{30B58B05-C372-A46B-E944-F6D2CCD6B8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83857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3" name="Image 122">
                <a:extLst>
                  <a:ext uri="{FF2B5EF4-FFF2-40B4-BE49-F238E27FC236}">
                    <a16:creationId xmlns:a16="http://schemas.microsoft.com/office/drawing/2014/main" id="{8DFDE74B-C339-2979-9CA1-ABF2ADCA310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268781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4" name="Image 123">
                <a:extLst>
                  <a:ext uri="{FF2B5EF4-FFF2-40B4-BE49-F238E27FC236}">
                    <a16:creationId xmlns:a16="http://schemas.microsoft.com/office/drawing/2014/main" id="{CB4CA42D-C530-6F90-D46F-996A43E9B2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3525654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5" name="Image 124">
                <a:extLst>
                  <a:ext uri="{FF2B5EF4-FFF2-40B4-BE49-F238E27FC236}">
                    <a16:creationId xmlns:a16="http://schemas.microsoft.com/office/drawing/2014/main" id="{C61E22DA-5D20-28E4-9C76-B0C50C6D6F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4365369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6" name="Image 125">
                <a:extLst>
                  <a:ext uri="{FF2B5EF4-FFF2-40B4-BE49-F238E27FC236}">
                    <a16:creationId xmlns:a16="http://schemas.microsoft.com/office/drawing/2014/main" id="{4C3A15D1-2B8F-D3CA-5022-EC78AE13330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5189742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7" name="Image 126">
                <a:extLst>
                  <a:ext uri="{FF2B5EF4-FFF2-40B4-BE49-F238E27FC236}">
                    <a16:creationId xmlns:a16="http://schemas.microsoft.com/office/drawing/2014/main" id="{229FC32B-CCA0-8A78-DEFD-05B1462AB57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6038982"/>
                <a:ext cx="209599" cy="209599"/>
              </a:xfrm>
              <a:prstGeom prst="rect">
                <a:avLst/>
              </a:prstGeom>
            </p:spPr>
          </p:pic>
        </p:grpSp>
        <p:grpSp>
          <p:nvGrpSpPr>
            <p:cNvPr id="129" name="Groupe 128">
              <a:extLst>
                <a:ext uri="{FF2B5EF4-FFF2-40B4-BE49-F238E27FC236}">
                  <a16:creationId xmlns:a16="http://schemas.microsoft.com/office/drawing/2014/main" id="{2DB2ED61-49CA-9DF1-0967-6F5843AD3CA8}"/>
                </a:ext>
              </a:extLst>
            </p:cNvPr>
            <p:cNvGrpSpPr/>
            <p:nvPr/>
          </p:nvGrpSpPr>
          <p:grpSpPr>
            <a:xfrm>
              <a:off x="9555378" y="174488"/>
              <a:ext cx="209599" cy="6074093"/>
              <a:chOff x="7097773" y="174488"/>
              <a:chExt cx="209599" cy="6074093"/>
            </a:xfrm>
          </p:grpSpPr>
          <p:pic>
            <p:nvPicPr>
              <p:cNvPr id="130" name="Image 129">
                <a:extLst>
                  <a:ext uri="{FF2B5EF4-FFF2-40B4-BE49-F238E27FC236}">
                    <a16:creationId xmlns:a16="http://schemas.microsoft.com/office/drawing/2014/main" id="{638E0FAE-7A7F-6C23-C560-8E7E10379E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74488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1" name="Image 130">
                <a:extLst>
                  <a:ext uri="{FF2B5EF4-FFF2-40B4-BE49-F238E27FC236}">
                    <a16:creationId xmlns:a16="http://schemas.microsoft.com/office/drawing/2014/main" id="{A25B9314-9CCE-C2BA-38B4-9DA6FC4E2B3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014203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2" name="Image 131">
                <a:extLst>
                  <a:ext uri="{FF2B5EF4-FFF2-40B4-BE49-F238E27FC236}">
                    <a16:creationId xmlns:a16="http://schemas.microsoft.com/office/drawing/2014/main" id="{74B87E50-CC62-C47F-61C3-F76589C90C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83857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3" name="Image 132">
                <a:extLst>
                  <a:ext uri="{FF2B5EF4-FFF2-40B4-BE49-F238E27FC236}">
                    <a16:creationId xmlns:a16="http://schemas.microsoft.com/office/drawing/2014/main" id="{B4766410-2B3D-9B66-0343-F982F0B49A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268781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4" name="Image 133">
                <a:extLst>
                  <a:ext uri="{FF2B5EF4-FFF2-40B4-BE49-F238E27FC236}">
                    <a16:creationId xmlns:a16="http://schemas.microsoft.com/office/drawing/2014/main" id="{BBF3B79F-F6CE-7850-C22E-365EED527C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3525654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5" name="Image 134">
                <a:extLst>
                  <a:ext uri="{FF2B5EF4-FFF2-40B4-BE49-F238E27FC236}">
                    <a16:creationId xmlns:a16="http://schemas.microsoft.com/office/drawing/2014/main" id="{4003C3DA-B7A4-F680-2213-B46F1D8AC1D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4365369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6" name="Image 135">
                <a:extLst>
                  <a:ext uri="{FF2B5EF4-FFF2-40B4-BE49-F238E27FC236}">
                    <a16:creationId xmlns:a16="http://schemas.microsoft.com/office/drawing/2014/main" id="{21D8B7E7-8DAC-B1A6-6DA7-57C45D503A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5189742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7" name="Image 136">
                <a:extLst>
                  <a:ext uri="{FF2B5EF4-FFF2-40B4-BE49-F238E27FC236}">
                    <a16:creationId xmlns:a16="http://schemas.microsoft.com/office/drawing/2014/main" id="{97B7FCF0-E732-F2C2-7A61-391ECD16B68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6038982"/>
                <a:ext cx="209599" cy="209599"/>
              </a:xfrm>
              <a:prstGeom prst="rect">
                <a:avLst/>
              </a:prstGeom>
            </p:spPr>
          </p:pic>
        </p:grpSp>
        <p:grpSp>
          <p:nvGrpSpPr>
            <p:cNvPr id="138" name="Groupe 137">
              <a:extLst>
                <a:ext uri="{FF2B5EF4-FFF2-40B4-BE49-F238E27FC236}">
                  <a16:creationId xmlns:a16="http://schemas.microsoft.com/office/drawing/2014/main" id="{502A7742-B51B-147A-3237-0C7109DCFA22}"/>
                </a:ext>
              </a:extLst>
            </p:cNvPr>
            <p:cNvGrpSpPr/>
            <p:nvPr/>
          </p:nvGrpSpPr>
          <p:grpSpPr>
            <a:xfrm>
              <a:off x="2164917" y="174488"/>
              <a:ext cx="209599" cy="6074093"/>
              <a:chOff x="7097773" y="174488"/>
              <a:chExt cx="209599" cy="6074093"/>
            </a:xfrm>
          </p:grpSpPr>
          <p:pic>
            <p:nvPicPr>
              <p:cNvPr id="139" name="Image 138">
                <a:extLst>
                  <a:ext uri="{FF2B5EF4-FFF2-40B4-BE49-F238E27FC236}">
                    <a16:creationId xmlns:a16="http://schemas.microsoft.com/office/drawing/2014/main" id="{9DF2D150-6E3F-EDF7-EC1F-87911F9D21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74488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0" name="Image 139">
                <a:extLst>
                  <a:ext uri="{FF2B5EF4-FFF2-40B4-BE49-F238E27FC236}">
                    <a16:creationId xmlns:a16="http://schemas.microsoft.com/office/drawing/2014/main" id="{2913EEDC-6517-E50F-C00A-1DCFC2427D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014203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1" name="Image 140">
                <a:extLst>
                  <a:ext uri="{FF2B5EF4-FFF2-40B4-BE49-F238E27FC236}">
                    <a16:creationId xmlns:a16="http://schemas.microsoft.com/office/drawing/2014/main" id="{315861D0-4315-8502-6F17-93A779CCB1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83857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2" name="Image 141">
                <a:extLst>
                  <a:ext uri="{FF2B5EF4-FFF2-40B4-BE49-F238E27FC236}">
                    <a16:creationId xmlns:a16="http://schemas.microsoft.com/office/drawing/2014/main" id="{E3886E86-F726-1524-327D-9B8D6226394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268781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3" name="Image 142">
                <a:extLst>
                  <a:ext uri="{FF2B5EF4-FFF2-40B4-BE49-F238E27FC236}">
                    <a16:creationId xmlns:a16="http://schemas.microsoft.com/office/drawing/2014/main" id="{44029D18-D4DE-0885-5BF7-A4387015C9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3525654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4" name="Image 143">
                <a:extLst>
                  <a:ext uri="{FF2B5EF4-FFF2-40B4-BE49-F238E27FC236}">
                    <a16:creationId xmlns:a16="http://schemas.microsoft.com/office/drawing/2014/main" id="{AA60BC42-5A7C-45DC-89A7-9667D829D30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4365369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5" name="Image 144">
                <a:extLst>
                  <a:ext uri="{FF2B5EF4-FFF2-40B4-BE49-F238E27FC236}">
                    <a16:creationId xmlns:a16="http://schemas.microsoft.com/office/drawing/2014/main" id="{EC6C133D-4262-EC79-06C4-78D59D456A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5189742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6" name="Image 145">
                <a:extLst>
                  <a:ext uri="{FF2B5EF4-FFF2-40B4-BE49-F238E27FC236}">
                    <a16:creationId xmlns:a16="http://schemas.microsoft.com/office/drawing/2014/main" id="{2D9E1A13-3172-EABA-DAC3-71CD708099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6038982"/>
                <a:ext cx="209599" cy="209599"/>
              </a:xfrm>
              <a:prstGeom prst="rect">
                <a:avLst/>
              </a:prstGeom>
            </p:spPr>
          </p:pic>
        </p:grpSp>
        <p:grpSp>
          <p:nvGrpSpPr>
            <p:cNvPr id="147" name="Groupe 146">
              <a:extLst>
                <a:ext uri="{FF2B5EF4-FFF2-40B4-BE49-F238E27FC236}">
                  <a16:creationId xmlns:a16="http://schemas.microsoft.com/office/drawing/2014/main" id="{C72E7DEE-9407-4B69-B90D-525921C739B0}"/>
                </a:ext>
              </a:extLst>
            </p:cNvPr>
            <p:cNvGrpSpPr/>
            <p:nvPr/>
          </p:nvGrpSpPr>
          <p:grpSpPr>
            <a:xfrm>
              <a:off x="4622522" y="174488"/>
              <a:ext cx="209599" cy="6074093"/>
              <a:chOff x="7097773" y="174488"/>
              <a:chExt cx="209599" cy="6074093"/>
            </a:xfrm>
          </p:grpSpPr>
          <p:pic>
            <p:nvPicPr>
              <p:cNvPr id="148" name="Image 147">
                <a:extLst>
                  <a:ext uri="{FF2B5EF4-FFF2-40B4-BE49-F238E27FC236}">
                    <a16:creationId xmlns:a16="http://schemas.microsoft.com/office/drawing/2014/main" id="{384730DA-7609-4389-9A95-589CCEE9E5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74488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9" name="Image 148">
                <a:extLst>
                  <a:ext uri="{FF2B5EF4-FFF2-40B4-BE49-F238E27FC236}">
                    <a16:creationId xmlns:a16="http://schemas.microsoft.com/office/drawing/2014/main" id="{79C12D41-7915-CBFF-49B4-849C9FE4BB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014203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0" name="Image 149">
                <a:extLst>
                  <a:ext uri="{FF2B5EF4-FFF2-40B4-BE49-F238E27FC236}">
                    <a16:creationId xmlns:a16="http://schemas.microsoft.com/office/drawing/2014/main" id="{C003FE71-56E2-BE35-9C75-52C7B75E660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83857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1" name="Image 150">
                <a:extLst>
                  <a:ext uri="{FF2B5EF4-FFF2-40B4-BE49-F238E27FC236}">
                    <a16:creationId xmlns:a16="http://schemas.microsoft.com/office/drawing/2014/main" id="{239482A9-3F55-BE40-7767-57FB81A216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268781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2" name="Image 151">
                <a:extLst>
                  <a:ext uri="{FF2B5EF4-FFF2-40B4-BE49-F238E27FC236}">
                    <a16:creationId xmlns:a16="http://schemas.microsoft.com/office/drawing/2014/main" id="{9268FBCC-5323-8D5F-5B20-7513E53734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3525654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3" name="Image 152">
                <a:extLst>
                  <a:ext uri="{FF2B5EF4-FFF2-40B4-BE49-F238E27FC236}">
                    <a16:creationId xmlns:a16="http://schemas.microsoft.com/office/drawing/2014/main" id="{EB5D6AC1-57B5-C42F-DCDE-0476E91E16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4365369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4" name="Image 153">
                <a:extLst>
                  <a:ext uri="{FF2B5EF4-FFF2-40B4-BE49-F238E27FC236}">
                    <a16:creationId xmlns:a16="http://schemas.microsoft.com/office/drawing/2014/main" id="{155D1213-AF64-D789-0A83-940A9423BBD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5189742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5" name="Image 154">
                <a:extLst>
                  <a:ext uri="{FF2B5EF4-FFF2-40B4-BE49-F238E27FC236}">
                    <a16:creationId xmlns:a16="http://schemas.microsoft.com/office/drawing/2014/main" id="{344229DB-9239-E46B-F712-B6175D2E89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6038982"/>
                <a:ext cx="209599" cy="209599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9710856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esign plat de fond abstrait">
            <a:extLst>
              <a:ext uri="{FF2B5EF4-FFF2-40B4-BE49-F238E27FC236}">
                <a16:creationId xmlns:a16="http://schemas.microsoft.com/office/drawing/2014/main" id="{DBDBDDD1-AA40-47B2-9E0C-8E4CC7D4FA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81"/>
          <a:stretch/>
        </p:blipFill>
        <p:spPr bwMode="auto">
          <a:xfrm>
            <a:off x="-1" y="0"/>
            <a:ext cx="9906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4" name="Groupe 43">
            <a:extLst>
              <a:ext uri="{FF2B5EF4-FFF2-40B4-BE49-F238E27FC236}">
                <a16:creationId xmlns:a16="http://schemas.microsoft.com/office/drawing/2014/main" id="{3D6CFFB7-A34F-E234-5E42-87B7A2F20F13}"/>
              </a:ext>
            </a:extLst>
          </p:cNvPr>
          <p:cNvGrpSpPr/>
          <p:nvPr/>
        </p:nvGrpSpPr>
        <p:grpSpPr>
          <a:xfrm>
            <a:off x="131720" y="132559"/>
            <a:ext cx="9649589" cy="6550953"/>
            <a:chOff x="369676" y="243395"/>
            <a:chExt cx="9166647" cy="7647478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D8F8D994-EA2A-0C78-002F-05D93F05E7AD}"/>
                </a:ext>
              </a:extLst>
            </p:cNvPr>
            <p:cNvGrpSpPr/>
            <p:nvPr/>
          </p:nvGrpSpPr>
          <p:grpSpPr>
            <a:xfrm>
              <a:off x="369676" y="243395"/>
              <a:ext cx="9166647" cy="1812940"/>
              <a:chOff x="284581" y="243395"/>
              <a:chExt cx="9166647" cy="1812940"/>
            </a:xfrm>
          </p:grpSpPr>
          <p:grpSp>
            <p:nvGrpSpPr>
              <p:cNvPr id="3" name="Groupe 2">
                <a:extLst>
                  <a:ext uri="{FF2B5EF4-FFF2-40B4-BE49-F238E27FC236}">
                    <a16:creationId xmlns:a16="http://schemas.microsoft.com/office/drawing/2014/main" id="{AD4BD857-F080-D4D3-F38E-B55F1C73C4D4}"/>
                  </a:ext>
                </a:extLst>
              </p:cNvPr>
              <p:cNvGrpSpPr/>
              <p:nvPr/>
            </p:nvGrpSpPr>
            <p:grpSpPr>
              <a:xfrm>
                <a:off x="284581" y="243395"/>
                <a:ext cx="6836656" cy="1812940"/>
                <a:chOff x="284580" y="243395"/>
                <a:chExt cx="9295476" cy="6173263"/>
              </a:xfrm>
            </p:grpSpPr>
            <p:sp>
              <p:nvSpPr>
                <p:cNvPr id="10" name="Rectangle : coins arrondis 9">
                  <a:extLst>
                    <a:ext uri="{FF2B5EF4-FFF2-40B4-BE49-F238E27FC236}">
                      <a16:creationId xmlns:a16="http://schemas.microsoft.com/office/drawing/2014/main" id="{F5554F7F-0550-DC80-074B-5ED3E1CF0D77}"/>
                    </a:ext>
                  </a:extLst>
                </p:cNvPr>
                <p:cNvSpPr/>
                <p:nvPr/>
              </p:nvSpPr>
              <p:spPr>
                <a:xfrm>
                  <a:off x="284580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fée</a:t>
                  </a:r>
                </a:p>
              </p:txBody>
            </p:sp>
            <p:sp>
              <p:nvSpPr>
                <p:cNvPr id="84" name="Rectangle : coins arrondis 83">
                  <a:extLst>
                    <a:ext uri="{FF2B5EF4-FFF2-40B4-BE49-F238E27FC236}">
                      <a16:creationId xmlns:a16="http://schemas.microsoft.com/office/drawing/2014/main" id="{96B8893E-8C40-0E1F-3ADA-452225AA9141}"/>
                    </a:ext>
                  </a:extLst>
                </p:cNvPr>
                <p:cNvSpPr/>
                <p:nvPr/>
              </p:nvSpPr>
              <p:spPr>
                <a:xfrm>
                  <a:off x="3460078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framboisier</a:t>
                  </a:r>
                </a:p>
              </p:txBody>
            </p:sp>
            <p:sp>
              <p:nvSpPr>
                <p:cNvPr id="95" name="Rectangle : coins arrondis 94">
                  <a:extLst>
                    <a:ext uri="{FF2B5EF4-FFF2-40B4-BE49-F238E27FC236}">
                      <a16:creationId xmlns:a16="http://schemas.microsoft.com/office/drawing/2014/main" id="{3A49B013-6406-3AAF-1936-407DF80D2D35}"/>
                    </a:ext>
                  </a:extLst>
                </p:cNvPr>
                <p:cNvSpPr/>
                <p:nvPr/>
              </p:nvSpPr>
              <p:spPr>
                <a:xfrm>
                  <a:off x="6628056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goûter</a:t>
                  </a:r>
                </a:p>
              </p:txBody>
            </p:sp>
            <p:sp>
              <p:nvSpPr>
                <p:cNvPr id="101" name="Rectangle : coins arrondis 100">
                  <a:extLst>
                    <a:ext uri="{FF2B5EF4-FFF2-40B4-BE49-F238E27FC236}">
                      <a16:creationId xmlns:a16="http://schemas.microsoft.com/office/drawing/2014/main" id="{C1AC2E81-4ADF-CD56-2E6E-EC904D3C31A2}"/>
                    </a:ext>
                  </a:extLst>
                </p:cNvPr>
                <p:cNvSpPr/>
                <p:nvPr/>
              </p:nvSpPr>
              <p:spPr>
                <a:xfrm>
                  <a:off x="3460078" y="3554602"/>
                  <a:ext cx="2952000" cy="2862056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peuplier</a:t>
                  </a:r>
                </a:p>
              </p:txBody>
            </p:sp>
            <p:sp>
              <p:nvSpPr>
                <p:cNvPr id="107" name="Rectangle : coins arrondis 106">
                  <a:extLst>
                    <a:ext uri="{FF2B5EF4-FFF2-40B4-BE49-F238E27FC236}">
                      <a16:creationId xmlns:a16="http://schemas.microsoft.com/office/drawing/2014/main" id="{088CC6BE-DCA5-B310-FA9F-E2E52B05E05D}"/>
                    </a:ext>
                  </a:extLst>
                </p:cNvPr>
                <p:cNvSpPr/>
                <p:nvPr/>
              </p:nvSpPr>
              <p:spPr>
                <a:xfrm>
                  <a:off x="6628056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janvier</a:t>
                  </a:r>
                </a:p>
              </p:txBody>
            </p:sp>
            <p:sp>
              <p:nvSpPr>
                <p:cNvPr id="113" name="Rectangle : coins arrondis 112">
                  <a:extLst>
                    <a:ext uri="{FF2B5EF4-FFF2-40B4-BE49-F238E27FC236}">
                      <a16:creationId xmlns:a16="http://schemas.microsoft.com/office/drawing/2014/main" id="{74353842-E46E-9240-3CED-F3F73456A63C}"/>
                    </a:ext>
                  </a:extLst>
                </p:cNvPr>
                <p:cNvSpPr/>
                <p:nvPr/>
              </p:nvSpPr>
              <p:spPr>
                <a:xfrm>
                  <a:off x="284580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araignée</a:t>
                  </a:r>
                </a:p>
              </p:txBody>
            </p:sp>
          </p:grpSp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8AC43D6-F7F4-FD97-DE53-2F99AAB13568}"/>
                  </a:ext>
                </a:extLst>
              </p:cNvPr>
              <p:cNvSpPr/>
              <p:nvPr/>
            </p:nvSpPr>
            <p:spPr>
              <a:xfrm>
                <a:off x="7280085" y="243395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1920A05B-BC6B-E5D2-CB2F-E432A831D06F}"/>
                  </a:ext>
                </a:extLst>
              </p:cNvPr>
              <p:cNvSpPr/>
              <p:nvPr/>
            </p:nvSpPr>
            <p:spPr>
              <a:xfrm>
                <a:off x="7280085" y="1215818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</p:grpSp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0CA3527D-69E1-91C2-C6AE-6213D2A9F7BC}"/>
                </a:ext>
              </a:extLst>
            </p:cNvPr>
            <p:cNvGrpSpPr/>
            <p:nvPr/>
          </p:nvGrpSpPr>
          <p:grpSpPr>
            <a:xfrm>
              <a:off x="369676" y="2188241"/>
              <a:ext cx="9166647" cy="1812940"/>
              <a:chOff x="284581" y="243395"/>
              <a:chExt cx="9166647" cy="1812940"/>
            </a:xfrm>
          </p:grpSpPr>
          <p:grpSp>
            <p:nvGrpSpPr>
              <p:cNvPr id="14" name="Groupe 13">
                <a:extLst>
                  <a:ext uri="{FF2B5EF4-FFF2-40B4-BE49-F238E27FC236}">
                    <a16:creationId xmlns:a16="http://schemas.microsoft.com/office/drawing/2014/main" id="{CD4D8C0F-902A-7F99-D56B-88B5FB5DBCAF}"/>
                  </a:ext>
                </a:extLst>
              </p:cNvPr>
              <p:cNvGrpSpPr/>
              <p:nvPr/>
            </p:nvGrpSpPr>
            <p:grpSpPr>
              <a:xfrm>
                <a:off x="284581" y="243395"/>
                <a:ext cx="6836656" cy="1812940"/>
                <a:chOff x="284580" y="243395"/>
                <a:chExt cx="9295476" cy="6173263"/>
              </a:xfrm>
            </p:grpSpPr>
            <p:sp>
              <p:nvSpPr>
                <p:cNvPr id="17" name="Rectangle : coins arrondis 16">
                  <a:extLst>
                    <a:ext uri="{FF2B5EF4-FFF2-40B4-BE49-F238E27FC236}">
                      <a16:creationId xmlns:a16="http://schemas.microsoft.com/office/drawing/2014/main" id="{B17BB40D-6431-3AC9-508B-1BB74B6C2CB9}"/>
                    </a:ext>
                  </a:extLst>
                </p:cNvPr>
                <p:cNvSpPr/>
                <p:nvPr/>
              </p:nvSpPr>
              <p:spPr>
                <a:xfrm>
                  <a:off x="284580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soirée</a:t>
                  </a: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F04EAD59-3266-6B73-0F8D-6B0F1B11BFF6}"/>
                    </a:ext>
                  </a:extLst>
                </p:cNvPr>
                <p:cNvSpPr/>
                <p:nvPr/>
              </p:nvSpPr>
              <p:spPr>
                <a:xfrm>
                  <a:off x="3460078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saladier</a:t>
                  </a:r>
                </a:p>
              </p:txBody>
            </p:sp>
            <p:sp>
              <p:nvSpPr>
                <p:cNvPr id="19" name="Rectangle : coins arrondis 18">
                  <a:extLst>
                    <a:ext uri="{FF2B5EF4-FFF2-40B4-BE49-F238E27FC236}">
                      <a16:creationId xmlns:a16="http://schemas.microsoft.com/office/drawing/2014/main" id="{571CA956-2C94-350A-AB59-7558BE0FED9F}"/>
                    </a:ext>
                  </a:extLst>
                </p:cNvPr>
                <p:cNvSpPr/>
                <p:nvPr/>
              </p:nvSpPr>
              <p:spPr>
                <a:xfrm>
                  <a:off x="6628056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février</a:t>
                  </a:r>
                </a:p>
              </p:txBody>
            </p:sp>
            <p:sp>
              <p:nvSpPr>
                <p:cNvPr id="20" name="Rectangle : coins arrondis 19">
                  <a:extLst>
                    <a:ext uri="{FF2B5EF4-FFF2-40B4-BE49-F238E27FC236}">
                      <a16:creationId xmlns:a16="http://schemas.microsoft.com/office/drawing/2014/main" id="{ED101E0A-7910-2801-6833-CDBAF768674E}"/>
                    </a:ext>
                  </a:extLst>
                </p:cNvPr>
                <p:cNvSpPr/>
                <p:nvPr/>
              </p:nvSpPr>
              <p:spPr>
                <a:xfrm>
                  <a:off x="3460078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calendrier</a:t>
                  </a:r>
                </a:p>
              </p:txBody>
            </p:sp>
            <p:sp>
              <p:nvSpPr>
                <p:cNvPr id="21" name="Rectangle : coins arrondis 20">
                  <a:extLst>
                    <a:ext uri="{FF2B5EF4-FFF2-40B4-BE49-F238E27FC236}">
                      <a16:creationId xmlns:a16="http://schemas.microsoft.com/office/drawing/2014/main" id="{567121D7-F736-8FD4-C426-DFB9ADFE56C3}"/>
                    </a:ext>
                  </a:extLst>
                </p:cNvPr>
                <p:cNvSpPr/>
                <p:nvPr/>
              </p:nvSpPr>
              <p:spPr>
                <a:xfrm>
                  <a:off x="6628056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karaté</a:t>
                  </a:r>
                </a:p>
              </p:txBody>
            </p:sp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EB83F3F-22CE-DF53-9336-502F0432FF0B}"/>
                    </a:ext>
                  </a:extLst>
                </p:cNvPr>
                <p:cNvSpPr/>
                <p:nvPr/>
              </p:nvSpPr>
              <p:spPr>
                <a:xfrm>
                  <a:off x="284580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liberté</a:t>
                  </a:r>
                </a:p>
              </p:txBody>
            </p:sp>
          </p:grp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3E094993-D292-F7B3-B3D1-37A56437A6BB}"/>
                  </a:ext>
                </a:extLst>
              </p:cNvPr>
              <p:cNvSpPr/>
              <p:nvPr/>
            </p:nvSpPr>
            <p:spPr>
              <a:xfrm>
                <a:off x="7280085" y="243395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51E3CBFE-477D-5375-2756-D6429C74E65B}"/>
                  </a:ext>
                </a:extLst>
              </p:cNvPr>
              <p:cNvSpPr/>
              <p:nvPr/>
            </p:nvSpPr>
            <p:spPr>
              <a:xfrm>
                <a:off x="7280085" y="1215818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</p:grpSp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BFC4C87F-1D57-E7E5-AD3A-680D1D754168}"/>
                </a:ext>
              </a:extLst>
            </p:cNvPr>
            <p:cNvGrpSpPr/>
            <p:nvPr/>
          </p:nvGrpSpPr>
          <p:grpSpPr>
            <a:xfrm>
              <a:off x="369676" y="4133087"/>
              <a:ext cx="9166647" cy="1812940"/>
              <a:chOff x="284581" y="243395"/>
              <a:chExt cx="9166647" cy="1812940"/>
            </a:xfrm>
          </p:grpSpPr>
          <p:grpSp>
            <p:nvGrpSpPr>
              <p:cNvPr id="25" name="Groupe 24">
                <a:extLst>
                  <a:ext uri="{FF2B5EF4-FFF2-40B4-BE49-F238E27FC236}">
                    <a16:creationId xmlns:a16="http://schemas.microsoft.com/office/drawing/2014/main" id="{659CB31A-E82A-71A8-81DF-F0E509CCF3D1}"/>
                  </a:ext>
                </a:extLst>
              </p:cNvPr>
              <p:cNvGrpSpPr/>
              <p:nvPr/>
            </p:nvGrpSpPr>
            <p:grpSpPr>
              <a:xfrm>
                <a:off x="284581" y="243395"/>
                <a:ext cx="6836656" cy="1812940"/>
                <a:chOff x="284580" y="243395"/>
                <a:chExt cx="9295476" cy="6173263"/>
              </a:xfrm>
            </p:grpSpPr>
            <p:sp>
              <p:nvSpPr>
                <p:cNvPr id="28" name="Rectangle : coins arrondis 27">
                  <a:extLst>
                    <a:ext uri="{FF2B5EF4-FFF2-40B4-BE49-F238E27FC236}">
                      <a16:creationId xmlns:a16="http://schemas.microsoft.com/office/drawing/2014/main" id="{B34C1E25-2724-2675-EDAC-17C73528AEB5}"/>
                    </a:ext>
                  </a:extLst>
                </p:cNvPr>
                <p:cNvSpPr/>
                <p:nvPr/>
              </p:nvSpPr>
              <p:spPr>
                <a:xfrm>
                  <a:off x="284580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santé</a:t>
                  </a:r>
                </a:p>
              </p:txBody>
            </p:sp>
            <p:sp>
              <p:nvSpPr>
                <p:cNvPr id="29" name="Rectangle : coins arrondis 28">
                  <a:extLst>
                    <a:ext uri="{FF2B5EF4-FFF2-40B4-BE49-F238E27FC236}">
                      <a16:creationId xmlns:a16="http://schemas.microsoft.com/office/drawing/2014/main" id="{E73C13AB-38DD-DFE8-DE62-D3F53A794B52}"/>
                    </a:ext>
                  </a:extLst>
                </p:cNvPr>
                <p:cNvSpPr/>
                <p:nvPr/>
              </p:nvSpPr>
              <p:spPr>
                <a:xfrm>
                  <a:off x="3460078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oreiller</a:t>
                  </a:r>
                </a:p>
              </p:txBody>
            </p:sp>
            <p:sp>
              <p:nvSpPr>
                <p:cNvPr id="30" name="Rectangle : coins arrondis 29">
                  <a:extLst>
                    <a:ext uri="{FF2B5EF4-FFF2-40B4-BE49-F238E27FC236}">
                      <a16:creationId xmlns:a16="http://schemas.microsoft.com/office/drawing/2014/main" id="{4F90A02D-5906-2BA4-8551-853433BB008F}"/>
                    </a:ext>
                  </a:extLst>
                </p:cNvPr>
                <p:cNvSpPr/>
                <p:nvPr/>
              </p:nvSpPr>
              <p:spPr>
                <a:xfrm>
                  <a:off x="6628056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pâté</a:t>
                  </a:r>
                </a:p>
              </p:txBody>
            </p:sp>
            <p:sp>
              <p:nvSpPr>
                <p:cNvPr id="31" name="Rectangle : coins arrondis 30">
                  <a:extLst>
                    <a:ext uri="{FF2B5EF4-FFF2-40B4-BE49-F238E27FC236}">
                      <a16:creationId xmlns:a16="http://schemas.microsoft.com/office/drawing/2014/main" id="{5112D111-3E23-393A-D436-7D9F310F4013}"/>
                    </a:ext>
                  </a:extLst>
                </p:cNvPr>
                <p:cNvSpPr/>
                <p:nvPr/>
              </p:nvSpPr>
              <p:spPr>
                <a:xfrm>
                  <a:off x="3460078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voilier</a:t>
                  </a:r>
                </a:p>
              </p:txBody>
            </p:sp>
            <p:sp>
              <p:nvSpPr>
                <p:cNvPr id="32" name="Rectangle : coins arrondis 31">
                  <a:extLst>
                    <a:ext uri="{FF2B5EF4-FFF2-40B4-BE49-F238E27FC236}">
                      <a16:creationId xmlns:a16="http://schemas.microsoft.com/office/drawing/2014/main" id="{DBAB8191-D2BA-3E5A-38DA-CBA810068301}"/>
                    </a:ext>
                  </a:extLst>
                </p:cNvPr>
                <p:cNvSpPr/>
                <p:nvPr/>
              </p:nvSpPr>
              <p:spPr>
                <a:xfrm>
                  <a:off x="6628056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marché</a:t>
                  </a:r>
                </a:p>
              </p:txBody>
            </p:sp>
            <p:sp>
              <p:nvSpPr>
                <p:cNvPr id="33" name="Rectangle : coins arrondis 32">
                  <a:extLst>
                    <a:ext uri="{FF2B5EF4-FFF2-40B4-BE49-F238E27FC236}">
                      <a16:creationId xmlns:a16="http://schemas.microsoft.com/office/drawing/2014/main" id="{E14C4561-AEC7-FA00-CE8C-0B921448A761}"/>
                    </a:ext>
                  </a:extLst>
                </p:cNvPr>
                <p:cNvSpPr/>
                <p:nvPr/>
              </p:nvSpPr>
              <p:spPr>
                <a:xfrm>
                  <a:off x="284580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boucher</a:t>
                  </a:r>
                </a:p>
              </p:txBody>
            </p:sp>
          </p:grp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5243CA6E-0D76-61E8-3E15-308644A42EB8}"/>
                  </a:ext>
                </a:extLst>
              </p:cNvPr>
              <p:cNvSpPr/>
              <p:nvPr/>
            </p:nvSpPr>
            <p:spPr>
              <a:xfrm>
                <a:off x="7280085" y="243395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77EB21B3-830E-4F5A-729D-A17DF4AEA618}"/>
                  </a:ext>
                </a:extLst>
              </p:cNvPr>
              <p:cNvSpPr/>
              <p:nvPr/>
            </p:nvSpPr>
            <p:spPr>
              <a:xfrm>
                <a:off x="7280085" y="1215818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</p:grpSp>
        <p:grpSp>
          <p:nvGrpSpPr>
            <p:cNvPr id="34" name="Groupe 33">
              <a:extLst>
                <a:ext uri="{FF2B5EF4-FFF2-40B4-BE49-F238E27FC236}">
                  <a16:creationId xmlns:a16="http://schemas.microsoft.com/office/drawing/2014/main" id="{146F9320-A316-88B0-B5FA-213A91CF8951}"/>
                </a:ext>
              </a:extLst>
            </p:cNvPr>
            <p:cNvGrpSpPr/>
            <p:nvPr/>
          </p:nvGrpSpPr>
          <p:grpSpPr>
            <a:xfrm>
              <a:off x="369676" y="6077933"/>
              <a:ext cx="9166647" cy="1812940"/>
              <a:chOff x="284581" y="243395"/>
              <a:chExt cx="9166647" cy="1812940"/>
            </a:xfrm>
          </p:grpSpPr>
          <p:grpSp>
            <p:nvGrpSpPr>
              <p:cNvPr id="35" name="Groupe 34">
                <a:extLst>
                  <a:ext uri="{FF2B5EF4-FFF2-40B4-BE49-F238E27FC236}">
                    <a16:creationId xmlns:a16="http://schemas.microsoft.com/office/drawing/2014/main" id="{3FE2B1A8-6AFD-A38A-92CE-1325323BC35D}"/>
                  </a:ext>
                </a:extLst>
              </p:cNvPr>
              <p:cNvGrpSpPr/>
              <p:nvPr/>
            </p:nvGrpSpPr>
            <p:grpSpPr>
              <a:xfrm>
                <a:off x="284581" y="243395"/>
                <a:ext cx="6836656" cy="1812940"/>
                <a:chOff x="284580" y="243395"/>
                <a:chExt cx="9295476" cy="6173263"/>
              </a:xfrm>
            </p:grpSpPr>
            <p:sp>
              <p:nvSpPr>
                <p:cNvPr id="38" name="Rectangle : coins arrondis 37">
                  <a:extLst>
                    <a:ext uri="{FF2B5EF4-FFF2-40B4-BE49-F238E27FC236}">
                      <a16:creationId xmlns:a16="http://schemas.microsoft.com/office/drawing/2014/main" id="{18EAD824-68E8-E82B-D6F9-F7C1D7A884DE}"/>
                    </a:ext>
                  </a:extLst>
                </p:cNvPr>
                <p:cNvSpPr/>
                <p:nvPr/>
              </p:nvSpPr>
              <p:spPr>
                <a:xfrm>
                  <a:off x="284580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pâtissier</a:t>
                  </a:r>
                </a:p>
              </p:txBody>
            </p:sp>
            <p:sp>
              <p:nvSpPr>
                <p:cNvPr id="39" name="Rectangle : coins arrondis 38">
                  <a:extLst>
                    <a:ext uri="{FF2B5EF4-FFF2-40B4-BE49-F238E27FC236}">
                      <a16:creationId xmlns:a16="http://schemas.microsoft.com/office/drawing/2014/main" id="{42D97F02-EC40-43DE-C7F8-F451E1282492}"/>
                    </a:ext>
                  </a:extLst>
                </p:cNvPr>
                <p:cNvSpPr/>
                <p:nvPr/>
              </p:nvSpPr>
              <p:spPr>
                <a:xfrm>
                  <a:off x="3460078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épervier</a:t>
                  </a:r>
                </a:p>
              </p:txBody>
            </p:sp>
            <p:sp>
              <p:nvSpPr>
                <p:cNvPr id="40" name="Rectangle : coins arrondis 39">
                  <a:extLst>
                    <a:ext uri="{FF2B5EF4-FFF2-40B4-BE49-F238E27FC236}">
                      <a16:creationId xmlns:a16="http://schemas.microsoft.com/office/drawing/2014/main" id="{1F3C63B6-EA21-6B1F-0B6E-15625FDA820B}"/>
                    </a:ext>
                  </a:extLst>
                </p:cNvPr>
                <p:cNvSpPr/>
                <p:nvPr/>
              </p:nvSpPr>
              <p:spPr>
                <a:xfrm>
                  <a:off x="6628056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2800" dirty="0">
                    <a:solidFill>
                      <a:schemeClr val="tx1"/>
                    </a:solidFill>
                    <a:latin typeface="Andika french compact" panose="02000000000000000000" pitchFamily="2" charset="0"/>
                    <a:ea typeface="Andika french compact" panose="02000000000000000000" pitchFamily="2" charset="0"/>
                    <a:cs typeface="Andika french compact" panose="02000000000000000000" pitchFamily="2" charset="0"/>
                  </a:endParaRPr>
                </a:p>
              </p:txBody>
            </p:sp>
            <p:sp>
              <p:nvSpPr>
                <p:cNvPr id="41" name="Rectangle : coins arrondis 40">
                  <a:extLst>
                    <a:ext uri="{FF2B5EF4-FFF2-40B4-BE49-F238E27FC236}">
                      <a16:creationId xmlns:a16="http://schemas.microsoft.com/office/drawing/2014/main" id="{95E7F77A-CDB6-ACB9-3858-7E7A7E50F27B}"/>
                    </a:ext>
                  </a:extLst>
                </p:cNvPr>
                <p:cNvSpPr/>
                <p:nvPr/>
              </p:nvSpPr>
              <p:spPr>
                <a:xfrm>
                  <a:off x="3460078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sanglier</a:t>
                  </a:r>
                </a:p>
              </p:txBody>
            </p:sp>
            <p:sp>
              <p:nvSpPr>
                <p:cNvPr id="42" name="Rectangle : coins arrondis 41">
                  <a:extLst>
                    <a:ext uri="{FF2B5EF4-FFF2-40B4-BE49-F238E27FC236}">
                      <a16:creationId xmlns:a16="http://schemas.microsoft.com/office/drawing/2014/main" id="{0B23CF76-AD54-E6A4-C745-E781B725B85A}"/>
                    </a:ext>
                  </a:extLst>
                </p:cNvPr>
                <p:cNvSpPr/>
                <p:nvPr/>
              </p:nvSpPr>
              <p:spPr>
                <a:xfrm>
                  <a:off x="6628056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2800" dirty="0">
                    <a:solidFill>
                      <a:schemeClr val="tx1"/>
                    </a:solidFill>
                    <a:latin typeface="Andika french compact" panose="02000000000000000000" pitchFamily="2" charset="0"/>
                    <a:ea typeface="Andika french compact" panose="02000000000000000000" pitchFamily="2" charset="0"/>
                    <a:cs typeface="Andika french compact" panose="02000000000000000000" pitchFamily="2" charset="0"/>
                  </a:endParaRPr>
                </a:p>
              </p:txBody>
            </p:sp>
            <p:sp>
              <p:nvSpPr>
                <p:cNvPr id="43" name="Rectangle : coins arrondis 42">
                  <a:extLst>
                    <a:ext uri="{FF2B5EF4-FFF2-40B4-BE49-F238E27FC236}">
                      <a16:creationId xmlns:a16="http://schemas.microsoft.com/office/drawing/2014/main" id="{EC9869E2-384B-93CB-4DDA-1943C273724F}"/>
                    </a:ext>
                  </a:extLst>
                </p:cNvPr>
                <p:cNvSpPr/>
                <p:nvPr/>
              </p:nvSpPr>
              <p:spPr>
                <a:xfrm>
                  <a:off x="284580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chevalier</a:t>
                  </a:r>
                </a:p>
              </p:txBody>
            </p:sp>
          </p:grpSp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A3C53FF4-AADB-F5DB-CCFD-D90CD104642C}"/>
                  </a:ext>
                </a:extLst>
              </p:cNvPr>
              <p:cNvSpPr/>
              <p:nvPr/>
            </p:nvSpPr>
            <p:spPr>
              <a:xfrm>
                <a:off x="7280085" y="243395"/>
                <a:ext cx="2171143" cy="840516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  <p:sp>
            <p:nvSpPr>
              <p:cNvPr id="37" name="Rectangle : coins arrondis 36">
                <a:extLst>
                  <a:ext uri="{FF2B5EF4-FFF2-40B4-BE49-F238E27FC236}">
                    <a16:creationId xmlns:a16="http://schemas.microsoft.com/office/drawing/2014/main" id="{44D8E050-87C5-7983-D7BA-874A1A9BB1F9}"/>
                  </a:ext>
                </a:extLst>
              </p:cNvPr>
              <p:cNvSpPr/>
              <p:nvPr/>
            </p:nvSpPr>
            <p:spPr>
              <a:xfrm>
                <a:off x="7280085" y="1215818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</p:grpSp>
      </p:grpSp>
      <p:grpSp>
        <p:nvGrpSpPr>
          <p:cNvPr id="157" name="Groupe 156">
            <a:extLst>
              <a:ext uri="{FF2B5EF4-FFF2-40B4-BE49-F238E27FC236}">
                <a16:creationId xmlns:a16="http://schemas.microsoft.com/office/drawing/2014/main" id="{2B5EE2A8-30BD-9151-9611-07AC4AC63050}"/>
              </a:ext>
            </a:extLst>
          </p:cNvPr>
          <p:cNvGrpSpPr/>
          <p:nvPr/>
        </p:nvGrpSpPr>
        <p:grpSpPr>
          <a:xfrm>
            <a:off x="2114973" y="606338"/>
            <a:ext cx="7714037" cy="6077174"/>
            <a:chOff x="2114973" y="606338"/>
            <a:chExt cx="7714037" cy="6077174"/>
          </a:xfrm>
        </p:grpSpPr>
        <p:grpSp>
          <p:nvGrpSpPr>
            <p:cNvPr id="86" name="Groupe 85">
              <a:extLst>
                <a:ext uri="{FF2B5EF4-FFF2-40B4-BE49-F238E27FC236}">
                  <a16:creationId xmlns:a16="http://schemas.microsoft.com/office/drawing/2014/main" id="{6DAB35C4-D6FF-A411-7B03-D2F58474E510}"/>
                </a:ext>
              </a:extLst>
            </p:cNvPr>
            <p:cNvGrpSpPr/>
            <p:nvPr/>
          </p:nvGrpSpPr>
          <p:grpSpPr>
            <a:xfrm>
              <a:off x="2114973" y="606338"/>
              <a:ext cx="350624" cy="6077174"/>
              <a:chOff x="2035990" y="606338"/>
              <a:chExt cx="350624" cy="6077174"/>
            </a:xfrm>
          </p:grpSpPr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57059AC7-9605-CC8F-E679-EEB86255944A}"/>
                  </a:ext>
                </a:extLst>
              </p:cNvPr>
              <p:cNvSpPr txBox="1"/>
              <p:nvPr/>
            </p:nvSpPr>
            <p:spPr>
              <a:xfrm>
                <a:off x="2038442" y="606338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D8</a:t>
                </a:r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2ABA1222-EE09-9B66-81DF-A74E8DEE177B}"/>
                  </a:ext>
                </a:extLst>
              </p:cNvPr>
              <p:cNvSpPr txBox="1"/>
              <p:nvPr/>
            </p:nvSpPr>
            <p:spPr>
              <a:xfrm>
                <a:off x="2038442" y="1439045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D8</a:t>
                </a:r>
              </a:p>
            </p:txBody>
          </p:sp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0C277199-04B1-F421-410E-1155E7884198}"/>
                  </a:ext>
                </a:extLst>
              </p:cNvPr>
              <p:cNvSpPr txBox="1"/>
              <p:nvPr/>
            </p:nvSpPr>
            <p:spPr>
              <a:xfrm>
                <a:off x="2038442" y="2281988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D8</a:t>
                </a:r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DC7D5D75-B0FE-AF43-FA00-965E6289DD1D}"/>
                  </a:ext>
                </a:extLst>
              </p:cNvPr>
              <p:cNvSpPr txBox="1"/>
              <p:nvPr/>
            </p:nvSpPr>
            <p:spPr>
              <a:xfrm>
                <a:off x="2038442" y="3114695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D8</a:t>
                </a:r>
              </a:p>
            </p:txBody>
          </p:sp>
          <p:sp>
            <p:nvSpPr>
              <p:cNvPr id="81" name="ZoneTexte 80">
                <a:extLst>
                  <a:ext uri="{FF2B5EF4-FFF2-40B4-BE49-F238E27FC236}">
                    <a16:creationId xmlns:a16="http://schemas.microsoft.com/office/drawing/2014/main" id="{010AD3E1-FFB1-B0AE-AE57-462FC82D86CD}"/>
                  </a:ext>
                </a:extLst>
              </p:cNvPr>
              <p:cNvSpPr txBox="1"/>
              <p:nvPr/>
            </p:nvSpPr>
            <p:spPr>
              <a:xfrm>
                <a:off x="2035990" y="3938025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D8</a:t>
                </a:r>
              </a:p>
            </p:txBody>
          </p:sp>
          <p:sp>
            <p:nvSpPr>
              <p:cNvPr id="82" name="ZoneTexte 81">
                <a:extLst>
                  <a:ext uri="{FF2B5EF4-FFF2-40B4-BE49-F238E27FC236}">
                    <a16:creationId xmlns:a16="http://schemas.microsoft.com/office/drawing/2014/main" id="{A3A1A35A-3A75-DD96-2CEC-2B0C9F64B025}"/>
                  </a:ext>
                </a:extLst>
              </p:cNvPr>
              <p:cNvSpPr txBox="1"/>
              <p:nvPr/>
            </p:nvSpPr>
            <p:spPr>
              <a:xfrm>
                <a:off x="2035990" y="4770732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D8</a:t>
                </a:r>
              </a:p>
            </p:txBody>
          </p:sp>
          <p:sp>
            <p:nvSpPr>
              <p:cNvPr id="83" name="ZoneTexte 82">
                <a:extLst>
                  <a:ext uri="{FF2B5EF4-FFF2-40B4-BE49-F238E27FC236}">
                    <a16:creationId xmlns:a16="http://schemas.microsoft.com/office/drawing/2014/main" id="{DB5E38BC-2D9E-3D95-3431-894DB7352C5D}"/>
                  </a:ext>
                </a:extLst>
              </p:cNvPr>
              <p:cNvSpPr txBox="1"/>
              <p:nvPr/>
            </p:nvSpPr>
            <p:spPr>
              <a:xfrm>
                <a:off x="2035990" y="5604584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D8</a:t>
                </a:r>
              </a:p>
            </p:txBody>
          </p:sp>
          <p:sp>
            <p:nvSpPr>
              <p:cNvPr id="85" name="ZoneTexte 84">
                <a:extLst>
                  <a:ext uri="{FF2B5EF4-FFF2-40B4-BE49-F238E27FC236}">
                    <a16:creationId xmlns:a16="http://schemas.microsoft.com/office/drawing/2014/main" id="{7BA7BB0A-59F6-704E-2611-8E4CA7A11B06}"/>
                  </a:ext>
                </a:extLst>
              </p:cNvPr>
              <p:cNvSpPr txBox="1"/>
              <p:nvPr/>
            </p:nvSpPr>
            <p:spPr>
              <a:xfrm>
                <a:off x="2035990" y="6437291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D8</a:t>
                </a:r>
              </a:p>
            </p:txBody>
          </p:sp>
        </p:grpSp>
        <p:grpSp>
          <p:nvGrpSpPr>
            <p:cNvPr id="87" name="Groupe 86">
              <a:extLst>
                <a:ext uri="{FF2B5EF4-FFF2-40B4-BE49-F238E27FC236}">
                  <a16:creationId xmlns:a16="http://schemas.microsoft.com/office/drawing/2014/main" id="{6D3A6963-EB5E-9A66-AB43-B06E77103985}"/>
                </a:ext>
              </a:extLst>
            </p:cNvPr>
            <p:cNvGrpSpPr/>
            <p:nvPr/>
          </p:nvGrpSpPr>
          <p:grpSpPr>
            <a:xfrm>
              <a:off x="4573640" y="606338"/>
              <a:ext cx="350624" cy="6077174"/>
              <a:chOff x="2035990" y="606338"/>
              <a:chExt cx="350624" cy="6077174"/>
            </a:xfrm>
          </p:grpSpPr>
          <p:sp>
            <p:nvSpPr>
              <p:cNvPr id="88" name="ZoneTexte 87">
                <a:extLst>
                  <a:ext uri="{FF2B5EF4-FFF2-40B4-BE49-F238E27FC236}">
                    <a16:creationId xmlns:a16="http://schemas.microsoft.com/office/drawing/2014/main" id="{43047905-F1E4-A859-CDF9-4FB784FA4980}"/>
                  </a:ext>
                </a:extLst>
              </p:cNvPr>
              <p:cNvSpPr txBox="1"/>
              <p:nvPr/>
            </p:nvSpPr>
            <p:spPr>
              <a:xfrm>
                <a:off x="2038442" y="606338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D8</a:t>
                </a:r>
              </a:p>
            </p:txBody>
          </p:sp>
          <p:sp>
            <p:nvSpPr>
              <p:cNvPr id="89" name="ZoneTexte 88">
                <a:extLst>
                  <a:ext uri="{FF2B5EF4-FFF2-40B4-BE49-F238E27FC236}">
                    <a16:creationId xmlns:a16="http://schemas.microsoft.com/office/drawing/2014/main" id="{6B10D0BB-5804-2108-53E2-CB8BD7656E22}"/>
                  </a:ext>
                </a:extLst>
              </p:cNvPr>
              <p:cNvSpPr txBox="1"/>
              <p:nvPr/>
            </p:nvSpPr>
            <p:spPr>
              <a:xfrm>
                <a:off x="2038442" y="1439045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D8</a:t>
                </a:r>
              </a:p>
            </p:txBody>
          </p:sp>
          <p:sp>
            <p:nvSpPr>
              <p:cNvPr id="90" name="ZoneTexte 89">
                <a:extLst>
                  <a:ext uri="{FF2B5EF4-FFF2-40B4-BE49-F238E27FC236}">
                    <a16:creationId xmlns:a16="http://schemas.microsoft.com/office/drawing/2014/main" id="{CD5EC8E2-C249-1B8E-6E2A-956E5CF9FB69}"/>
                  </a:ext>
                </a:extLst>
              </p:cNvPr>
              <p:cNvSpPr txBox="1"/>
              <p:nvPr/>
            </p:nvSpPr>
            <p:spPr>
              <a:xfrm>
                <a:off x="2038442" y="2281988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D8</a:t>
                </a:r>
              </a:p>
            </p:txBody>
          </p:sp>
          <p:sp>
            <p:nvSpPr>
              <p:cNvPr id="91" name="ZoneTexte 90">
                <a:extLst>
                  <a:ext uri="{FF2B5EF4-FFF2-40B4-BE49-F238E27FC236}">
                    <a16:creationId xmlns:a16="http://schemas.microsoft.com/office/drawing/2014/main" id="{DADC77D7-1D98-C768-EA9A-20C8F16AA362}"/>
                  </a:ext>
                </a:extLst>
              </p:cNvPr>
              <p:cNvSpPr txBox="1"/>
              <p:nvPr/>
            </p:nvSpPr>
            <p:spPr>
              <a:xfrm>
                <a:off x="2038442" y="3114695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D8</a:t>
                </a:r>
              </a:p>
            </p:txBody>
          </p:sp>
          <p:sp>
            <p:nvSpPr>
              <p:cNvPr id="92" name="ZoneTexte 91">
                <a:extLst>
                  <a:ext uri="{FF2B5EF4-FFF2-40B4-BE49-F238E27FC236}">
                    <a16:creationId xmlns:a16="http://schemas.microsoft.com/office/drawing/2014/main" id="{A13CE625-5915-0899-D97C-255BABE1A4EC}"/>
                  </a:ext>
                </a:extLst>
              </p:cNvPr>
              <p:cNvSpPr txBox="1"/>
              <p:nvPr/>
            </p:nvSpPr>
            <p:spPr>
              <a:xfrm>
                <a:off x="2035990" y="3938025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D8</a:t>
                </a:r>
              </a:p>
            </p:txBody>
          </p:sp>
          <p:sp>
            <p:nvSpPr>
              <p:cNvPr id="93" name="ZoneTexte 92">
                <a:extLst>
                  <a:ext uri="{FF2B5EF4-FFF2-40B4-BE49-F238E27FC236}">
                    <a16:creationId xmlns:a16="http://schemas.microsoft.com/office/drawing/2014/main" id="{F1A9D7BB-D3C3-1B5F-DA73-4B25C4612BD8}"/>
                  </a:ext>
                </a:extLst>
              </p:cNvPr>
              <p:cNvSpPr txBox="1"/>
              <p:nvPr/>
            </p:nvSpPr>
            <p:spPr>
              <a:xfrm>
                <a:off x="2035990" y="4770732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D8</a:t>
                </a:r>
              </a:p>
            </p:txBody>
          </p:sp>
          <p:sp>
            <p:nvSpPr>
              <p:cNvPr id="94" name="ZoneTexte 93">
                <a:extLst>
                  <a:ext uri="{FF2B5EF4-FFF2-40B4-BE49-F238E27FC236}">
                    <a16:creationId xmlns:a16="http://schemas.microsoft.com/office/drawing/2014/main" id="{0217BD6D-22B1-1DE6-5F30-D220A57F236B}"/>
                  </a:ext>
                </a:extLst>
              </p:cNvPr>
              <p:cNvSpPr txBox="1"/>
              <p:nvPr/>
            </p:nvSpPr>
            <p:spPr>
              <a:xfrm>
                <a:off x="2035990" y="5604584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D8</a:t>
                </a:r>
              </a:p>
            </p:txBody>
          </p:sp>
          <p:sp>
            <p:nvSpPr>
              <p:cNvPr id="96" name="ZoneTexte 95">
                <a:extLst>
                  <a:ext uri="{FF2B5EF4-FFF2-40B4-BE49-F238E27FC236}">
                    <a16:creationId xmlns:a16="http://schemas.microsoft.com/office/drawing/2014/main" id="{C85081E9-0A63-2989-1770-945077D02C88}"/>
                  </a:ext>
                </a:extLst>
              </p:cNvPr>
              <p:cNvSpPr txBox="1"/>
              <p:nvPr/>
            </p:nvSpPr>
            <p:spPr>
              <a:xfrm>
                <a:off x="2035990" y="6437291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D8</a:t>
                </a:r>
              </a:p>
            </p:txBody>
          </p:sp>
        </p:grpSp>
        <p:grpSp>
          <p:nvGrpSpPr>
            <p:cNvPr id="97" name="Groupe 96">
              <a:extLst>
                <a:ext uri="{FF2B5EF4-FFF2-40B4-BE49-F238E27FC236}">
                  <a16:creationId xmlns:a16="http://schemas.microsoft.com/office/drawing/2014/main" id="{2140C267-96F1-3ECF-7230-D8AA4AEB0AE8}"/>
                </a:ext>
              </a:extLst>
            </p:cNvPr>
            <p:cNvGrpSpPr/>
            <p:nvPr/>
          </p:nvGrpSpPr>
          <p:grpSpPr>
            <a:xfrm>
              <a:off x="7022984" y="606338"/>
              <a:ext cx="350624" cy="6077174"/>
              <a:chOff x="2035990" y="606338"/>
              <a:chExt cx="350624" cy="6077174"/>
            </a:xfrm>
          </p:grpSpPr>
          <p:sp>
            <p:nvSpPr>
              <p:cNvPr id="98" name="ZoneTexte 97">
                <a:extLst>
                  <a:ext uri="{FF2B5EF4-FFF2-40B4-BE49-F238E27FC236}">
                    <a16:creationId xmlns:a16="http://schemas.microsoft.com/office/drawing/2014/main" id="{B444421D-231A-CF71-5725-3E4A914A6769}"/>
                  </a:ext>
                </a:extLst>
              </p:cNvPr>
              <p:cNvSpPr txBox="1"/>
              <p:nvPr/>
            </p:nvSpPr>
            <p:spPr>
              <a:xfrm>
                <a:off x="2038442" y="606338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D8</a:t>
                </a:r>
              </a:p>
            </p:txBody>
          </p:sp>
          <p:sp>
            <p:nvSpPr>
              <p:cNvPr id="99" name="ZoneTexte 98">
                <a:extLst>
                  <a:ext uri="{FF2B5EF4-FFF2-40B4-BE49-F238E27FC236}">
                    <a16:creationId xmlns:a16="http://schemas.microsoft.com/office/drawing/2014/main" id="{79192CF7-7EB9-C29E-7087-6F4BC9AE96B5}"/>
                  </a:ext>
                </a:extLst>
              </p:cNvPr>
              <p:cNvSpPr txBox="1"/>
              <p:nvPr/>
            </p:nvSpPr>
            <p:spPr>
              <a:xfrm>
                <a:off x="2038442" y="1439045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D8</a:t>
                </a:r>
              </a:p>
            </p:txBody>
          </p:sp>
          <p:sp>
            <p:nvSpPr>
              <p:cNvPr id="100" name="ZoneTexte 99">
                <a:extLst>
                  <a:ext uri="{FF2B5EF4-FFF2-40B4-BE49-F238E27FC236}">
                    <a16:creationId xmlns:a16="http://schemas.microsoft.com/office/drawing/2014/main" id="{A218465A-DB38-6BE6-D6E8-34DF27EE229D}"/>
                  </a:ext>
                </a:extLst>
              </p:cNvPr>
              <p:cNvSpPr txBox="1"/>
              <p:nvPr/>
            </p:nvSpPr>
            <p:spPr>
              <a:xfrm>
                <a:off x="2038442" y="2281988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D8</a:t>
                </a:r>
              </a:p>
            </p:txBody>
          </p:sp>
          <p:sp>
            <p:nvSpPr>
              <p:cNvPr id="102" name="ZoneTexte 101">
                <a:extLst>
                  <a:ext uri="{FF2B5EF4-FFF2-40B4-BE49-F238E27FC236}">
                    <a16:creationId xmlns:a16="http://schemas.microsoft.com/office/drawing/2014/main" id="{3CBC93E2-6B85-B2D7-974F-DD0854ECD40F}"/>
                  </a:ext>
                </a:extLst>
              </p:cNvPr>
              <p:cNvSpPr txBox="1"/>
              <p:nvPr/>
            </p:nvSpPr>
            <p:spPr>
              <a:xfrm>
                <a:off x="2038442" y="3114695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D8</a:t>
                </a:r>
              </a:p>
            </p:txBody>
          </p:sp>
          <p:sp>
            <p:nvSpPr>
              <p:cNvPr id="103" name="ZoneTexte 102">
                <a:extLst>
                  <a:ext uri="{FF2B5EF4-FFF2-40B4-BE49-F238E27FC236}">
                    <a16:creationId xmlns:a16="http://schemas.microsoft.com/office/drawing/2014/main" id="{A93BFEC9-F17A-2085-0CFD-CE7A35B2310A}"/>
                  </a:ext>
                </a:extLst>
              </p:cNvPr>
              <p:cNvSpPr txBox="1"/>
              <p:nvPr/>
            </p:nvSpPr>
            <p:spPr>
              <a:xfrm>
                <a:off x="2035990" y="3938025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D8</a:t>
                </a:r>
              </a:p>
            </p:txBody>
          </p:sp>
          <p:sp>
            <p:nvSpPr>
              <p:cNvPr id="104" name="ZoneTexte 103">
                <a:extLst>
                  <a:ext uri="{FF2B5EF4-FFF2-40B4-BE49-F238E27FC236}">
                    <a16:creationId xmlns:a16="http://schemas.microsoft.com/office/drawing/2014/main" id="{EA45E877-85AF-6C4E-9A3C-9EDA0E5C41FC}"/>
                  </a:ext>
                </a:extLst>
              </p:cNvPr>
              <p:cNvSpPr txBox="1"/>
              <p:nvPr/>
            </p:nvSpPr>
            <p:spPr>
              <a:xfrm>
                <a:off x="2035990" y="4770732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D8</a:t>
                </a:r>
              </a:p>
            </p:txBody>
          </p:sp>
          <p:sp>
            <p:nvSpPr>
              <p:cNvPr id="105" name="ZoneTexte 104">
                <a:extLst>
                  <a:ext uri="{FF2B5EF4-FFF2-40B4-BE49-F238E27FC236}">
                    <a16:creationId xmlns:a16="http://schemas.microsoft.com/office/drawing/2014/main" id="{27E32F93-1ACA-6977-93DC-6F8BD6466EC2}"/>
                  </a:ext>
                </a:extLst>
              </p:cNvPr>
              <p:cNvSpPr txBox="1"/>
              <p:nvPr/>
            </p:nvSpPr>
            <p:spPr>
              <a:xfrm>
                <a:off x="2035990" y="5604584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D8</a:t>
                </a:r>
              </a:p>
            </p:txBody>
          </p:sp>
          <p:sp>
            <p:nvSpPr>
              <p:cNvPr id="106" name="ZoneTexte 105">
                <a:extLst>
                  <a:ext uri="{FF2B5EF4-FFF2-40B4-BE49-F238E27FC236}">
                    <a16:creationId xmlns:a16="http://schemas.microsoft.com/office/drawing/2014/main" id="{07FE336B-97CC-BF4C-4756-8FCE64931D16}"/>
                  </a:ext>
                </a:extLst>
              </p:cNvPr>
              <p:cNvSpPr txBox="1"/>
              <p:nvPr/>
            </p:nvSpPr>
            <p:spPr>
              <a:xfrm>
                <a:off x="2035990" y="6437291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D8</a:t>
                </a:r>
              </a:p>
            </p:txBody>
          </p:sp>
        </p:grpSp>
        <p:grpSp>
          <p:nvGrpSpPr>
            <p:cNvPr id="108" name="Groupe 107">
              <a:extLst>
                <a:ext uri="{FF2B5EF4-FFF2-40B4-BE49-F238E27FC236}">
                  <a16:creationId xmlns:a16="http://schemas.microsoft.com/office/drawing/2014/main" id="{BC557065-6DCB-9E98-EBE5-A400146AD94D}"/>
                </a:ext>
              </a:extLst>
            </p:cNvPr>
            <p:cNvGrpSpPr/>
            <p:nvPr/>
          </p:nvGrpSpPr>
          <p:grpSpPr>
            <a:xfrm>
              <a:off x="9478386" y="606338"/>
              <a:ext cx="350624" cy="6077174"/>
              <a:chOff x="2035990" y="606338"/>
              <a:chExt cx="350624" cy="6077174"/>
            </a:xfrm>
          </p:grpSpPr>
          <p:sp>
            <p:nvSpPr>
              <p:cNvPr id="109" name="ZoneTexte 108">
                <a:extLst>
                  <a:ext uri="{FF2B5EF4-FFF2-40B4-BE49-F238E27FC236}">
                    <a16:creationId xmlns:a16="http://schemas.microsoft.com/office/drawing/2014/main" id="{37EC9477-1BC1-22BC-2CB7-F5553D5364FE}"/>
                  </a:ext>
                </a:extLst>
              </p:cNvPr>
              <p:cNvSpPr txBox="1"/>
              <p:nvPr/>
            </p:nvSpPr>
            <p:spPr>
              <a:xfrm>
                <a:off x="2038442" y="606338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D8</a:t>
                </a:r>
              </a:p>
            </p:txBody>
          </p:sp>
          <p:sp>
            <p:nvSpPr>
              <p:cNvPr id="110" name="ZoneTexte 109">
                <a:extLst>
                  <a:ext uri="{FF2B5EF4-FFF2-40B4-BE49-F238E27FC236}">
                    <a16:creationId xmlns:a16="http://schemas.microsoft.com/office/drawing/2014/main" id="{7868A913-9BC6-0509-8119-E5D31299D75B}"/>
                  </a:ext>
                </a:extLst>
              </p:cNvPr>
              <p:cNvSpPr txBox="1"/>
              <p:nvPr/>
            </p:nvSpPr>
            <p:spPr>
              <a:xfrm>
                <a:off x="2038442" y="1439045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D8</a:t>
                </a:r>
              </a:p>
            </p:txBody>
          </p:sp>
          <p:sp>
            <p:nvSpPr>
              <p:cNvPr id="111" name="ZoneTexte 110">
                <a:extLst>
                  <a:ext uri="{FF2B5EF4-FFF2-40B4-BE49-F238E27FC236}">
                    <a16:creationId xmlns:a16="http://schemas.microsoft.com/office/drawing/2014/main" id="{FC3224C8-9F41-E249-6A98-EF67322741B4}"/>
                  </a:ext>
                </a:extLst>
              </p:cNvPr>
              <p:cNvSpPr txBox="1"/>
              <p:nvPr/>
            </p:nvSpPr>
            <p:spPr>
              <a:xfrm>
                <a:off x="2038442" y="2281988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D8</a:t>
                </a:r>
              </a:p>
            </p:txBody>
          </p:sp>
          <p:sp>
            <p:nvSpPr>
              <p:cNvPr id="112" name="ZoneTexte 111">
                <a:extLst>
                  <a:ext uri="{FF2B5EF4-FFF2-40B4-BE49-F238E27FC236}">
                    <a16:creationId xmlns:a16="http://schemas.microsoft.com/office/drawing/2014/main" id="{58716CBE-F30E-65A3-20BE-CA47BB9DC570}"/>
                  </a:ext>
                </a:extLst>
              </p:cNvPr>
              <p:cNvSpPr txBox="1"/>
              <p:nvPr/>
            </p:nvSpPr>
            <p:spPr>
              <a:xfrm>
                <a:off x="2038442" y="3114695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D8</a:t>
                </a:r>
              </a:p>
            </p:txBody>
          </p:sp>
          <p:sp>
            <p:nvSpPr>
              <p:cNvPr id="114" name="ZoneTexte 113">
                <a:extLst>
                  <a:ext uri="{FF2B5EF4-FFF2-40B4-BE49-F238E27FC236}">
                    <a16:creationId xmlns:a16="http://schemas.microsoft.com/office/drawing/2014/main" id="{6B2045DC-5680-69CF-73AA-44BAA0F1DD5A}"/>
                  </a:ext>
                </a:extLst>
              </p:cNvPr>
              <p:cNvSpPr txBox="1"/>
              <p:nvPr/>
            </p:nvSpPr>
            <p:spPr>
              <a:xfrm>
                <a:off x="2035990" y="3938025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D8</a:t>
                </a:r>
              </a:p>
            </p:txBody>
          </p:sp>
          <p:sp>
            <p:nvSpPr>
              <p:cNvPr id="115" name="ZoneTexte 114">
                <a:extLst>
                  <a:ext uri="{FF2B5EF4-FFF2-40B4-BE49-F238E27FC236}">
                    <a16:creationId xmlns:a16="http://schemas.microsoft.com/office/drawing/2014/main" id="{A960E93A-0E87-7C98-DB76-2375F57FECE3}"/>
                  </a:ext>
                </a:extLst>
              </p:cNvPr>
              <p:cNvSpPr txBox="1"/>
              <p:nvPr/>
            </p:nvSpPr>
            <p:spPr>
              <a:xfrm>
                <a:off x="2035990" y="4770732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D8</a:t>
                </a:r>
              </a:p>
            </p:txBody>
          </p:sp>
          <p:sp>
            <p:nvSpPr>
              <p:cNvPr id="116" name="ZoneTexte 115">
                <a:extLst>
                  <a:ext uri="{FF2B5EF4-FFF2-40B4-BE49-F238E27FC236}">
                    <a16:creationId xmlns:a16="http://schemas.microsoft.com/office/drawing/2014/main" id="{93441099-65A6-1965-1D15-245D13C8D9EC}"/>
                  </a:ext>
                </a:extLst>
              </p:cNvPr>
              <p:cNvSpPr txBox="1"/>
              <p:nvPr/>
            </p:nvSpPr>
            <p:spPr>
              <a:xfrm>
                <a:off x="2035990" y="5604584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D8</a:t>
                </a:r>
              </a:p>
            </p:txBody>
          </p:sp>
          <p:sp>
            <p:nvSpPr>
              <p:cNvPr id="117" name="ZoneTexte 116">
                <a:extLst>
                  <a:ext uri="{FF2B5EF4-FFF2-40B4-BE49-F238E27FC236}">
                    <a16:creationId xmlns:a16="http://schemas.microsoft.com/office/drawing/2014/main" id="{A12E6798-A37B-95A5-CC62-DCAB489BE022}"/>
                  </a:ext>
                </a:extLst>
              </p:cNvPr>
              <p:cNvSpPr txBox="1"/>
              <p:nvPr/>
            </p:nvSpPr>
            <p:spPr>
              <a:xfrm>
                <a:off x="2035990" y="6437291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D8</a:t>
                </a:r>
              </a:p>
            </p:txBody>
          </p:sp>
        </p:grpSp>
      </p:grpSp>
      <p:grpSp>
        <p:nvGrpSpPr>
          <p:cNvPr id="156" name="Groupe 155">
            <a:extLst>
              <a:ext uri="{FF2B5EF4-FFF2-40B4-BE49-F238E27FC236}">
                <a16:creationId xmlns:a16="http://schemas.microsoft.com/office/drawing/2014/main" id="{1C65596F-1220-3165-1501-75F6DA4FB7AB}"/>
              </a:ext>
            </a:extLst>
          </p:cNvPr>
          <p:cNvGrpSpPr/>
          <p:nvPr/>
        </p:nvGrpSpPr>
        <p:grpSpPr>
          <a:xfrm>
            <a:off x="2164917" y="174488"/>
            <a:ext cx="7600060" cy="6074093"/>
            <a:chOff x="2164917" y="174488"/>
            <a:chExt cx="7600060" cy="6074093"/>
          </a:xfrm>
        </p:grpSpPr>
        <p:grpSp>
          <p:nvGrpSpPr>
            <p:cNvPr id="128" name="Groupe 127">
              <a:extLst>
                <a:ext uri="{FF2B5EF4-FFF2-40B4-BE49-F238E27FC236}">
                  <a16:creationId xmlns:a16="http://schemas.microsoft.com/office/drawing/2014/main" id="{26036E81-780B-09F2-88C9-339E68A38477}"/>
                </a:ext>
              </a:extLst>
            </p:cNvPr>
            <p:cNvGrpSpPr/>
            <p:nvPr/>
          </p:nvGrpSpPr>
          <p:grpSpPr>
            <a:xfrm>
              <a:off x="7097773" y="174488"/>
              <a:ext cx="209599" cy="6074093"/>
              <a:chOff x="7097773" y="174488"/>
              <a:chExt cx="209599" cy="6074093"/>
            </a:xfrm>
          </p:grpSpPr>
          <p:pic>
            <p:nvPicPr>
              <p:cNvPr id="120" name="Image 119">
                <a:extLst>
                  <a:ext uri="{FF2B5EF4-FFF2-40B4-BE49-F238E27FC236}">
                    <a16:creationId xmlns:a16="http://schemas.microsoft.com/office/drawing/2014/main" id="{B57F5965-60AE-2952-9FA6-1C9009D6F7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74488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1" name="Image 120">
                <a:extLst>
                  <a:ext uri="{FF2B5EF4-FFF2-40B4-BE49-F238E27FC236}">
                    <a16:creationId xmlns:a16="http://schemas.microsoft.com/office/drawing/2014/main" id="{608F26AA-6391-760A-3594-7F6C12C680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014203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2" name="Image 121">
                <a:extLst>
                  <a:ext uri="{FF2B5EF4-FFF2-40B4-BE49-F238E27FC236}">
                    <a16:creationId xmlns:a16="http://schemas.microsoft.com/office/drawing/2014/main" id="{30B58B05-C372-A46B-E944-F6D2CCD6B8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83857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3" name="Image 122">
                <a:extLst>
                  <a:ext uri="{FF2B5EF4-FFF2-40B4-BE49-F238E27FC236}">
                    <a16:creationId xmlns:a16="http://schemas.microsoft.com/office/drawing/2014/main" id="{8DFDE74B-C339-2979-9CA1-ABF2ADCA310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268781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4" name="Image 123">
                <a:extLst>
                  <a:ext uri="{FF2B5EF4-FFF2-40B4-BE49-F238E27FC236}">
                    <a16:creationId xmlns:a16="http://schemas.microsoft.com/office/drawing/2014/main" id="{CB4CA42D-C530-6F90-D46F-996A43E9B2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3525654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5" name="Image 124">
                <a:extLst>
                  <a:ext uri="{FF2B5EF4-FFF2-40B4-BE49-F238E27FC236}">
                    <a16:creationId xmlns:a16="http://schemas.microsoft.com/office/drawing/2014/main" id="{C61E22DA-5D20-28E4-9C76-B0C50C6D6F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4365369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6" name="Image 125">
                <a:extLst>
                  <a:ext uri="{FF2B5EF4-FFF2-40B4-BE49-F238E27FC236}">
                    <a16:creationId xmlns:a16="http://schemas.microsoft.com/office/drawing/2014/main" id="{4C3A15D1-2B8F-D3CA-5022-EC78AE13330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5189742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7" name="Image 126">
                <a:extLst>
                  <a:ext uri="{FF2B5EF4-FFF2-40B4-BE49-F238E27FC236}">
                    <a16:creationId xmlns:a16="http://schemas.microsoft.com/office/drawing/2014/main" id="{229FC32B-CCA0-8A78-DEFD-05B1462AB57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6038982"/>
                <a:ext cx="209599" cy="209599"/>
              </a:xfrm>
              <a:prstGeom prst="rect">
                <a:avLst/>
              </a:prstGeom>
            </p:spPr>
          </p:pic>
        </p:grpSp>
        <p:grpSp>
          <p:nvGrpSpPr>
            <p:cNvPr id="129" name="Groupe 128">
              <a:extLst>
                <a:ext uri="{FF2B5EF4-FFF2-40B4-BE49-F238E27FC236}">
                  <a16:creationId xmlns:a16="http://schemas.microsoft.com/office/drawing/2014/main" id="{2DB2ED61-49CA-9DF1-0967-6F5843AD3CA8}"/>
                </a:ext>
              </a:extLst>
            </p:cNvPr>
            <p:cNvGrpSpPr/>
            <p:nvPr/>
          </p:nvGrpSpPr>
          <p:grpSpPr>
            <a:xfrm>
              <a:off x="9555378" y="174488"/>
              <a:ext cx="209599" cy="6074093"/>
              <a:chOff x="7097773" y="174488"/>
              <a:chExt cx="209599" cy="6074093"/>
            </a:xfrm>
          </p:grpSpPr>
          <p:pic>
            <p:nvPicPr>
              <p:cNvPr id="130" name="Image 129">
                <a:extLst>
                  <a:ext uri="{FF2B5EF4-FFF2-40B4-BE49-F238E27FC236}">
                    <a16:creationId xmlns:a16="http://schemas.microsoft.com/office/drawing/2014/main" id="{638E0FAE-7A7F-6C23-C560-8E7E10379E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74488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1" name="Image 130">
                <a:extLst>
                  <a:ext uri="{FF2B5EF4-FFF2-40B4-BE49-F238E27FC236}">
                    <a16:creationId xmlns:a16="http://schemas.microsoft.com/office/drawing/2014/main" id="{A25B9314-9CCE-C2BA-38B4-9DA6FC4E2B3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014203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2" name="Image 131">
                <a:extLst>
                  <a:ext uri="{FF2B5EF4-FFF2-40B4-BE49-F238E27FC236}">
                    <a16:creationId xmlns:a16="http://schemas.microsoft.com/office/drawing/2014/main" id="{74B87E50-CC62-C47F-61C3-F76589C90C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83857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3" name="Image 132">
                <a:extLst>
                  <a:ext uri="{FF2B5EF4-FFF2-40B4-BE49-F238E27FC236}">
                    <a16:creationId xmlns:a16="http://schemas.microsoft.com/office/drawing/2014/main" id="{B4766410-2B3D-9B66-0343-F982F0B49A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268781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4" name="Image 133">
                <a:extLst>
                  <a:ext uri="{FF2B5EF4-FFF2-40B4-BE49-F238E27FC236}">
                    <a16:creationId xmlns:a16="http://schemas.microsoft.com/office/drawing/2014/main" id="{BBF3B79F-F6CE-7850-C22E-365EED527C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3525654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5" name="Image 134">
                <a:extLst>
                  <a:ext uri="{FF2B5EF4-FFF2-40B4-BE49-F238E27FC236}">
                    <a16:creationId xmlns:a16="http://schemas.microsoft.com/office/drawing/2014/main" id="{4003C3DA-B7A4-F680-2213-B46F1D8AC1D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4365369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6" name="Image 135">
                <a:extLst>
                  <a:ext uri="{FF2B5EF4-FFF2-40B4-BE49-F238E27FC236}">
                    <a16:creationId xmlns:a16="http://schemas.microsoft.com/office/drawing/2014/main" id="{21D8B7E7-8DAC-B1A6-6DA7-57C45D503A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5189742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7" name="Image 136">
                <a:extLst>
                  <a:ext uri="{FF2B5EF4-FFF2-40B4-BE49-F238E27FC236}">
                    <a16:creationId xmlns:a16="http://schemas.microsoft.com/office/drawing/2014/main" id="{97B7FCF0-E732-F2C2-7A61-391ECD16B68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6038982"/>
                <a:ext cx="209599" cy="209599"/>
              </a:xfrm>
              <a:prstGeom prst="rect">
                <a:avLst/>
              </a:prstGeom>
            </p:spPr>
          </p:pic>
        </p:grpSp>
        <p:grpSp>
          <p:nvGrpSpPr>
            <p:cNvPr id="138" name="Groupe 137">
              <a:extLst>
                <a:ext uri="{FF2B5EF4-FFF2-40B4-BE49-F238E27FC236}">
                  <a16:creationId xmlns:a16="http://schemas.microsoft.com/office/drawing/2014/main" id="{502A7742-B51B-147A-3237-0C7109DCFA22}"/>
                </a:ext>
              </a:extLst>
            </p:cNvPr>
            <p:cNvGrpSpPr/>
            <p:nvPr/>
          </p:nvGrpSpPr>
          <p:grpSpPr>
            <a:xfrm>
              <a:off x="2164917" y="174488"/>
              <a:ext cx="209599" cy="6074093"/>
              <a:chOff x="7097773" y="174488"/>
              <a:chExt cx="209599" cy="6074093"/>
            </a:xfrm>
          </p:grpSpPr>
          <p:pic>
            <p:nvPicPr>
              <p:cNvPr id="139" name="Image 138">
                <a:extLst>
                  <a:ext uri="{FF2B5EF4-FFF2-40B4-BE49-F238E27FC236}">
                    <a16:creationId xmlns:a16="http://schemas.microsoft.com/office/drawing/2014/main" id="{9DF2D150-6E3F-EDF7-EC1F-87911F9D21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74488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0" name="Image 139">
                <a:extLst>
                  <a:ext uri="{FF2B5EF4-FFF2-40B4-BE49-F238E27FC236}">
                    <a16:creationId xmlns:a16="http://schemas.microsoft.com/office/drawing/2014/main" id="{2913EEDC-6517-E50F-C00A-1DCFC2427D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014203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1" name="Image 140">
                <a:extLst>
                  <a:ext uri="{FF2B5EF4-FFF2-40B4-BE49-F238E27FC236}">
                    <a16:creationId xmlns:a16="http://schemas.microsoft.com/office/drawing/2014/main" id="{315861D0-4315-8502-6F17-93A779CCB1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83857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2" name="Image 141">
                <a:extLst>
                  <a:ext uri="{FF2B5EF4-FFF2-40B4-BE49-F238E27FC236}">
                    <a16:creationId xmlns:a16="http://schemas.microsoft.com/office/drawing/2014/main" id="{E3886E86-F726-1524-327D-9B8D6226394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268781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3" name="Image 142">
                <a:extLst>
                  <a:ext uri="{FF2B5EF4-FFF2-40B4-BE49-F238E27FC236}">
                    <a16:creationId xmlns:a16="http://schemas.microsoft.com/office/drawing/2014/main" id="{44029D18-D4DE-0885-5BF7-A4387015C9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3525654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4" name="Image 143">
                <a:extLst>
                  <a:ext uri="{FF2B5EF4-FFF2-40B4-BE49-F238E27FC236}">
                    <a16:creationId xmlns:a16="http://schemas.microsoft.com/office/drawing/2014/main" id="{AA60BC42-5A7C-45DC-89A7-9667D829D30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4365369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5" name="Image 144">
                <a:extLst>
                  <a:ext uri="{FF2B5EF4-FFF2-40B4-BE49-F238E27FC236}">
                    <a16:creationId xmlns:a16="http://schemas.microsoft.com/office/drawing/2014/main" id="{EC6C133D-4262-EC79-06C4-78D59D456A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5189742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6" name="Image 145">
                <a:extLst>
                  <a:ext uri="{FF2B5EF4-FFF2-40B4-BE49-F238E27FC236}">
                    <a16:creationId xmlns:a16="http://schemas.microsoft.com/office/drawing/2014/main" id="{2D9E1A13-3172-EABA-DAC3-71CD708099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6038982"/>
                <a:ext cx="209599" cy="209599"/>
              </a:xfrm>
              <a:prstGeom prst="rect">
                <a:avLst/>
              </a:prstGeom>
            </p:spPr>
          </p:pic>
        </p:grpSp>
        <p:grpSp>
          <p:nvGrpSpPr>
            <p:cNvPr id="147" name="Groupe 146">
              <a:extLst>
                <a:ext uri="{FF2B5EF4-FFF2-40B4-BE49-F238E27FC236}">
                  <a16:creationId xmlns:a16="http://schemas.microsoft.com/office/drawing/2014/main" id="{C72E7DEE-9407-4B69-B90D-525921C739B0}"/>
                </a:ext>
              </a:extLst>
            </p:cNvPr>
            <p:cNvGrpSpPr/>
            <p:nvPr/>
          </p:nvGrpSpPr>
          <p:grpSpPr>
            <a:xfrm>
              <a:off x="4622522" y="174488"/>
              <a:ext cx="209599" cy="6074093"/>
              <a:chOff x="7097773" y="174488"/>
              <a:chExt cx="209599" cy="6074093"/>
            </a:xfrm>
          </p:grpSpPr>
          <p:pic>
            <p:nvPicPr>
              <p:cNvPr id="148" name="Image 147">
                <a:extLst>
                  <a:ext uri="{FF2B5EF4-FFF2-40B4-BE49-F238E27FC236}">
                    <a16:creationId xmlns:a16="http://schemas.microsoft.com/office/drawing/2014/main" id="{384730DA-7609-4389-9A95-589CCEE9E5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74488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9" name="Image 148">
                <a:extLst>
                  <a:ext uri="{FF2B5EF4-FFF2-40B4-BE49-F238E27FC236}">
                    <a16:creationId xmlns:a16="http://schemas.microsoft.com/office/drawing/2014/main" id="{79C12D41-7915-CBFF-49B4-849C9FE4BB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014203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0" name="Image 149">
                <a:extLst>
                  <a:ext uri="{FF2B5EF4-FFF2-40B4-BE49-F238E27FC236}">
                    <a16:creationId xmlns:a16="http://schemas.microsoft.com/office/drawing/2014/main" id="{C003FE71-56E2-BE35-9C75-52C7B75E660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83857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1" name="Image 150">
                <a:extLst>
                  <a:ext uri="{FF2B5EF4-FFF2-40B4-BE49-F238E27FC236}">
                    <a16:creationId xmlns:a16="http://schemas.microsoft.com/office/drawing/2014/main" id="{239482A9-3F55-BE40-7767-57FB81A216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268781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2" name="Image 151">
                <a:extLst>
                  <a:ext uri="{FF2B5EF4-FFF2-40B4-BE49-F238E27FC236}">
                    <a16:creationId xmlns:a16="http://schemas.microsoft.com/office/drawing/2014/main" id="{9268FBCC-5323-8D5F-5B20-7513E53734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3525654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3" name="Image 152">
                <a:extLst>
                  <a:ext uri="{FF2B5EF4-FFF2-40B4-BE49-F238E27FC236}">
                    <a16:creationId xmlns:a16="http://schemas.microsoft.com/office/drawing/2014/main" id="{EB5D6AC1-57B5-C42F-DCDE-0476E91E16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4365369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4" name="Image 153">
                <a:extLst>
                  <a:ext uri="{FF2B5EF4-FFF2-40B4-BE49-F238E27FC236}">
                    <a16:creationId xmlns:a16="http://schemas.microsoft.com/office/drawing/2014/main" id="{155D1213-AF64-D789-0A83-940A9423BBD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5189742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5" name="Image 154">
                <a:extLst>
                  <a:ext uri="{FF2B5EF4-FFF2-40B4-BE49-F238E27FC236}">
                    <a16:creationId xmlns:a16="http://schemas.microsoft.com/office/drawing/2014/main" id="{344229DB-9239-E46B-F712-B6175D2E89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6038982"/>
                <a:ext cx="209599" cy="209599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2899742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Fond abstrait courbe bleu foncé">
            <a:extLst>
              <a:ext uri="{FF2B5EF4-FFF2-40B4-BE49-F238E27FC236}">
                <a16:creationId xmlns:a16="http://schemas.microsoft.com/office/drawing/2014/main" id="{9AEB529C-5CA2-EAF5-FD04-4E6597E101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49"/>
          <a:stretch/>
        </p:blipFill>
        <p:spPr bwMode="auto">
          <a:xfrm rot="5400000">
            <a:off x="1517987" y="-1530011"/>
            <a:ext cx="6870027" cy="9906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4" name="Groupe 43">
            <a:extLst>
              <a:ext uri="{FF2B5EF4-FFF2-40B4-BE49-F238E27FC236}">
                <a16:creationId xmlns:a16="http://schemas.microsoft.com/office/drawing/2014/main" id="{3D6CFFB7-A34F-E234-5E42-87B7A2F20F13}"/>
              </a:ext>
            </a:extLst>
          </p:cNvPr>
          <p:cNvGrpSpPr/>
          <p:nvPr/>
        </p:nvGrpSpPr>
        <p:grpSpPr>
          <a:xfrm>
            <a:off x="131720" y="132559"/>
            <a:ext cx="9649589" cy="6550953"/>
            <a:chOff x="369676" y="243395"/>
            <a:chExt cx="9166647" cy="7647478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D8F8D994-EA2A-0C78-002F-05D93F05E7AD}"/>
                </a:ext>
              </a:extLst>
            </p:cNvPr>
            <p:cNvGrpSpPr/>
            <p:nvPr/>
          </p:nvGrpSpPr>
          <p:grpSpPr>
            <a:xfrm>
              <a:off x="369676" y="243395"/>
              <a:ext cx="9166647" cy="1812940"/>
              <a:chOff x="284581" y="243395"/>
              <a:chExt cx="9166647" cy="1812940"/>
            </a:xfrm>
          </p:grpSpPr>
          <p:grpSp>
            <p:nvGrpSpPr>
              <p:cNvPr id="3" name="Groupe 2">
                <a:extLst>
                  <a:ext uri="{FF2B5EF4-FFF2-40B4-BE49-F238E27FC236}">
                    <a16:creationId xmlns:a16="http://schemas.microsoft.com/office/drawing/2014/main" id="{AD4BD857-F080-D4D3-F38E-B55F1C73C4D4}"/>
                  </a:ext>
                </a:extLst>
              </p:cNvPr>
              <p:cNvGrpSpPr/>
              <p:nvPr/>
            </p:nvGrpSpPr>
            <p:grpSpPr>
              <a:xfrm>
                <a:off x="284581" y="243395"/>
                <a:ext cx="6836656" cy="1812940"/>
                <a:chOff x="284580" y="243395"/>
                <a:chExt cx="9295476" cy="6173263"/>
              </a:xfrm>
            </p:grpSpPr>
            <p:sp>
              <p:nvSpPr>
                <p:cNvPr id="10" name="Rectangle : coins arrondis 9">
                  <a:extLst>
                    <a:ext uri="{FF2B5EF4-FFF2-40B4-BE49-F238E27FC236}">
                      <a16:creationId xmlns:a16="http://schemas.microsoft.com/office/drawing/2014/main" id="{F5554F7F-0550-DC80-074B-5ED3E1CF0D77}"/>
                    </a:ext>
                  </a:extLst>
                </p:cNvPr>
                <p:cNvSpPr/>
                <p:nvPr/>
              </p:nvSpPr>
              <p:spPr>
                <a:xfrm>
                  <a:off x="284580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cheval</a:t>
                  </a:r>
                </a:p>
              </p:txBody>
            </p:sp>
            <p:sp>
              <p:nvSpPr>
                <p:cNvPr id="84" name="Rectangle : coins arrondis 83">
                  <a:extLst>
                    <a:ext uri="{FF2B5EF4-FFF2-40B4-BE49-F238E27FC236}">
                      <a16:creationId xmlns:a16="http://schemas.microsoft.com/office/drawing/2014/main" id="{96B8893E-8C40-0E1F-3ADA-452225AA9141}"/>
                    </a:ext>
                  </a:extLst>
                </p:cNvPr>
                <p:cNvSpPr/>
                <p:nvPr/>
              </p:nvSpPr>
              <p:spPr>
                <a:xfrm>
                  <a:off x="3460078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pneu</a:t>
                  </a:r>
                </a:p>
              </p:txBody>
            </p:sp>
            <p:sp>
              <p:nvSpPr>
                <p:cNvPr id="95" name="Rectangle : coins arrondis 94">
                  <a:extLst>
                    <a:ext uri="{FF2B5EF4-FFF2-40B4-BE49-F238E27FC236}">
                      <a16:creationId xmlns:a16="http://schemas.microsoft.com/office/drawing/2014/main" id="{3A49B013-6406-3AAF-1936-407DF80D2D35}"/>
                    </a:ext>
                  </a:extLst>
                </p:cNvPr>
                <p:cNvSpPr/>
                <p:nvPr/>
              </p:nvSpPr>
              <p:spPr>
                <a:xfrm>
                  <a:off x="6628056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furieuse</a:t>
                  </a:r>
                </a:p>
              </p:txBody>
            </p:sp>
            <p:sp>
              <p:nvSpPr>
                <p:cNvPr id="101" name="Rectangle : coins arrondis 100">
                  <a:extLst>
                    <a:ext uri="{FF2B5EF4-FFF2-40B4-BE49-F238E27FC236}">
                      <a16:creationId xmlns:a16="http://schemas.microsoft.com/office/drawing/2014/main" id="{C1AC2E81-4ADF-CD56-2E6E-EC904D3C31A2}"/>
                    </a:ext>
                  </a:extLst>
                </p:cNvPr>
                <p:cNvSpPr/>
                <p:nvPr/>
              </p:nvSpPr>
              <p:spPr>
                <a:xfrm>
                  <a:off x="3460078" y="3554602"/>
                  <a:ext cx="2952000" cy="2862056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lieu</a:t>
                  </a:r>
                </a:p>
              </p:txBody>
            </p:sp>
            <p:sp>
              <p:nvSpPr>
                <p:cNvPr id="107" name="Rectangle : coins arrondis 106">
                  <a:extLst>
                    <a:ext uri="{FF2B5EF4-FFF2-40B4-BE49-F238E27FC236}">
                      <a16:creationId xmlns:a16="http://schemas.microsoft.com/office/drawing/2014/main" id="{088CC6BE-DCA5-B310-FA9F-E2E52B05E05D}"/>
                    </a:ext>
                  </a:extLst>
                </p:cNvPr>
                <p:cNvSpPr/>
                <p:nvPr/>
              </p:nvSpPr>
              <p:spPr>
                <a:xfrm>
                  <a:off x="6628056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docteur</a:t>
                  </a:r>
                </a:p>
              </p:txBody>
            </p:sp>
            <p:sp>
              <p:nvSpPr>
                <p:cNvPr id="113" name="Rectangle : coins arrondis 112">
                  <a:extLst>
                    <a:ext uri="{FF2B5EF4-FFF2-40B4-BE49-F238E27FC236}">
                      <a16:creationId xmlns:a16="http://schemas.microsoft.com/office/drawing/2014/main" id="{74353842-E46E-9240-3CED-F3F73456A63C}"/>
                    </a:ext>
                  </a:extLst>
                </p:cNvPr>
                <p:cNvSpPr/>
                <p:nvPr/>
              </p:nvSpPr>
              <p:spPr>
                <a:xfrm>
                  <a:off x="284580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grenier</a:t>
                  </a:r>
                </a:p>
              </p:txBody>
            </p:sp>
          </p:grpSp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8AC43D6-F7F4-FD97-DE53-2F99AAB13568}"/>
                  </a:ext>
                </a:extLst>
              </p:cNvPr>
              <p:cNvSpPr/>
              <p:nvPr/>
            </p:nvSpPr>
            <p:spPr>
              <a:xfrm>
                <a:off x="7280085" y="243395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1920A05B-BC6B-E5D2-CB2F-E432A831D06F}"/>
                  </a:ext>
                </a:extLst>
              </p:cNvPr>
              <p:cNvSpPr/>
              <p:nvPr/>
            </p:nvSpPr>
            <p:spPr>
              <a:xfrm>
                <a:off x="7280085" y="1215818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</p:grpSp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0CA3527D-69E1-91C2-C6AE-6213D2A9F7BC}"/>
                </a:ext>
              </a:extLst>
            </p:cNvPr>
            <p:cNvGrpSpPr/>
            <p:nvPr/>
          </p:nvGrpSpPr>
          <p:grpSpPr>
            <a:xfrm>
              <a:off x="369676" y="2188241"/>
              <a:ext cx="9166647" cy="1812940"/>
              <a:chOff x="284581" y="243395"/>
              <a:chExt cx="9166647" cy="1812940"/>
            </a:xfrm>
          </p:grpSpPr>
          <p:grpSp>
            <p:nvGrpSpPr>
              <p:cNvPr id="14" name="Groupe 13">
                <a:extLst>
                  <a:ext uri="{FF2B5EF4-FFF2-40B4-BE49-F238E27FC236}">
                    <a16:creationId xmlns:a16="http://schemas.microsoft.com/office/drawing/2014/main" id="{CD4D8C0F-902A-7F99-D56B-88B5FB5DBCAF}"/>
                  </a:ext>
                </a:extLst>
              </p:cNvPr>
              <p:cNvGrpSpPr/>
              <p:nvPr/>
            </p:nvGrpSpPr>
            <p:grpSpPr>
              <a:xfrm>
                <a:off x="284581" y="243395"/>
                <a:ext cx="6836656" cy="1812940"/>
                <a:chOff x="284580" y="243395"/>
                <a:chExt cx="9295476" cy="6173263"/>
              </a:xfrm>
            </p:grpSpPr>
            <p:sp>
              <p:nvSpPr>
                <p:cNvPr id="17" name="Rectangle : coins arrondis 16">
                  <a:extLst>
                    <a:ext uri="{FF2B5EF4-FFF2-40B4-BE49-F238E27FC236}">
                      <a16:creationId xmlns:a16="http://schemas.microsoft.com/office/drawing/2014/main" id="{B17BB40D-6431-3AC9-508B-1BB74B6C2CB9}"/>
                    </a:ext>
                  </a:extLst>
                </p:cNvPr>
                <p:cNvSpPr/>
                <p:nvPr/>
              </p:nvSpPr>
              <p:spPr>
                <a:xfrm>
                  <a:off x="284580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repas</a:t>
                  </a: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F04EAD59-3266-6B73-0F8D-6B0F1B11BFF6}"/>
                    </a:ext>
                  </a:extLst>
                </p:cNvPr>
                <p:cNvSpPr/>
                <p:nvPr/>
              </p:nvSpPr>
              <p:spPr>
                <a:xfrm>
                  <a:off x="3460078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creux</a:t>
                  </a:r>
                </a:p>
              </p:txBody>
            </p:sp>
            <p:sp>
              <p:nvSpPr>
                <p:cNvPr id="19" name="Rectangle : coins arrondis 18">
                  <a:extLst>
                    <a:ext uri="{FF2B5EF4-FFF2-40B4-BE49-F238E27FC236}">
                      <a16:creationId xmlns:a16="http://schemas.microsoft.com/office/drawing/2014/main" id="{571CA956-2C94-350A-AB59-7558BE0FED9F}"/>
                    </a:ext>
                  </a:extLst>
                </p:cNvPr>
                <p:cNvSpPr/>
                <p:nvPr/>
              </p:nvSpPr>
              <p:spPr>
                <a:xfrm>
                  <a:off x="6628056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chanteur</a:t>
                  </a:r>
                </a:p>
              </p:txBody>
            </p:sp>
            <p:sp>
              <p:nvSpPr>
                <p:cNvPr id="20" name="Rectangle : coins arrondis 19">
                  <a:extLst>
                    <a:ext uri="{FF2B5EF4-FFF2-40B4-BE49-F238E27FC236}">
                      <a16:creationId xmlns:a16="http://schemas.microsoft.com/office/drawing/2014/main" id="{ED101E0A-7910-2801-6833-CDBAF768674E}"/>
                    </a:ext>
                  </a:extLst>
                </p:cNvPr>
                <p:cNvSpPr/>
                <p:nvPr/>
              </p:nvSpPr>
              <p:spPr>
                <a:xfrm>
                  <a:off x="3460078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vieux</a:t>
                  </a:r>
                </a:p>
              </p:txBody>
            </p:sp>
            <p:sp>
              <p:nvSpPr>
                <p:cNvPr id="21" name="Rectangle : coins arrondis 20">
                  <a:extLst>
                    <a:ext uri="{FF2B5EF4-FFF2-40B4-BE49-F238E27FC236}">
                      <a16:creationId xmlns:a16="http://schemas.microsoft.com/office/drawing/2014/main" id="{567121D7-F736-8FD4-C426-DFB9ADFE56C3}"/>
                    </a:ext>
                  </a:extLst>
                </p:cNvPr>
                <p:cNvSpPr/>
                <p:nvPr/>
              </p:nvSpPr>
              <p:spPr>
                <a:xfrm>
                  <a:off x="6628056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lecteur</a:t>
                  </a:r>
                </a:p>
              </p:txBody>
            </p:sp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EB83F3F-22CE-DF53-9336-502F0432FF0B}"/>
                    </a:ext>
                  </a:extLst>
                </p:cNvPr>
                <p:cNvSpPr/>
                <p:nvPr/>
              </p:nvSpPr>
              <p:spPr>
                <a:xfrm>
                  <a:off x="284580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peluche</a:t>
                  </a:r>
                </a:p>
              </p:txBody>
            </p:sp>
          </p:grp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3E094993-D292-F7B3-B3D1-37A56437A6BB}"/>
                  </a:ext>
                </a:extLst>
              </p:cNvPr>
              <p:cNvSpPr/>
              <p:nvPr/>
            </p:nvSpPr>
            <p:spPr>
              <a:xfrm>
                <a:off x="7280085" y="243395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51E3CBFE-477D-5375-2756-D6429C74E65B}"/>
                  </a:ext>
                </a:extLst>
              </p:cNvPr>
              <p:cNvSpPr/>
              <p:nvPr/>
            </p:nvSpPr>
            <p:spPr>
              <a:xfrm>
                <a:off x="7280085" y="1215818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</p:grpSp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BFC4C87F-1D57-E7E5-AD3A-680D1D754168}"/>
                </a:ext>
              </a:extLst>
            </p:cNvPr>
            <p:cNvGrpSpPr/>
            <p:nvPr/>
          </p:nvGrpSpPr>
          <p:grpSpPr>
            <a:xfrm>
              <a:off x="369676" y="4133087"/>
              <a:ext cx="9166647" cy="1812940"/>
              <a:chOff x="284581" y="243395"/>
              <a:chExt cx="9166647" cy="1812940"/>
            </a:xfrm>
          </p:grpSpPr>
          <p:grpSp>
            <p:nvGrpSpPr>
              <p:cNvPr id="25" name="Groupe 24">
                <a:extLst>
                  <a:ext uri="{FF2B5EF4-FFF2-40B4-BE49-F238E27FC236}">
                    <a16:creationId xmlns:a16="http://schemas.microsoft.com/office/drawing/2014/main" id="{659CB31A-E82A-71A8-81DF-F0E509CCF3D1}"/>
                  </a:ext>
                </a:extLst>
              </p:cNvPr>
              <p:cNvGrpSpPr/>
              <p:nvPr/>
            </p:nvGrpSpPr>
            <p:grpSpPr>
              <a:xfrm>
                <a:off x="284581" y="243395"/>
                <a:ext cx="6836656" cy="1812940"/>
                <a:chOff x="284580" y="243395"/>
                <a:chExt cx="9295476" cy="6173263"/>
              </a:xfrm>
            </p:grpSpPr>
            <p:sp>
              <p:nvSpPr>
                <p:cNvPr id="28" name="Rectangle : coins arrondis 27">
                  <a:extLst>
                    <a:ext uri="{FF2B5EF4-FFF2-40B4-BE49-F238E27FC236}">
                      <a16:creationId xmlns:a16="http://schemas.microsoft.com/office/drawing/2014/main" id="{B34C1E25-2724-2675-EDAC-17C73528AEB5}"/>
                    </a:ext>
                  </a:extLst>
                </p:cNvPr>
                <p:cNvSpPr/>
                <p:nvPr/>
              </p:nvSpPr>
              <p:spPr>
                <a:xfrm>
                  <a:off x="284580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regarder</a:t>
                  </a:r>
                </a:p>
              </p:txBody>
            </p:sp>
            <p:sp>
              <p:nvSpPr>
                <p:cNvPr id="29" name="Rectangle : coins arrondis 28">
                  <a:extLst>
                    <a:ext uri="{FF2B5EF4-FFF2-40B4-BE49-F238E27FC236}">
                      <a16:creationId xmlns:a16="http://schemas.microsoft.com/office/drawing/2014/main" id="{E73C13AB-38DD-DFE8-DE62-D3F53A794B52}"/>
                    </a:ext>
                  </a:extLst>
                </p:cNvPr>
                <p:cNvSpPr/>
                <p:nvPr/>
              </p:nvSpPr>
              <p:spPr>
                <a:xfrm>
                  <a:off x="3460078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curieux</a:t>
                  </a:r>
                </a:p>
              </p:txBody>
            </p:sp>
            <p:sp>
              <p:nvSpPr>
                <p:cNvPr id="30" name="Rectangle : coins arrondis 29">
                  <a:extLst>
                    <a:ext uri="{FF2B5EF4-FFF2-40B4-BE49-F238E27FC236}">
                      <a16:creationId xmlns:a16="http://schemas.microsoft.com/office/drawing/2014/main" id="{4F90A02D-5906-2BA4-8551-853433BB008F}"/>
                    </a:ext>
                  </a:extLst>
                </p:cNvPr>
                <p:cNvSpPr/>
                <p:nvPr/>
              </p:nvSpPr>
              <p:spPr>
                <a:xfrm>
                  <a:off x="6628056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2800" dirty="0">
                    <a:solidFill>
                      <a:schemeClr val="tx1"/>
                    </a:solidFill>
                    <a:latin typeface="Andika french compact" panose="02000000000000000000" pitchFamily="2" charset="0"/>
                    <a:ea typeface="Andika french compact" panose="02000000000000000000" pitchFamily="2" charset="0"/>
                    <a:cs typeface="Andika french compact" panose="02000000000000000000" pitchFamily="2" charset="0"/>
                  </a:endParaRPr>
                </a:p>
              </p:txBody>
            </p:sp>
            <p:sp>
              <p:nvSpPr>
                <p:cNvPr id="31" name="Rectangle : coins arrondis 30">
                  <a:extLst>
                    <a:ext uri="{FF2B5EF4-FFF2-40B4-BE49-F238E27FC236}">
                      <a16:creationId xmlns:a16="http://schemas.microsoft.com/office/drawing/2014/main" id="{5112D111-3E23-393A-D436-7D9F310F4013}"/>
                    </a:ext>
                  </a:extLst>
                </p:cNvPr>
                <p:cNvSpPr/>
                <p:nvPr/>
              </p:nvSpPr>
              <p:spPr>
                <a:xfrm>
                  <a:off x="3460078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gazeux</a:t>
                  </a:r>
                </a:p>
              </p:txBody>
            </p:sp>
            <p:sp>
              <p:nvSpPr>
                <p:cNvPr id="32" name="Rectangle : coins arrondis 31">
                  <a:extLst>
                    <a:ext uri="{FF2B5EF4-FFF2-40B4-BE49-F238E27FC236}">
                      <a16:creationId xmlns:a16="http://schemas.microsoft.com/office/drawing/2014/main" id="{DBAB8191-D2BA-3E5A-38DA-CBA810068301}"/>
                    </a:ext>
                  </a:extLst>
                </p:cNvPr>
                <p:cNvSpPr/>
                <p:nvPr/>
              </p:nvSpPr>
              <p:spPr>
                <a:xfrm>
                  <a:off x="6628056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2800" dirty="0">
                    <a:solidFill>
                      <a:schemeClr val="tx1"/>
                    </a:solidFill>
                    <a:latin typeface="Andika french compact" panose="02000000000000000000" pitchFamily="2" charset="0"/>
                    <a:ea typeface="Andika french compact" panose="02000000000000000000" pitchFamily="2" charset="0"/>
                    <a:cs typeface="Andika french compact" panose="02000000000000000000" pitchFamily="2" charset="0"/>
                  </a:endParaRPr>
                </a:p>
              </p:txBody>
            </p:sp>
            <p:sp>
              <p:nvSpPr>
                <p:cNvPr id="33" name="Rectangle : coins arrondis 32">
                  <a:extLst>
                    <a:ext uri="{FF2B5EF4-FFF2-40B4-BE49-F238E27FC236}">
                      <a16:creationId xmlns:a16="http://schemas.microsoft.com/office/drawing/2014/main" id="{E14C4561-AEC7-FA00-CE8C-0B921448A761}"/>
                    </a:ext>
                  </a:extLst>
                </p:cNvPr>
                <p:cNvSpPr/>
                <p:nvPr/>
              </p:nvSpPr>
              <p:spPr>
                <a:xfrm>
                  <a:off x="284580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feu</a:t>
                  </a:r>
                </a:p>
              </p:txBody>
            </p:sp>
          </p:grp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5243CA6E-0D76-61E8-3E15-308644A42EB8}"/>
                  </a:ext>
                </a:extLst>
              </p:cNvPr>
              <p:cNvSpPr/>
              <p:nvPr/>
            </p:nvSpPr>
            <p:spPr>
              <a:xfrm>
                <a:off x="7280085" y="243395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77EB21B3-830E-4F5A-729D-A17DF4AEA618}"/>
                  </a:ext>
                </a:extLst>
              </p:cNvPr>
              <p:cNvSpPr/>
              <p:nvPr/>
            </p:nvSpPr>
            <p:spPr>
              <a:xfrm>
                <a:off x="7280085" y="1215818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</p:grpSp>
        <p:grpSp>
          <p:nvGrpSpPr>
            <p:cNvPr id="34" name="Groupe 33">
              <a:extLst>
                <a:ext uri="{FF2B5EF4-FFF2-40B4-BE49-F238E27FC236}">
                  <a16:creationId xmlns:a16="http://schemas.microsoft.com/office/drawing/2014/main" id="{146F9320-A316-88B0-B5FA-213A91CF8951}"/>
                </a:ext>
              </a:extLst>
            </p:cNvPr>
            <p:cNvGrpSpPr/>
            <p:nvPr/>
          </p:nvGrpSpPr>
          <p:grpSpPr>
            <a:xfrm>
              <a:off x="369676" y="6077933"/>
              <a:ext cx="9166647" cy="1812940"/>
              <a:chOff x="284581" y="243395"/>
              <a:chExt cx="9166647" cy="1812940"/>
            </a:xfrm>
          </p:grpSpPr>
          <p:grpSp>
            <p:nvGrpSpPr>
              <p:cNvPr id="35" name="Groupe 34">
                <a:extLst>
                  <a:ext uri="{FF2B5EF4-FFF2-40B4-BE49-F238E27FC236}">
                    <a16:creationId xmlns:a16="http://schemas.microsoft.com/office/drawing/2014/main" id="{3FE2B1A8-6AFD-A38A-92CE-1325323BC35D}"/>
                  </a:ext>
                </a:extLst>
              </p:cNvPr>
              <p:cNvGrpSpPr/>
              <p:nvPr/>
            </p:nvGrpSpPr>
            <p:grpSpPr>
              <a:xfrm>
                <a:off x="284581" y="243395"/>
                <a:ext cx="6836656" cy="1812940"/>
                <a:chOff x="284580" y="243395"/>
                <a:chExt cx="9295476" cy="6173263"/>
              </a:xfrm>
            </p:grpSpPr>
            <p:sp>
              <p:nvSpPr>
                <p:cNvPr id="38" name="Rectangle : coins arrondis 37">
                  <a:extLst>
                    <a:ext uri="{FF2B5EF4-FFF2-40B4-BE49-F238E27FC236}">
                      <a16:creationId xmlns:a16="http://schemas.microsoft.com/office/drawing/2014/main" id="{18EAD824-68E8-E82B-D6F9-F7C1D7A884DE}"/>
                    </a:ext>
                  </a:extLst>
                </p:cNvPr>
                <p:cNvSpPr/>
                <p:nvPr/>
              </p:nvSpPr>
              <p:spPr>
                <a:xfrm>
                  <a:off x="284580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bleu</a:t>
                  </a:r>
                </a:p>
              </p:txBody>
            </p:sp>
            <p:sp>
              <p:nvSpPr>
                <p:cNvPr id="39" name="Rectangle : coins arrondis 38">
                  <a:extLst>
                    <a:ext uri="{FF2B5EF4-FFF2-40B4-BE49-F238E27FC236}">
                      <a16:creationId xmlns:a16="http://schemas.microsoft.com/office/drawing/2014/main" id="{42D97F02-EC40-43DE-C7F8-F451E1282492}"/>
                    </a:ext>
                  </a:extLst>
                </p:cNvPr>
                <p:cNvSpPr/>
                <p:nvPr/>
              </p:nvSpPr>
              <p:spPr>
                <a:xfrm>
                  <a:off x="3460078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coureuse</a:t>
                  </a:r>
                </a:p>
              </p:txBody>
            </p:sp>
            <p:sp>
              <p:nvSpPr>
                <p:cNvPr id="40" name="Rectangle : coins arrondis 39">
                  <a:extLst>
                    <a:ext uri="{FF2B5EF4-FFF2-40B4-BE49-F238E27FC236}">
                      <a16:creationId xmlns:a16="http://schemas.microsoft.com/office/drawing/2014/main" id="{1F3C63B6-EA21-6B1F-0B6E-15625FDA820B}"/>
                    </a:ext>
                  </a:extLst>
                </p:cNvPr>
                <p:cNvSpPr/>
                <p:nvPr/>
              </p:nvSpPr>
              <p:spPr>
                <a:xfrm>
                  <a:off x="6628056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2800" dirty="0">
                    <a:solidFill>
                      <a:schemeClr val="tx1"/>
                    </a:solidFill>
                    <a:latin typeface="Andika french compact" panose="02000000000000000000" pitchFamily="2" charset="0"/>
                    <a:ea typeface="Andika french compact" panose="02000000000000000000" pitchFamily="2" charset="0"/>
                    <a:cs typeface="Andika french compact" panose="02000000000000000000" pitchFamily="2" charset="0"/>
                  </a:endParaRPr>
                </a:p>
              </p:txBody>
            </p:sp>
            <p:sp>
              <p:nvSpPr>
                <p:cNvPr id="41" name="Rectangle : coins arrondis 40">
                  <a:extLst>
                    <a:ext uri="{FF2B5EF4-FFF2-40B4-BE49-F238E27FC236}">
                      <a16:creationId xmlns:a16="http://schemas.microsoft.com/office/drawing/2014/main" id="{95E7F77A-CDB6-ACB9-3858-7E7A7E50F27B}"/>
                    </a:ext>
                  </a:extLst>
                </p:cNvPr>
                <p:cNvSpPr/>
                <p:nvPr/>
              </p:nvSpPr>
              <p:spPr>
                <a:xfrm>
                  <a:off x="3460078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affreuse</a:t>
                  </a:r>
                </a:p>
              </p:txBody>
            </p:sp>
            <p:sp>
              <p:nvSpPr>
                <p:cNvPr id="42" name="Rectangle : coins arrondis 41">
                  <a:extLst>
                    <a:ext uri="{FF2B5EF4-FFF2-40B4-BE49-F238E27FC236}">
                      <a16:creationId xmlns:a16="http://schemas.microsoft.com/office/drawing/2014/main" id="{0B23CF76-AD54-E6A4-C745-E781B725B85A}"/>
                    </a:ext>
                  </a:extLst>
                </p:cNvPr>
                <p:cNvSpPr/>
                <p:nvPr/>
              </p:nvSpPr>
              <p:spPr>
                <a:xfrm>
                  <a:off x="6628056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2800" dirty="0">
                    <a:solidFill>
                      <a:schemeClr val="tx1"/>
                    </a:solidFill>
                    <a:latin typeface="Andika french compact" panose="02000000000000000000" pitchFamily="2" charset="0"/>
                    <a:ea typeface="Andika french compact" panose="02000000000000000000" pitchFamily="2" charset="0"/>
                    <a:cs typeface="Andika french compact" panose="02000000000000000000" pitchFamily="2" charset="0"/>
                  </a:endParaRPr>
                </a:p>
              </p:txBody>
            </p:sp>
            <p:sp>
              <p:nvSpPr>
                <p:cNvPr id="43" name="Rectangle : coins arrondis 42">
                  <a:extLst>
                    <a:ext uri="{FF2B5EF4-FFF2-40B4-BE49-F238E27FC236}">
                      <a16:creationId xmlns:a16="http://schemas.microsoft.com/office/drawing/2014/main" id="{EC9869E2-384B-93CB-4DDA-1943C273724F}"/>
                    </a:ext>
                  </a:extLst>
                </p:cNvPr>
                <p:cNvSpPr/>
                <p:nvPr/>
              </p:nvSpPr>
              <p:spPr>
                <a:xfrm>
                  <a:off x="284580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un peu</a:t>
                  </a:r>
                </a:p>
              </p:txBody>
            </p:sp>
          </p:grpSp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A3C53FF4-AADB-F5DB-CCFD-D90CD104642C}"/>
                  </a:ext>
                </a:extLst>
              </p:cNvPr>
              <p:cNvSpPr/>
              <p:nvPr/>
            </p:nvSpPr>
            <p:spPr>
              <a:xfrm>
                <a:off x="7280085" y="243395"/>
                <a:ext cx="2171143" cy="840516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  <p:sp>
            <p:nvSpPr>
              <p:cNvPr id="37" name="Rectangle : coins arrondis 36">
                <a:extLst>
                  <a:ext uri="{FF2B5EF4-FFF2-40B4-BE49-F238E27FC236}">
                    <a16:creationId xmlns:a16="http://schemas.microsoft.com/office/drawing/2014/main" id="{44D8E050-87C5-7983-D7BA-874A1A9BB1F9}"/>
                  </a:ext>
                </a:extLst>
              </p:cNvPr>
              <p:cNvSpPr/>
              <p:nvPr/>
            </p:nvSpPr>
            <p:spPr>
              <a:xfrm>
                <a:off x="7280085" y="1215818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</p:grpSp>
      </p:grpSp>
      <p:grpSp>
        <p:nvGrpSpPr>
          <p:cNvPr id="157" name="Groupe 156">
            <a:extLst>
              <a:ext uri="{FF2B5EF4-FFF2-40B4-BE49-F238E27FC236}">
                <a16:creationId xmlns:a16="http://schemas.microsoft.com/office/drawing/2014/main" id="{2B5EE2A8-30BD-9151-9611-07AC4AC63050}"/>
              </a:ext>
            </a:extLst>
          </p:cNvPr>
          <p:cNvGrpSpPr/>
          <p:nvPr/>
        </p:nvGrpSpPr>
        <p:grpSpPr>
          <a:xfrm>
            <a:off x="2114973" y="606338"/>
            <a:ext cx="7714037" cy="6077174"/>
            <a:chOff x="2114973" y="606338"/>
            <a:chExt cx="7714037" cy="6077174"/>
          </a:xfrm>
        </p:grpSpPr>
        <p:grpSp>
          <p:nvGrpSpPr>
            <p:cNvPr id="86" name="Groupe 85">
              <a:extLst>
                <a:ext uri="{FF2B5EF4-FFF2-40B4-BE49-F238E27FC236}">
                  <a16:creationId xmlns:a16="http://schemas.microsoft.com/office/drawing/2014/main" id="{6DAB35C4-D6FF-A411-7B03-D2F58474E510}"/>
                </a:ext>
              </a:extLst>
            </p:cNvPr>
            <p:cNvGrpSpPr/>
            <p:nvPr/>
          </p:nvGrpSpPr>
          <p:grpSpPr>
            <a:xfrm>
              <a:off x="2114973" y="606338"/>
              <a:ext cx="350624" cy="6077174"/>
              <a:chOff x="2035990" y="606338"/>
              <a:chExt cx="350624" cy="6077174"/>
            </a:xfrm>
          </p:grpSpPr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57059AC7-9605-CC8F-E679-EEB86255944A}"/>
                  </a:ext>
                </a:extLst>
              </p:cNvPr>
              <p:cNvSpPr txBox="1"/>
              <p:nvPr/>
            </p:nvSpPr>
            <p:spPr>
              <a:xfrm>
                <a:off x="2038442" y="606338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D9</a:t>
                </a:r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2ABA1222-EE09-9B66-81DF-A74E8DEE177B}"/>
                  </a:ext>
                </a:extLst>
              </p:cNvPr>
              <p:cNvSpPr txBox="1"/>
              <p:nvPr/>
            </p:nvSpPr>
            <p:spPr>
              <a:xfrm>
                <a:off x="2038442" y="1439045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D9</a:t>
                </a:r>
              </a:p>
            </p:txBody>
          </p:sp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0C277199-04B1-F421-410E-1155E7884198}"/>
                  </a:ext>
                </a:extLst>
              </p:cNvPr>
              <p:cNvSpPr txBox="1"/>
              <p:nvPr/>
            </p:nvSpPr>
            <p:spPr>
              <a:xfrm>
                <a:off x="2038442" y="2281988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D9</a:t>
                </a:r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DC7D5D75-B0FE-AF43-FA00-965E6289DD1D}"/>
                  </a:ext>
                </a:extLst>
              </p:cNvPr>
              <p:cNvSpPr txBox="1"/>
              <p:nvPr/>
            </p:nvSpPr>
            <p:spPr>
              <a:xfrm>
                <a:off x="2038442" y="3114695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D9</a:t>
                </a:r>
              </a:p>
            </p:txBody>
          </p:sp>
          <p:sp>
            <p:nvSpPr>
              <p:cNvPr id="81" name="ZoneTexte 80">
                <a:extLst>
                  <a:ext uri="{FF2B5EF4-FFF2-40B4-BE49-F238E27FC236}">
                    <a16:creationId xmlns:a16="http://schemas.microsoft.com/office/drawing/2014/main" id="{010AD3E1-FFB1-B0AE-AE57-462FC82D86CD}"/>
                  </a:ext>
                </a:extLst>
              </p:cNvPr>
              <p:cNvSpPr txBox="1"/>
              <p:nvPr/>
            </p:nvSpPr>
            <p:spPr>
              <a:xfrm>
                <a:off x="2035990" y="3938025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D9</a:t>
                </a:r>
              </a:p>
            </p:txBody>
          </p:sp>
          <p:sp>
            <p:nvSpPr>
              <p:cNvPr id="82" name="ZoneTexte 81">
                <a:extLst>
                  <a:ext uri="{FF2B5EF4-FFF2-40B4-BE49-F238E27FC236}">
                    <a16:creationId xmlns:a16="http://schemas.microsoft.com/office/drawing/2014/main" id="{A3A1A35A-3A75-DD96-2CEC-2B0C9F64B025}"/>
                  </a:ext>
                </a:extLst>
              </p:cNvPr>
              <p:cNvSpPr txBox="1"/>
              <p:nvPr/>
            </p:nvSpPr>
            <p:spPr>
              <a:xfrm>
                <a:off x="2035990" y="4770732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D9</a:t>
                </a:r>
              </a:p>
            </p:txBody>
          </p:sp>
          <p:sp>
            <p:nvSpPr>
              <p:cNvPr id="83" name="ZoneTexte 82">
                <a:extLst>
                  <a:ext uri="{FF2B5EF4-FFF2-40B4-BE49-F238E27FC236}">
                    <a16:creationId xmlns:a16="http://schemas.microsoft.com/office/drawing/2014/main" id="{DB5E38BC-2D9E-3D95-3431-894DB7352C5D}"/>
                  </a:ext>
                </a:extLst>
              </p:cNvPr>
              <p:cNvSpPr txBox="1"/>
              <p:nvPr/>
            </p:nvSpPr>
            <p:spPr>
              <a:xfrm>
                <a:off x="2035990" y="5604584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D9</a:t>
                </a:r>
              </a:p>
            </p:txBody>
          </p:sp>
          <p:sp>
            <p:nvSpPr>
              <p:cNvPr id="85" name="ZoneTexte 84">
                <a:extLst>
                  <a:ext uri="{FF2B5EF4-FFF2-40B4-BE49-F238E27FC236}">
                    <a16:creationId xmlns:a16="http://schemas.microsoft.com/office/drawing/2014/main" id="{7BA7BB0A-59F6-704E-2611-8E4CA7A11B06}"/>
                  </a:ext>
                </a:extLst>
              </p:cNvPr>
              <p:cNvSpPr txBox="1"/>
              <p:nvPr/>
            </p:nvSpPr>
            <p:spPr>
              <a:xfrm>
                <a:off x="2035990" y="6437291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D9</a:t>
                </a:r>
              </a:p>
            </p:txBody>
          </p:sp>
        </p:grpSp>
        <p:grpSp>
          <p:nvGrpSpPr>
            <p:cNvPr id="87" name="Groupe 86">
              <a:extLst>
                <a:ext uri="{FF2B5EF4-FFF2-40B4-BE49-F238E27FC236}">
                  <a16:creationId xmlns:a16="http://schemas.microsoft.com/office/drawing/2014/main" id="{6D3A6963-EB5E-9A66-AB43-B06E77103985}"/>
                </a:ext>
              </a:extLst>
            </p:cNvPr>
            <p:cNvGrpSpPr/>
            <p:nvPr/>
          </p:nvGrpSpPr>
          <p:grpSpPr>
            <a:xfrm>
              <a:off x="4573640" y="606338"/>
              <a:ext cx="350624" cy="6077174"/>
              <a:chOff x="2035990" y="606338"/>
              <a:chExt cx="350624" cy="6077174"/>
            </a:xfrm>
          </p:grpSpPr>
          <p:sp>
            <p:nvSpPr>
              <p:cNvPr id="88" name="ZoneTexte 87">
                <a:extLst>
                  <a:ext uri="{FF2B5EF4-FFF2-40B4-BE49-F238E27FC236}">
                    <a16:creationId xmlns:a16="http://schemas.microsoft.com/office/drawing/2014/main" id="{43047905-F1E4-A859-CDF9-4FB784FA4980}"/>
                  </a:ext>
                </a:extLst>
              </p:cNvPr>
              <p:cNvSpPr txBox="1"/>
              <p:nvPr/>
            </p:nvSpPr>
            <p:spPr>
              <a:xfrm>
                <a:off x="2038442" y="606338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D9</a:t>
                </a:r>
              </a:p>
            </p:txBody>
          </p:sp>
          <p:sp>
            <p:nvSpPr>
              <p:cNvPr id="89" name="ZoneTexte 88">
                <a:extLst>
                  <a:ext uri="{FF2B5EF4-FFF2-40B4-BE49-F238E27FC236}">
                    <a16:creationId xmlns:a16="http://schemas.microsoft.com/office/drawing/2014/main" id="{6B10D0BB-5804-2108-53E2-CB8BD7656E22}"/>
                  </a:ext>
                </a:extLst>
              </p:cNvPr>
              <p:cNvSpPr txBox="1"/>
              <p:nvPr/>
            </p:nvSpPr>
            <p:spPr>
              <a:xfrm>
                <a:off x="2038442" y="1439045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D9</a:t>
                </a:r>
              </a:p>
            </p:txBody>
          </p:sp>
          <p:sp>
            <p:nvSpPr>
              <p:cNvPr id="90" name="ZoneTexte 89">
                <a:extLst>
                  <a:ext uri="{FF2B5EF4-FFF2-40B4-BE49-F238E27FC236}">
                    <a16:creationId xmlns:a16="http://schemas.microsoft.com/office/drawing/2014/main" id="{CD5EC8E2-C249-1B8E-6E2A-956E5CF9FB69}"/>
                  </a:ext>
                </a:extLst>
              </p:cNvPr>
              <p:cNvSpPr txBox="1"/>
              <p:nvPr/>
            </p:nvSpPr>
            <p:spPr>
              <a:xfrm>
                <a:off x="2038442" y="2281988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D9</a:t>
                </a:r>
              </a:p>
            </p:txBody>
          </p:sp>
          <p:sp>
            <p:nvSpPr>
              <p:cNvPr id="91" name="ZoneTexte 90">
                <a:extLst>
                  <a:ext uri="{FF2B5EF4-FFF2-40B4-BE49-F238E27FC236}">
                    <a16:creationId xmlns:a16="http://schemas.microsoft.com/office/drawing/2014/main" id="{DADC77D7-1D98-C768-EA9A-20C8F16AA362}"/>
                  </a:ext>
                </a:extLst>
              </p:cNvPr>
              <p:cNvSpPr txBox="1"/>
              <p:nvPr/>
            </p:nvSpPr>
            <p:spPr>
              <a:xfrm>
                <a:off x="2038442" y="3114695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D9</a:t>
                </a:r>
              </a:p>
            </p:txBody>
          </p:sp>
          <p:sp>
            <p:nvSpPr>
              <p:cNvPr id="92" name="ZoneTexte 91">
                <a:extLst>
                  <a:ext uri="{FF2B5EF4-FFF2-40B4-BE49-F238E27FC236}">
                    <a16:creationId xmlns:a16="http://schemas.microsoft.com/office/drawing/2014/main" id="{A13CE625-5915-0899-D97C-255BABE1A4EC}"/>
                  </a:ext>
                </a:extLst>
              </p:cNvPr>
              <p:cNvSpPr txBox="1"/>
              <p:nvPr/>
            </p:nvSpPr>
            <p:spPr>
              <a:xfrm>
                <a:off x="2035990" y="3938025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D9</a:t>
                </a:r>
              </a:p>
            </p:txBody>
          </p:sp>
          <p:sp>
            <p:nvSpPr>
              <p:cNvPr id="93" name="ZoneTexte 92">
                <a:extLst>
                  <a:ext uri="{FF2B5EF4-FFF2-40B4-BE49-F238E27FC236}">
                    <a16:creationId xmlns:a16="http://schemas.microsoft.com/office/drawing/2014/main" id="{F1A9D7BB-D3C3-1B5F-DA73-4B25C4612BD8}"/>
                  </a:ext>
                </a:extLst>
              </p:cNvPr>
              <p:cNvSpPr txBox="1"/>
              <p:nvPr/>
            </p:nvSpPr>
            <p:spPr>
              <a:xfrm>
                <a:off x="2035990" y="4770732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D9</a:t>
                </a:r>
              </a:p>
            </p:txBody>
          </p:sp>
          <p:sp>
            <p:nvSpPr>
              <p:cNvPr id="94" name="ZoneTexte 93">
                <a:extLst>
                  <a:ext uri="{FF2B5EF4-FFF2-40B4-BE49-F238E27FC236}">
                    <a16:creationId xmlns:a16="http://schemas.microsoft.com/office/drawing/2014/main" id="{0217BD6D-22B1-1DE6-5F30-D220A57F236B}"/>
                  </a:ext>
                </a:extLst>
              </p:cNvPr>
              <p:cNvSpPr txBox="1"/>
              <p:nvPr/>
            </p:nvSpPr>
            <p:spPr>
              <a:xfrm>
                <a:off x="2035990" y="5604584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D9</a:t>
                </a:r>
              </a:p>
            </p:txBody>
          </p:sp>
          <p:sp>
            <p:nvSpPr>
              <p:cNvPr id="96" name="ZoneTexte 95">
                <a:extLst>
                  <a:ext uri="{FF2B5EF4-FFF2-40B4-BE49-F238E27FC236}">
                    <a16:creationId xmlns:a16="http://schemas.microsoft.com/office/drawing/2014/main" id="{C85081E9-0A63-2989-1770-945077D02C88}"/>
                  </a:ext>
                </a:extLst>
              </p:cNvPr>
              <p:cNvSpPr txBox="1"/>
              <p:nvPr/>
            </p:nvSpPr>
            <p:spPr>
              <a:xfrm>
                <a:off x="2035990" y="6437291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D9</a:t>
                </a:r>
              </a:p>
            </p:txBody>
          </p:sp>
        </p:grpSp>
        <p:grpSp>
          <p:nvGrpSpPr>
            <p:cNvPr id="97" name="Groupe 96">
              <a:extLst>
                <a:ext uri="{FF2B5EF4-FFF2-40B4-BE49-F238E27FC236}">
                  <a16:creationId xmlns:a16="http://schemas.microsoft.com/office/drawing/2014/main" id="{2140C267-96F1-3ECF-7230-D8AA4AEB0AE8}"/>
                </a:ext>
              </a:extLst>
            </p:cNvPr>
            <p:cNvGrpSpPr/>
            <p:nvPr/>
          </p:nvGrpSpPr>
          <p:grpSpPr>
            <a:xfrm>
              <a:off x="7022984" y="606338"/>
              <a:ext cx="350624" cy="6077174"/>
              <a:chOff x="2035990" y="606338"/>
              <a:chExt cx="350624" cy="6077174"/>
            </a:xfrm>
          </p:grpSpPr>
          <p:sp>
            <p:nvSpPr>
              <p:cNvPr id="98" name="ZoneTexte 97">
                <a:extLst>
                  <a:ext uri="{FF2B5EF4-FFF2-40B4-BE49-F238E27FC236}">
                    <a16:creationId xmlns:a16="http://schemas.microsoft.com/office/drawing/2014/main" id="{B444421D-231A-CF71-5725-3E4A914A6769}"/>
                  </a:ext>
                </a:extLst>
              </p:cNvPr>
              <p:cNvSpPr txBox="1"/>
              <p:nvPr/>
            </p:nvSpPr>
            <p:spPr>
              <a:xfrm>
                <a:off x="2038442" y="606338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D9</a:t>
                </a:r>
              </a:p>
            </p:txBody>
          </p:sp>
          <p:sp>
            <p:nvSpPr>
              <p:cNvPr id="99" name="ZoneTexte 98">
                <a:extLst>
                  <a:ext uri="{FF2B5EF4-FFF2-40B4-BE49-F238E27FC236}">
                    <a16:creationId xmlns:a16="http://schemas.microsoft.com/office/drawing/2014/main" id="{79192CF7-7EB9-C29E-7087-6F4BC9AE96B5}"/>
                  </a:ext>
                </a:extLst>
              </p:cNvPr>
              <p:cNvSpPr txBox="1"/>
              <p:nvPr/>
            </p:nvSpPr>
            <p:spPr>
              <a:xfrm>
                <a:off x="2038442" y="1439045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D9</a:t>
                </a:r>
              </a:p>
            </p:txBody>
          </p:sp>
          <p:sp>
            <p:nvSpPr>
              <p:cNvPr id="100" name="ZoneTexte 99">
                <a:extLst>
                  <a:ext uri="{FF2B5EF4-FFF2-40B4-BE49-F238E27FC236}">
                    <a16:creationId xmlns:a16="http://schemas.microsoft.com/office/drawing/2014/main" id="{A218465A-DB38-6BE6-D6E8-34DF27EE229D}"/>
                  </a:ext>
                </a:extLst>
              </p:cNvPr>
              <p:cNvSpPr txBox="1"/>
              <p:nvPr/>
            </p:nvSpPr>
            <p:spPr>
              <a:xfrm>
                <a:off x="2038442" y="2281988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D9</a:t>
                </a:r>
              </a:p>
            </p:txBody>
          </p:sp>
          <p:sp>
            <p:nvSpPr>
              <p:cNvPr id="102" name="ZoneTexte 101">
                <a:extLst>
                  <a:ext uri="{FF2B5EF4-FFF2-40B4-BE49-F238E27FC236}">
                    <a16:creationId xmlns:a16="http://schemas.microsoft.com/office/drawing/2014/main" id="{3CBC93E2-6B85-B2D7-974F-DD0854ECD40F}"/>
                  </a:ext>
                </a:extLst>
              </p:cNvPr>
              <p:cNvSpPr txBox="1"/>
              <p:nvPr/>
            </p:nvSpPr>
            <p:spPr>
              <a:xfrm>
                <a:off x="2038442" y="3114695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D9</a:t>
                </a:r>
              </a:p>
            </p:txBody>
          </p:sp>
          <p:sp>
            <p:nvSpPr>
              <p:cNvPr id="103" name="ZoneTexte 102">
                <a:extLst>
                  <a:ext uri="{FF2B5EF4-FFF2-40B4-BE49-F238E27FC236}">
                    <a16:creationId xmlns:a16="http://schemas.microsoft.com/office/drawing/2014/main" id="{A93BFEC9-F17A-2085-0CFD-CE7A35B2310A}"/>
                  </a:ext>
                </a:extLst>
              </p:cNvPr>
              <p:cNvSpPr txBox="1"/>
              <p:nvPr/>
            </p:nvSpPr>
            <p:spPr>
              <a:xfrm>
                <a:off x="2035990" y="3938025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D9</a:t>
                </a:r>
              </a:p>
            </p:txBody>
          </p:sp>
          <p:sp>
            <p:nvSpPr>
              <p:cNvPr id="104" name="ZoneTexte 103">
                <a:extLst>
                  <a:ext uri="{FF2B5EF4-FFF2-40B4-BE49-F238E27FC236}">
                    <a16:creationId xmlns:a16="http://schemas.microsoft.com/office/drawing/2014/main" id="{EA45E877-85AF-6C4E-9A3C-9EDA0E5C41FC}"/>
                  </a:ext>
                </a:extLst>
              </p:cNvPr>
              <p:cNvSpPr txBox="1"/>
              <p:nvPr/>
            </p:nvSpPr>
            <p:spPr>
              <a:xfrm>
                <a:off x="2035990" y="4770732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D9</a:t>
                </a:r>
              </a:p>
            </p:txBody>
          </p:sp>
          <p:sp>
            <p:nvSpPr>
              <p:cNvPr id="105" name="ZoneTexte 104">
                <a:extLst>
                  <a:ext uri="{FF2B5EF4-FFF2-40B4-BE49-F238E27FC236}">
                    <a16:creationId xmlns:a16="http://schemas.microsoft.com/office/drawing/2014/main" id="{27E32F93-1ACA-6977-93DC-6F8BD6466EC2}"/>
                  </a:ext>
                </a:extLst>
              </p:cNvPr>
              <p:cNvSpPr txBox="1"/>
              <p:nvPr/>
            </p:nvSpPr>
            <p:spPr>
              <a:xfrm>
                <a:off x="2035990" y="5604584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D9</a:t>
                </a:r>
              </a:p>
            </p:txBody>
          </p:sp>
          <p:sp>
            <p:nvSpPr>
              <p:cNvPr id="106" name="ZoneTexte 105">
                <a:extLst>
                  <a:ext uri="{FF2B5EF4-FFF2-40B4-BE49-F238E27FC236}">
                    <a16:creationId xmlns:a16="http://schemas.microsoft.com/office/drawing/2014/main" id="{07FE336B-97CC-BF4C-4756-8FCE64931D16}"/>
                  </a:ext>
                </a:extLst>
              </p:cNvPr>
              <p:cNvSpPr txBox="1"/>
              <p:nvPr/>
            </p:nvSpPr>
            <p:spPr>
              <a:xfrm>
                <a:off x="2035990" y="6437291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D9</a:t>
                </a:r>
              </a:p>
            </p:txBody>
          </p:sp>
        </p:grpSp>
        <p:grpSp>
          <p:nvGrpSpPr>
            <p:cNvPr id="108" name="Groupe 107">
              <a:extLst>
                <a:ext uri="{FF2B5EF4-FFF2-40B4-BE49-F238E27FC236}">
                  <a16:creationId xmlns:a16="http://schemas.microsoft.com/office/drawing/2014/main" id="{BC557065-6DCB-9E98-EBE5-A400146AD94D}"/>
                </a:ext>
              </a:extLst>
            </p:cNvPr>
            <p:cNvGrpSpPr/>
            <p:nvPr/>
          </p:nvGrpSpPr>
          <p:grpSpPr>
            <a:xfrm>
              <a:off x="9478386" y="606338"/>
              <a:ext cx="350624" cy="6077174"/>
              <a:chOff x="2035990" y="606338"/>
              <a:chExt cx="350624" cy="6077174"/>
            </a:xfrm>
          </p:grpSpPr>
          <p:sp>
            <p:nvSpPr>
              <p:cNvPr id="109" name="ZoneTexte 108">
                <a:extLst>
                  <a:ext uri="{FF2B5EF4-FFF2-40B4-BE49-F238E27FC236}">
                    <a16:creationId xmlns:a16="http://schemas.microsoft.com/office/drawing/2014/main" id="{37EC9477-1BC1-22BC-2CB7-F5553D5364FE}"/>
                  </a:ext>
                </a:extLst>
              </p:cNvPr>
              <p:cNvSpPr txBox="1"/>
              <p:nvPr/>
            </p:nvSpPr>
            <p:spPr>
              <a:xfrm>
                <a:off x="2038442" y="606338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D9</a:t>
                </a:r>
              </a:p>
            </p:txBody>
          </p:sp>
          <p:sp>
            <p:nvSpPr>
              <p:cNvPr id="110" name="ZoneTexte 109">
                <a:extLst>
                  <a:ext uri="{FF2B5EF4-FFF2-40B4-BE49-F238E27FC236}">
                    <a16:creationId xmlns:a16="http://schemas.microsoft.com/office/drawing/2014/main" id="{7868A913-9BC6-0509-8119-E5D31299D75B}"/>
                  </a:ext>
                </a:extLst>
              </p:cNvPr>
              <p:cNvSpPr txBox="1"/>
              <p:nvPr/>
            </p:nvSpPr>
            <p:spPr>
              <a:xfrm>
                <a:off x="2038442" y="1439045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D9</a:t>
                </a:r>
              </a:p>
            </p:txBody>
          </p:sp>
          <p:sp>
            <p:nvSpPr>
              <p:cNvPr id="111" name="ZoneTexte 110">
                <a:extLst>
                  <a:ext uri="{FF2B5EF4-FFF2-40B4-BE49-F238E27FC236}">
                    <a16:creationId xmlns:a16="http://schemas.microsoft.com/office/drawing/2014/main" id="{FC3224C8-9F41-E249-6A98-EF67322741B4}"/>
                  </a:ext>
                </a:extLst>
              </p:cNvPr>
              <p:cNvSpPr txBox="1"/>
              <p:nvPr/>
            </p:nvSpPr>
            <p:spPr>
              <a:xfrm>
                <a:off x="2038442" y="2281988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D9</a:t>
                </a:r>
              </a:p>
            </p:txBody>
          </p:sp>
          <p:sp>
            <p:nvSpPr>
              <p:cNvPr id="112" name="ZoneTexte 111">
                <a:extLst>
                  <a:ext uri="{FF2B5EF4-FFF2-40B4-BE49-F238E27FC236}">
                    <a16:creationId xmlns:a16="http://schemas.microsoft.com/office/drawing/2014/main" id="{58716CBE-F30E-65A3-20BE-CA47BB9DC570}"/>
                  </a:ext>
                </a:extLst>
              </p:cNvPr>
              <p:cNvSpPr txBox="1"/>
              <p:nvPr/>
            </p:nvSpPr>
            <p:spPr>
              <a:xfrm>
                <a:off x="2038442" y="3114695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D9</a:t>
                </a:r>
              </a:p>
            </p:txBody>
          </p:sp>
          <p:sp>
            <p:nvSpPr>
              <p:cNvPr id="114" name="ZoneTexte 113">
                <a:extLst>
                  <a:ext uri="{FF2B5EF4-FFF2-40B4-BE49-F238E27FC236}">
                    <a16:creationId xmlns:a16="http://schemas.microsoft.com/office/drawing/2014/main" id="{6B2045DC-5680-69CF-73AA-44BAA0F1DD5A}"/>
                  </a:ext>
                </a:extLst>
              </p:cNvPr>
              <p:cNvSpPr txBox="1"/>
              <p:nvPr/>
            </p:nvSpPr>
            <p:spPr>
              <a:xfrm>
                <a:off x="2035990" y="3938025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D9</a:t>
                </a:r>
              </a:p>
            </p:txBody>
          </p:sp>
          <p:sp>
            <p:nvSpPr>
              <p:cNvPr id="115" name="ZoneTexte 114">
                <a:extLst>
                  <a:ext uri="{FF2B5EF4-FFF2-40B4-BE49-F238E27FC236}">
                    <a16:creationId xmlns:a16="http://schemas.microsoft.com/office/drawing/2014/main" id="{A960E93A-0E87-7C98-DB76-2375F57FECE3}"/>
                  </a:ext>
                </a:extLst>
              </p:cNvPr>
              <p:cNvSpPr txBox="1"/>
              <p:nvPr/>
            </p:nvSpPr>
            <p:spPr>
              <a:xfrm>
                <a:off x="2035990" y="4770732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D9</a:t>
                </a:r>
              </a:p>
            </p:txBody>
          </p:sp>
          <p:sp>
            <p:nvSpPr>
              <p:cNvPr id="116" name="ZoneTexte 115">
                <a:extLst>
                  <a:ext uri="{FF2B5EF4-FFF2-40B4-BE49-F238E27FC236}">
                    <a16:creationId xmlns:a16="http://schemas.microsoft.com/office/drawing/2014/main" id="{93441099-65A6-1965-1D15-245D13C8D9EC}"/>
                  </a:ext>
                </a:extLst>
              </p:cNvPr>
              <p:cNvSpPr txBox="1"/>
              <p:nvPr/>
            </p:nvSpPr>
            <p:spPr>
              <a:xfrm>
                <a:off x="2035990" y="5604584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D9</a:t>
                </a:r>
              </a:p>
            </p:txBody>
          </p:sp>
          <p:sp>
            <p:nvSpPr>
              <p:cNvPr id="117" name="ZoneTexte 116">
                <a:extLst>
                  <a:ext uri="{FF2B5EF4-FFF2-40B4-BE49-F238E27FC236}">
                    <a16:creationId xmlns:a16="http://schemas.microsoft.com/office/drawing/2014/main" id="{A12E6798-A37B-95A5-CC62-DCAB489BE022}"/>
                  </a:ext>
                </a:extLst>
              </p:cNvPr>
              <p:cNvSpPr txBox="1"/>
              <p:nvPr/>
            </p:nvSpPr>
            <p:spPr>
              <a:xfrm>
                <a:off x="2035990" y="6437291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D9</a:t>
                </a:r>
              </a:p>
            </p:txBody>
          </p:sp>
        </p:grpSp>
      </p:grpSp>
      <p:grpSp>
        <p:nvGrpSpPr>
          <p:cNvPr id="156" name="Groupe 155">
            <a:extLst>
              <a:ext uri="{FF2B5EF4-FFF2-40B4-BE49-F238E27FC236}">
                <a16:creationId xmlns:a16="http://schemas.microsoft.com/office/drawing/2014/main" id="{1C65596F-1220-3165-1501-75F6DA4FB7AB}"/>
              </a:ext>
            </a:extLst>
          </p:cNvPr>
          <p:cNvGrpSpPr/>
          <p:nvPr/>
        </p:nvGrpSpPr>
        <p:grpSpPr>
          <a:xfrm>
            <a:off x="2164917" y="174488"/>
            <a:ext cx="7600060" cy="6074093"/>
            <a:chOff x="2164917" y="174488"/>
            <a:chExt cx="7600060" cy="6074093"/>
          </a:xfrm>
        </p:grpSpPr>
        <p:grpSp>
          <p:nvGrpSpPr>
            <p:cNvPr id="128" name="Groupe 127">
              <a:extLst>
                <a:ext uri="{FF2B5EF4-FFF2-40B4-BE49-F238E27FC236}">
                  <a16:creationId xmlns:a16="http://schemas.microsoft.com/office/drawing/2014/main" id="{26036E81-780B-09F2-88C9-339E68A38477}"/>
                </a:ext>
              </a:extLst>
            </p:cNvPr>
            <p:cNvGrpSpPr/>
            <p:nvPr/>
          </p:nvGrpSpPr>
          <p:grpSpPr>
            <a:xfrm>
              <a:off x="7097773" y="174488"/>
              <a:ext cx="209599" cy="6074093"/>
              <a:chOff x="7097773" y="174488"/>
              <a:chExt cx="209599" cy="6074093"/>
            </a:xfrm>
          </p:grpSpPr>
          <p:pic>
            <p:nvPicPr>
              <p:cNvPr id="120" name="Image 119">
                <a:extLst>
                  <a:ext uri="{FF2B5EF4-FFF2-40B4-BE49-F238E27FC236}">
                    <a16:creationId xmlns:a16="http://schemas.microsoft.com/office/drawing/2014/main" id="{B57F5965-60AE-2952-9FA6-1C9009D6F7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74488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1" name="Image 120">
                <a:extLst>
                  <a:ext uri="{FF2B5EF4-FFF2-40B4-BE49-F238E27FC236}">
                    <a16:creationId xmlns:a16="http://schemas.microsoft.com/office/drawing/2014/main" id="{608F26AA-6391-760A-3594-7F6C12C680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014203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2" name="Image 121">
                <a:extLst>
                  <a:ext uri="{FF2B5EF4-FFF2-40B4-BE49-F238E27FC236}">
                    <a16:creationId xmlns:a16="http://schemas.microsoft.com/office/drawing/2014/main" id="{30B58B05-C372-A46B-E944-F6D2CCD6B8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83857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3" name="Image 122">
                <a:extLst>
                  <a:ext uri="{FF2B5EF4-FFF2-40B4-BE49-F238E27FC236}">
                    <a16:creationId xmlns:a16="http://schemas.microsoft.com/office/drawing/2014/main" id="{8DFDE74B-C339-2979-9CA1-ABF2ADCA310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268781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4" name="Image 123">
                <a:extLst>
                  <a:ext uri="{FF2B5EF4-FFF2-40B4-BE49-F238E27FC236}">
                    <a16:creationId xmlns:a16="http://schemas.microsoft.com/office/drawing/2014/main" id="{CB4CA42D-C530-6F90-D46F-996A43E9B2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3525654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5" name="Image 124">
                <a:extLst>
                  <a:ext uri="{FF2B5EF4-FFF2-40B4-BE49-F238E27FC236}">
                    <a16:creationId xmlns:a16="http://schemas.microsoft.com/office/drawing/2014/main" id="{C61E22DA-5D20-28E4-9C76-B0C50C6D6F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4365369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6" name="Image 125">
                <a:extLst>
                  <a:ext uri="{FF2B5EF4-FFF2-40B4-BE49-F238E27FC236}">
                    <a16:creationId xmlns:a16="http://schemas.microsoft.com/office/drawing/2014/main" id="{4C3A15D1-2B8F-D3CA-5022-EC78AE13330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5189742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7" name="Image 126">
                <a:extLst>
                  <a:ext uri="{FF2B5EF4-FFF2-40B4-BE49-F238E27FC236}">
                    <a16:creationId xmlns:a16="http://schemas.microsoft.com/office/drawing/2014/main" id="{229FC32B-CCA0-8A78-DEFD-05B1462AB57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6038982"/>
                <a:ext cx="209599" cy="209599"/>
              </a:xfrm>
              <a:prstGeom prst="rect">
                <a:avLst/>
              </a:prstGeom>
            </p:spPr>
          </p:pic>
        </p:grpSp>
        <p:grpSp>
          <p:nvGrpSpPr>
            <p:cNvPr id="129" name="Groupe 128">
              <a:extLst>
                <a:ext uri="{FF2B5EF4-FFF2-40B4-BE49-F238E27FC236}">
                  <a16:creationId xmlns:a16="http://schemas.microsoft.com/office/drawing/2014/main" id="{2DB2ED61-49CA-9DF1-0967-6F5843AD3CA8}"/>
                </a:ext>
              </a:extLst>
            </p:cNvPr>
            <p:cNvGrpSpPr/>
            <p:nvPr/>
          </p:nvGrpSpPr>
          <p:grpSpPr>
            <a:xfrm>
              <a:off x="9555378" y="174488"/>
              <a:ext cx="209599" cy="6074093"/>
              <a:chOff x="7097773" y="174488"/>
              <a:chExt cx="209599" cy="6074093"/>
            </a:xfrm>
          </p:grpSpPr>
          <p:pic>
            <p:nvPicPr>
              <p:cNvPr id="130" name="Image 129">
                <a:extLst>
                  <a:ext uri="{FF2B5EF4-FFF2-40B4-BE49-F238E27FC236}">
                    <a16:creationId xmlns:a16="http://schemas.microsoft.com/office/drawing/2014/main" id="{638E0FAE-7A7F-6C23-C560-8E7E10379E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74488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1" name="Image 130">
                <a:extLst>
                  <a:ext uri="{FF2B5EF4-FFF2-40B4-BE49-F238E27FC236}">
                    <a16:creationId xmlns:a16="http://schemas.microsoft.com/office/drawing/2014/main" id="{A25B9314-9CCE-C2BA-38B4-9DA6FC4E2B3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014203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2" name="Image 131">
                <a:extLst>
                  <a:ext uri="{FF2B5EF4-FFF2-40B4-BE49-F238E27FC236}">
                    <a16:creationId xmlns:a16="http://schemas.microsoft.com/office/drawing/2014/main" id="{74B87E50-CC62-C47F-61C3-F76589C90C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83857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3" name="Image 132">
                <a:extLst>
                  <a:ext uri="{FF2B5EF4-FFF2-40B4-BE49-F238E27FC236}">
                    <a16:creationId xmlns:a16="http://schemas.microsoft.com/office/drawing/2014/main" id="{B4766410-2B3D-9B66-0343-F982F0B49A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268781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4" name="Image 133">
                <a:extLst>
                  <a:ext uri="{FF2B5EF4-FFF2-40B4-BE49-F238E27FC236}">
                    <a16:creationId xmlns:a16="http://schemas.microsoft.com/office/drawing/2014/main" id="{BBF3B79F-F6CE-7850-C22E-365EED527C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3525654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5" name="Image 134">
                <a:extLst>
                  <a:ext uri="{FF2B5EF4-FFF2-40B4-BE49-F238E27FC236}">
                    <a16:creationId xmlns:a16="http://schemas.microsoft.com/office/drawing/2014/main" id="{4003C3DA-B7A4-F680-2213-B46F1D8AC1D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4365369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6" name="Image 135">
                <a:extLst>
                  <a:ext uri="{FF2B5EF4-FFF2-40B4-BE49-F238E27FC236}">
                    <a16:creationId xmlns:a16="http://schemas.microsoft.com/office/drawing/2014/main" id="{21D8B7E7-8DAC-B1A6-6DA7-57C45D503A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5189742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7" name="Image 136">
                <a:extLst>
                  <a:ext uri="{FF2B5EF4-FFF2-40B4-BE49-F238E27FC236}">
                    <a16:creationId xmlns:a16="http://schemas.microsoft.com/office/drawing/2014/main" id="{97B7FCF0-E732-F2C2-7A61-391ECD16B68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6038982"/>
                <a:ext cx="209599" cy="209599"/>
              </a:xfrm>
              <a:prstGeom prst="rect">
                <a:avLst/>
              </a:prstGeom>
            </p:spPr>
          </p:pic>
        </p:grpSp>
        <p:grpSp>
          <p:nvGrpSpPr>
            <p:cNvPr id="138" name="Groupe 137">
              <a:extLst>
                <a:ext uri="{FF2B5EF4-FFF2-40B4-BE49-F238E27FC236}">
                  <a16:creationId xmlns:a16="http://schemas.microsoft.com/office/drawing/2014/main" id="{502A7742-B51B-147A-3237-0C7109DCFA22}"/>
                </a:ext>
              </a:extLst>
            </p:cNvPr>
            <p:cNvGrpSpPr/>
            <p:nvPr/>
          </p:nvGrpSpPr>
          <p:grpSpPr>
            <a:xfrm>
              <a:off x="2164917" y="174488"/>
              <a:ext cx="209599" cy="6074093"/>
              <a:chOff x="7097773" y="174488"/>
              <a:chExt cx="209599" cy="6074093"/>
            </a:xfrm>
          </p:grpSpPr>
          <p:pic>
            <p:nvPicPr>
              <p:cNvPr id="139" name="Image 138">
                <a:extLst>
                  <a:ext uri="{FF2B5EF4-FFF2-40B4-BE49-F238E27FC236}">
                    <a16:creationId xmlns:a16="http://schemas.microsoft.com/office/drawing/2014/main" id="{9DF2D150-6E3F-EDF7-EC1F-87911F9D21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74488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0" name="Image 139">
                <a:extLst>
                  <a:ext uri="{FF2B5EF4-FFF2-40B4-BE49-F238E27FC236}">
                    <a16:creationId xmlns:a16="http://schemas.microsoft.com/office/drawing/2014/main" id="{2913EEDC-6517-E50F-C00A-1DCFC2427D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014203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1" name="Image 140">
                <a:extLst>
                  <a:ext uri="{FF2B5EF4-FFF2-40B4-BE49-F238E27FC236}">
                    <a16:creationId xmlns:a16="http://schemas.microsoft.com/office/drawing/2014/main" id="{315861D0-4315-8502-6F17-93A779CCB1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83857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2" name="Image 141">
                <a:extLst>
                  <a:ext uri="{FF2B5EF4-FFF2-40B4-BE49-F238E27FC236}">
                    <a16:creationId xmlns:a16="http://schemas.microsoft.com/office/drawing/2014/main" id="{E3886E86-F726-1524-327D-9B8D6226394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268781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3" name="Image 142">
                <a:extLst>
                  <a:ext uri="{FF2B5EF4-FFF2-40B4-BE49-F238E27FC236}">
                    <a16:creationId xmlns:a16="http://schemas.microsoft.com/office/drawing/2014/main" id="{44029D18-D4DE-0885-5BF7-A4387015C9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3525654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4" name="Image 143">
                <a:extLst>
                  <a:ext uri="{FF2B5EF4-FFF2-40B4-BE49-F238E27FC236}">
                    <a16:creationId xmlns:a16="http://schemas.microsoft.com/office/drawing/2014/main" id="{AA60BC42-5A7C-45DC-89A7-9667D829D30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4365369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5" name="Image 144">
                <a:extLst>
                  <a:ext uri="{FF2B5EF4-FFF2-40B4-BE49-F238E27FC236}">
                    <a16:creationId xmlns:a16="http://schemas.microsoft.com/office/drawing/2014/main" id="{EC6C133D-4262-EC79-06C4-78D59D456A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5189742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6" name="Image 145">
                <a:extLst>
                  <a:ext uri="{FF2B5EF4-FFF2-40B4-BE49-F238E27FC236}">
                    <a16:creationId xmlns:a16="http://schemas.microsoft.com/office/drawing/2014/main" id="{2D9E1A13-3172-EABA-DAC3-71CD708099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6038982"/>
                <a:ext cx="209599" cy="209599"/>
              </a:xfrm>
              <a:prstGeom prst="rect">
                <a:avLst/>
              </a:prstGeom>
            </p:spPr>
          </p:pic>
        </p:grpSp>
        <p:grpSp>
          <p:nvGrpSpPr>
            <p:cNvPr id="147" name="Groupe 146">
              <a:extLst>
                <a:ext uri="{FF2B5EF4-FFF2-40B4-BE49-F238E27FC236}">
                  <a16:creationId xmlns:a16="http://schemas.microsoft.com/office/drawing/2014/main" id="{C72E7DEE-9407-4B69-B90D-525921C739B0}"/>
                </a:ext>
              </a:extLst>
            </p:cNvPr>
            <p:cNvGrpSpPr/>
            <p:nvPr/>
          </p:nvGrpSpPr>
          <p:grpSpPr>
            <a:xfrm>
              <a:off x="4622522" y="174488"/>
              <a:ext cx="209599" cy="6074093"/>
              <a:chOff x="7097773" y="174488"/>
              <a:chExt cx="209599" cy="6074093"/>
            </a:xfrm>
          </p:grpSpPr>
          <p:pic>
            <p:nvPicPr>
              <p:cNvPr id="148" name="Image 147">
                <a:extLst>
                  <a:ext uri="{FF2B5EF4-FFF2-40B4-BE49-F238E27FC236}">
                    <a16:creationId xmlns:a16="http://schemas.microsoft.com/office/drawing/2014/main" id="{384730DA-7609-4389-9A95-589CCEE9E5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74488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9" name="Image 148">
                <a:extLst>
                  <a:ext uri="{FF2B5EF4-FFF2-40B4-BE49-F238E27FC236}">
                    <a16:creationId xmlns:a16="http://schemas.microsoft.com/office/drawing/2014/main" id="{79C12D41-7915-CBFF-49B4-849C9FE4BB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014203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0" name="Image 149">
                <a:extLst>
                  <a:ext uri="{FF2B5EF4-FFF2-40B4-BE49-F238E27FC236}">
                    <a16:creationId xmlns:a16="http://schemas.microsoft.com/office/drawing/2014/main" id="{C003FE71-56E2-BE35-9C75-52C7B75E660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83857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1" name="Image 150">
                <a:extLst>
                  <a:ext uri="{FF2B5EF4-FFF2-40B4-BE49-F238E27FC236}">
                    <a16:creationId xmlns:a16="http://schemas.microsoft.com/office/drawing/2014/main" id="{239482A9-3F55-BE40-7767-57FB81A216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268781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2" name="Image 151">
                <a:extLst>
                  <a:ext uri="{FF2B5EF4-FFF2-40B4-BE49-F238E27FC236}">
                    <a16:creationId xmlns:a16="http://schemas.microsoft.com/office/drawing/2014/main" id="{9268FBCC-5323-8D5F-5B20-7513E53734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3525654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3" name="Image 152">
                <a:extLst>
                  <a:ext uri="{FF2B5EF4-FFF2-40B4-BE49-F238E27FC236}">
                    <a16:creationId xmlns:a16="http://schemas.microsoft.com/office/drawing/2014/main" id="{EB5D6AC1-57B5-C42F-DCDE-0476E91E16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4365369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4" name="Image 153">
                <a:extLst>
                  <a:ext uri="{FF2B5EF4-FFF2-40B4-BE49-F238E27FC236}">
                    <a16:creationId xmlns:a16="http://schemas.microsoft.com/office/drawing/2014/main" id="{155D1213-AF64-D789-0A83-940A9423BBD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5189742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5" name="Image 154">
                <a:extLst>
                  <a:ext uri="{FF2B5EF4-FFF2-40B4-BE49-F238E27FC236}">
                    <a16:creationId xmlns:a16="http://schemas.microsoft.com/office/drawing/2014/main" id="{344229DB-9239-E46B-F712-B6175D2E89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6038982"/>
                <a:ext cx="209599" cy="209599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4355044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Vague abstraite moderne de fond coloré violet dégradé">
            <a:extLst>
              <a:ext uri="{FF2B5EF4-FFF2-40B4-BE49-F238E27FC236}">
                <a16:creationId xmlns:a16="http://schemas.microsoft.com/office/drawing/2014/main" id="{291B6A14-26A6-2785-069F-5DA1FF5BDD8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670"/>
          <a:stretch/>
        </p:blipFill>
        <p:spPr bwMode="auto">
          <a:xfrm>
            <a:off x="-12869" y="0"/>
            <a:ext cx="991886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4" name="Groupe 43">
            <a:extLst>
              <a:ext uri="{FF2B5EF4-FFF2-40B4-BE49-F238E27FC236}">
                <a16:creationId xmlns:a16="http://schemas.microsoft.com/office/drawing/2014/main" id="{3D6CFFB7-A34F-E234-5E42-87B7A2F20F13}"/>
              </a:ext>
            </a:extLst>
          </p:cNvPr>
          <p:cNvGrpSpPr/>
          <p:nvPr/>
        </p:nvGrpSpPr>
        <p:grpSpPr>
          <a:xfrm>
            <a:off x="131720" y="132559"/>
            <a:ext cx="9649589" cy="6550953"/>
            <a:chOff x="369676" y="243395"/>
            <a:chExt cx="9166647" cy="7647478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D8F8D994-EA2A-0C78-002F-05D93F05E7AD}"/>
                </a:ext>
              </a:extLst>
            </p:cNvPr>
            <p:cNvGrpSpPr/>
            <p:nvPr/>
          </p:nvGrpSpPr>
          <p:grpSpPr>
            <a:xfrm>
              <a:off x="369676" y="243395"/>
              <a:ext cx="9166647" cy="1812940"/>
              <a:chOff x="284581" y="243395"/>
              <a:chExt cx="9166647" cy="1812940"/>
            </a:xfrm>
          </p:grpSpPr>
          <p:grpSp>
            <p:nvGrpSpPr>
              <p:cNvPr id="3" name="Groupe 2">
                <a:extLst>
                  <a:ext uri="{FF2B5EF4-FFF2-40B4-BE49-F238E27FC236}">
                    <a16:creationId xmlns:a16="http://schemas.microsoft.com/office/drawing/2014/main" id="{AD4BD857-F080-D4D3-F38E-B55F1C73C4D4}"/>
                  </a:ext>
                </a:extLst>
              </p:cNvPr>
              <p:cNvGrpSpPr/>
              <p:nvPr/>
            </p:nvGrpSpPr>
            <p:grpSpPr>
              <a:xfrm>
                <a:off x="284581" y="243395"/>
                <a:ext cx="6836656" cy="1812940"/>
                <a:chOff x="284580" y="243395"/>
                <a:chExt cx="9295476" cy="6173263"/>
              </a:xfrm>
            </p:grpSpPr>
            <p:sp>
              <p:nvSpPr>
                <p:cNvPr id="10" name="Rectangle : coins arrondis 9">
                  <a:extLst>
                    <a:ext uri="{FF2B5EF4-FFF2-40B4-BE49-F238E27FC236}">
                      <a16:creationId xmlns:a16="http://schemas.microsoft.com/office/drawing/2014/main" id="{F5554F7F-0550-DC80-074B-5ED3E1CF0D77}"/>
                    </a:ext>
                  </a:extLst>
                </p:cNvPr>
                <p:cNvSpPr/>
                <p:nvPr/>
              </p:nvSpPr>
              <p:spPr>
                <a:xfrm>
                  <a:off x="284580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maison</a:t>
                  </a:r>
                </a:p>
              </p:txBody>
            </p:sp>
            <p:sp>
              <p:nvSpPr>
                <p:cNvPr id="84" name="Rectangle : coins arrondis 83">
                  <a:extLst>
                    <a:ext uri="{FF2B5EF4-FFF2-40B4-BE49-F238E27FC236}">
                      <a16:creationId xmlns:a16="http://schemas.microsoft.com/office/drawing/2014/main" id="{96B8893E-8C40-0E1F-3ADA-452225AA9141}"/>
                    </a:ext>
                  </a:extLst>
                </p:cNvPr>
                <p:cNvSpPr/>
                <p:nvPr/>
              </p:nvSpPr>
              <p:spPr>
                <a:xfrm>
                  <a:off x="3460078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police</a:t>
                  </a:r>
                </a:p>
              </p:txBody>
            </p:sp>
            <p:sp>
              <p:nvSpPr>
                <p:cNvPr id="95" name="Rectangle : coins arrondis 94">
                  <a:extLst>
                    <a:ext uri="{FF2B5EF4-FFF2-40B4-BE49-F238E27FC236}">
                      <a16:creationId xmlns:a16="http://schemas.microsoft.com/office/drawing/2014/main" id="{3A49B013-6406-3AAF-1936-407DF80D2D35}"/>
                    </a:ext>
                  </a:extLst>
                </p:cNvPr>
                <p:cNvSpPr/>
                <p:nvPr/>
              </p:nvSpPr>
              <p:spPr>
                <a:xfrm>
                  <a:off x="6628056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grincer</a:t>
                  </a:r>
                </a:p>
              </p:txBody>
            </p:sp>
            <p:sp>
              <p:nvSpPr>
                <p:cNvPr id="101" name="Rectangle : coins arrondis 100">
                  <a:extLst>
                    <a:ext uri="{FF2B5EF4-FFF2-40B4-BE49-F238E27FC236}">
                      <a16:creationId xmlns:a16="http://schemas.microsoft.com/office/drawing/2014/main" id="{C1AC2E81-4ADF-CD56-2E6E-EC904D3C31A2}"/>
                    </a:ext>
                  </a:extLst>
                </p:cNvPr>
                <p:cNvSpPr/>
                <p:nvPr/>
              </p:nvSpPr>
              <p:spPr>
                <a:xfrm>
                  <a:off x="3460078" y="3554602"/>
                  <a:ext cx="2952000" cy="2862056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épice</a:t>
                  </a:r>
                </a:p>
              </p:txBody>
            </p:sp>
            <p:sp>
              <p:nvSpPr>
                <p:cNvPr id="107" name="Rectangle : coins arrondis 106">
                  <a:extLst>
                    <a:ext uri="{FF2B5EF4-FFF2-40B4-BE49-F238E27FC236}">
                      <a16:creationId xmlns:a16="http://schemas.microsoft.com/office/drawing/2014/main" id="{088CC6BE-DCA5-B310-FA9F-E2E52B05E05D}"/>
                    </a:ext>
                  </a:extLst>
                </p:cNvPr>
                <p:cNvSpPr/>
                <p:nvPr/>
              </p:nvSpPr>
              <p:spPr>
                <a:xfrm>
                  <a:off x="6628056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pincer</a:t>
                  </a:r>
                </a:p>
              </p:txBody>
            </p:sp>
            <p:sp>
              <p:nvSpPr>
                <p:cNvPr id="113" name="Rectangle : coins arrondis 112">
                  <a:extLst>
                    <a:ext uri="{FF2B5EF4-FFF2-40B4-BE49-F238E27FC236}">
                      <a16:creationId xmlns:a16="http://schemas.microsoft.com/office/drawing/2014/main" id="{74353842-E46E-9240-3CED-F3F73456A63C}"/>
                    </a:ext>
                  </a:extLst>
                </p:cNvPr>
                <p:cNvSpPr/>
                <p:nvPr/>
              </p:nvSpPr>
              <p:spPr>
                <a:xfrm>
                  <a:off x="284580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raisin</a:t>
                  </a:r>
                </a:p>
              </p:txBody>
            </p:sp>
          </p:grpSp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8AC43D6-F7F4-FD97-DE53-2F99AAB13568}"/>
                  </a:ext>
                </a:extLst>
              </p:cNvPr>
              <p:cNvSpPr/>
              <p:nvPr/>
            </p:nvSpPr>
            <p:spPr>
              <a:xfrm>
                <a:off x="7280085" y="243395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1920A05B-BC6B-E5D2-CB2F-E432A831D06F}"/>
                  </a:ext>
                </a:extLst>
              </p:cNvPr>
              <p:cNvSpPr/>
              <p:nvPr/>
            </p:nvSpPr>
            <p:spPr>
              <a:xfrm>
                <a:off x="7280085" y="1215818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</p:grpSp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0CA3527D-69E1-91C2-C6AE-6213D2A9F7BC}"/>
                </a:ext>
              </a:extLst>
            </p:cNvPr>
            <p:cNvGrpSpPr/>
            <p:nvPr/>
          </p:nvGrpSpPr>
          <p:grpSpPr>
            <a:xfrm>
              <a:off x="369676" y="2188241"/>
              <a:ext cx="9166647" cy="1812940"/>
              <a:chOff x="284581" y="243395"/>
              <a:chExt cx="9166647" cy="1812940"/>
            </a:xfrm>
          </p:grpSpPr>
          <p:grpSp>
            <p:nvGrpSpPr>
              <p:cNvPr id="14" name="Groupe 13">
                <a:extLst>
                  <a:ext uri="{FF2B5EF4-FFF2-40B4-BE49-F238E27FC236}">
                    <a16:creationId xmlns:a16="http://schemas.microsoft.com/office/drawing/2014/main" id="{CD4D8C0F-902A-7F99-D56B-88B5FB5DBCAF}"/>
                  </a:ext>
                </a:extLst>
              </p:cNvPr>
              <p:cNvGrpSpPr/>
              <p:nvPr/>
            </p:nvGrpSpPr>
            <p:grpSpPr>
              <a:xfrm>
                <a:off x="284581" y="243395"/>
                <a:ext cx="6836656" cy="1812940"/>
                <a:chOff x="284580" y="243395"/>
                <a:chExt cx="9295476" cy="6173263"/>
              </a:xfrm>
            </p:grpSpPr>
            <p:sp>
              <p:nvSpPr>
                <p:cNvPr id="17" name="Rectangle : coins arrondis 16">
                  <a:extLst>
                    <a:ext uri="{FF2B5EF4-FFF2-40B4-BE49-F238E27FC236}">
                      <a16:creationId xmlns:a16="http://schemas.microsoft.com/office/drawing/2014/main" id="{B17BB40D-6431-3AC9-508B-1BB74B6C2CB9}"/>
                    </a:ext>
                  </a:extLst>
                </p:cNvPr>
                <p:cNvSpPr/>
                <p:nvPr/>
              </p:nvSpPr>
              <p:spPr>
                <a:xfrm>
                  <a:off x="284580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plaisir</a:t>
                  </a: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F04EAD59-3266-6B73-0F8D-6B0F1B11BFF6}"/>
                    </a:ext>
                  </a:extLst>
                </p:cNvPr>
                <p:cNvSpPr/>
                <p:nvPr/>
              </p:nvSpPr>
              <p:spPr>
                <a:xfrm>
                  <a:off x="3460078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dentifrice</a:t>
                  </a:r>
                </a:p>
              </p:txBody>
            </p:sp>
            <p:sp>
              <p:nvSpPr>
                <p:cNvPr id="19" name="Rectangle : coins arrondis 18">
                  <a:extLst>
                    <a:ext uri="{FF2B5EF4-FFF2-40B4-BE49-F238E27FC236}">
                      <a16:creationId xmlns:a16="http://schemas.microsoft.com/office/drawing/2014/main" id="{571CA956-2C94-350A-AB59-7558BE0FED9F}"/>
                    </a:ext>
                  </a:extLst>
                </p:cNvPr>
                <p:cNvSpPr/>
                <p:nvPr/>
              </p:nvSpPr>
              <p:spPr>
                <a:xfrm>
                  <a:off x="6628056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coincer</a:t>
                  </a:r>
                </a:p>
              </p:txBody>
            </p:sp>
            <p:sp>
              <p:nvSpPr>
                <p:cNvPr id="20" name="Rectangle : coins arrondis 19">
                  <a:extLst>
                    <a:ext uri="{FF2B5EF4-FFF2-40B4-BE49-F238E27FC236}">
                      <a16:creationId xmlns:a16="http://schemas.microsoft.com/office/drawing/2014/main" id="{ED101E0A-7910-2801-6833-CDBAF768674E}"/>
                    </a:ext>
                  </a:extLst>
                </p:cNvPr>
                <p:cNvSpPr/>
                <p:nvPr/>
              </p:nvSpPr>
              <p:spPr>
                <a:xfrm>
                  <a:off x="3460078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factrice</a:t>
                  </a:r>
                </a:p>
              </p:txBody>
            </p:sp>
            <p:sp>
              <p:nvSpPr>
                <p:cNvPr id="21" name="Rectangle : coins arrondis 20">
                  <a:extLst>
                    <a:ext uri="{FF2B5EF4-FFF2-40B4-BE49-F238E27FC236}">
                      <a16:creationId xmlns:a16="http://schemas.microsoft.com/office/drawing/2014/main" id="{567121D7-F736-8FD4-C426-DFB9ADFE56C3}"/>
                    </a:ext>
                  </a:extLst>
                </p:cNvPr>
                <p:cNvSpPr/>
                <p:nvPr/>
              </p:nvSpPr>
              <p:spPr>
                <a:xfrm>
                  <a:off x="6628056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2800" dirty="0">
                    <a:solidFill>
                      <a:schemeClr val="tx1"/>
                    </a:solidFill>
                    <a:latin typeface="Andika french compact" panose="02000000000000000000" pitchFamily="2" charset="0"/>
                    <a:ea typeface="Andika french compact" panose="02000000000000000000" pitchFamily="2" charset="0"/>
                    <a:cs typeface="Andika french compact" panose="02000000000000000000" pitchFamily="2" charset="0"/>
                  </a:endParaRPr>
                </a:p>
              </p:txBody>
            </p:sp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EB83F3F-22CE-DF53-9336-502F0432FF0B}"/>
                    </a:ext>
                  </a:extLst>
                </p:cNvPr>
                <p:cNvSpPr/>
                <p:nvPr/>
              </p:nvSpPr>
              <p:spPr>
                <a:xfrm>
                  <a:off x="284580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française</a:t>
                  </a:r>
                </a:p>
              </p:txBody>
            </p:sp>
          </p:grp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3E094993-D292-F7B3-B3D1-37A56437A6BB}"/>
                  </a:ext>
                </a:extLst>
              </p:cNvPr>
              <p:cNvSpPr/>
              <p:nvPr/>
            </p:nvSpPr>
            <p:spPr>
              <a:xfrm>
                <a:off x="7280085" y="243395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51E3CBFE-477D-5375-2756-D6429C74E65B}"/>
                  </a:ext>
                </a:extLst>
              </p:cNvPr>
              <p:cNvSpPr/>
              <p:nvPr/>
            </p:nvSpPr>
            <p:spPr>
              <a:xfrm>
                <a:off x="7280085" y="1215818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</p:grpSp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BFC4C87F-1D57-E7E5-AD3A-680D1D754168}"/>
                </a:ext>
              </a:extLst>
            </p:cNvPr>
            <p:cNvGrpSpPr/>
            <p:nvPr/>
          </p:nvGrpSpPr>
          <p:grpSpPr>
            <a:xfrm>
              <a:off x="369676" y="4133087"/>
              <a:ext cx="9166647" cy="1812940"/>
              <a:chOff x="284581" y="243395"/>
              <a:chExt cx="9166647" cy="1812940"/>
            </a:xfrm>
          </p:grpSpPr>
          <p:grpSp>
            <p:nvGrpSpPr>
              <p:cNvPr id="25" name="Groupe 24">
                <a:extLst>
                  <a:ext uri="{FF2B5EF4-FFF2-40B4-BE49-F238E27FC236}">
                    <a16:creationId xmlns:a16="http://schemas.microsoft.com/office/drawing/2014/main" id="{659CB31A-E82A-71A8-81DF-F0E509CCF3D1}"/>
                  </a:ext>
                </a:extLst>
              </p:cNvPr>
              <p:cNvGrpSpPr/>
              <p:nvPr/>
            </p:nvGrpSpPr>
            <p:grpSpPr>
              <a:xfrm>
                <a:off x="284581" y="243395"/>
                <a:ext cx="6836656" cy="1812940"/>
                <a:chOff x="284580" y="243395"/>
                <a:chExt cx="9295476" cy="6173263"/>
              </a:xfrm>
            </p:grpSpPr>
            <p:sp>
              <p:nvSpPr>
                <p:cNvPr id="28" name="Rectangle : coins arrondis 27">
                  <a:extLst>
                    <a:ext uri="{FF2B5EF4-FFF2-40B4-BE49-F238E27FC236}">
                      <a16:creationId xmlns:a16="http://schemas.microsoft.com/office/drawing/2014/main" id="{B34C1E25-2724-2675-EDAC-17C73528AEB5}"/>
                    </a:ext>
                  </a:extLst>
                </p:cNvPr>
                <p:cNvSpPr/>
                <p:nvPr/>
              </p:nvSpPr>
              <p:spPr>
                <a:xfrm>
                  <a:off x="284580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anglaise</a:t>
                  </a:r>
                </a:p>
              </p:txBody>
            </p:sp>
            <p:sp>
              <p:nvSpPr>
                <p:cNvPr id="29" name="Rectangle : coins arrondis 28">
                  <a:extLst>
                    <a:ext uri="{FF2B5EF4-FFF2-40B4-BE49-F238E27FC236}">
                      <a16:creationId xmlns:a16="http://schemas.microsoft.com/office/drawing/2014/main" id="{E73C13AB-38DD-DFE8-DE62-D3F53A794B52}"/>
                    </a:ext>
                  </a:extLst>
                </p:cNvPr>
                <p:cNvSpPr/>
                <p:nvPr/>
              </p:nvSpPr>
              <p:spPr>
                <a:xfrm>
                  <a:off x="3460078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indice</a:t>
                  </a:r>
                </a:p>
              </p:txBody>
            </p:sp>
            <p:sp>
              <p:nvSpPr>
                <p:cNvPr id="30" name="Rectangle : coins arrondis 29">
                  <a:extLst>
                    <a:ext uri="{FF2B5EF4-FFF2-40B4-BE49-F238E27FC236}">
                      <a16:creationId xmlns:a16="http://schemas.microsoft.com/office/drawing/2014/main" id="{4F90A02D-5906-2BA4-8551-853433BB008F}"/>
                    </a:ext>
                  </a:extLst>
                </p:cNvPr>
                <p:cNvSpPr/>
                <p:nvPr/>
              </p:nvSpPr>
              <p:spPr>
                <a:xfrm>
                  <a:off x="6628056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2800" dirty="0">
                    <a:solidFill>
                      <a:schemeClr val="tx1"/>
                    </a:solidFill>
                    <a:latin typeface="Andika french compact" panose="02000000000000000000" pitchFamily="2" charset="0"/>
                    <a:ea typeface="Andika french compact" panose="02000000000000000000" pitchFamily="2" charset="0"/>
                    <a:cs typeface="Andika french compact" panose="02000000000000000000" pitchFamily="2" charset="0"/>
                  </a:endParaRPr>
                </a:p>
              </p:txBody>
            </p:sp>
            <p:sp>
              <p:nvSpPr>
                <p:cNvPr id="31" name="Rectangle : coins arrondis 30">
                  <a:extLst>
                    <a:ext uri="{FF2B5EF4-FFF2-40B4-BE49-F238E27FC236}">
                      <a16:creationId xmlns:a16="http://schemas.microsoft.com/office/drawing/2014/main" id="{5112D111-3E23-393A-D436-7D9F310F4013}"/>
                    </a:ext>
                  </a:extLst>
                </p:cNvPr>
                <p:cNvSpPr/>
                <p:nvPr/>
              </p:nvSpPr>
              <p:spPr>
                <a:xfrm>
                  <a:off x="3460078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exercice</a:t>
                  </a:r>
                </a:p>
              </p:txBody>
            </p:sp>
            <p:sp>
              <p:nvSpPr>
                <p:cNvPr id="32" name="Rectangle : coins arrondis 31">
                  <a:extLst>
                    <a:ext uri="{FF2B5EF4-FFF2-40B4-BE49-F238E27FC236}">
                      <a16:creationId xmlns:a16="http://schemas.microsoft.com/office/drawing/2014/main" id="{DBAB8191-D2BA-3E5A-38DA-CBA810068301}"/>
                    </a:ext>
                  </a:extLst>
                </p:cNvPr>
                <p:cNvSpPr/>
                <p:nvPr/>
              </p:nvSpPr>
              <p:spPr>
                <a:xfrm>
                  <a:off x="6628056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2800" dirty="0">
                    <a:solidFill>
                      <a:schemeClr val="tx1"/>
                    </a:solidFill>
                    <a:latin typeface="Andika french compact" panose="02000000000000000000" pitchFamily="2" charset="0"/>
                    <a:ea typeface="Andika french compact" panose="02000000000000000000" pitchFamily="2" charset="0"/>
                    <a:cs typeface="Andika french compact" panose="02000000000000000000" pitchFamily="2" charset="0"/>
                  </a:endParaRPr>
                </a:p>
              </p:txBody>
            </p:sp>
            <p:sp>
              <p:nvSpPr>
                <p:cNvPr id="33" name="Rectangle : coins arrondis 32">
                  <a:extLst>
                    <a:ext uri="{FF2B5EF4-FFF2-40B4-BE49-F238E27FC236}">
                      <a16:creationId xmlns:a16="http://schemas.microsoft.com/office/drawing/2014/main" id="{E14C4561-AEC7-FA00-CE8C-0B921448A761}"/>
                    </a:ext>
                  </a:extLst>
                </p:cNvPr>
                <p:cNvSpPr/>
                <p:nvPr/>
              </p:nvSpPr>
              <p:spPr>
                <a:xfrm>
                  <a:off x="284580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fraise</a:t>
                  </a:r>
                </a:p>
              </p:txBody>
            </p:sp>
          </p:grp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5243CA6E-0D76-61E8-3E15-308644A42EB8}"/>
                  </a:ext>
                </a:extLst>
              </p:cNvPr>
              <p:cNvSpPr/>
              <p:nvPr/>
            </p:nvSpPr>
            <p:spPr>
              <a:xfrm>
                <a:off x="7280085" y="243395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77EB21B3-830E-4F5A-729D-A17DF4AEA618}"/>
                  </a:ext>
                </a:extLst>
              </p:cNvPr>
              <p:cNvSpPr/>
              <p:nvPr/>
            </p:nvSpPr>
            <p:spPr>
              <a:xfrm>
                <a:off x="7280085" y="1215818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</p:grpSp>
        <p:grpSp>
          <p:nvGrpSpPr>
            <p:cNvPr id="34" name="Groupe 33">
              <a:extLst>
                <a:ext uri="{FF2B5EF4-FFF2-40B4-BE49-F238E27FC236}">
                  <a16:creationId xmlns:a16="http://schemas.microsoft.com/office/drawing/2014/main" id="{146F9320-A316-88B0-B5FA-213A91CF8951}"/>
                </a:ext>
              </a:extLst>
            </p:cNvPr>
            <p:cNvGrpSpPr/>
            <p:nvPr/>
          </p:nvGrpSpPr>
          <p:grpSpPr>
            <a:xfrm>
              <a:off x="369676" y="6077933"/>
              <a:ext cx="9166647" cy="1812940"/>
              <a:chOff x="284581" y="243395"/>
              <a:chExt cx="9166647" cy="1812940"/>
            </a:xfrm>
          </p:grpSpPr>
          <p:grpSp>
            <p:nvGrpSpPr>
              <p:cNvPr id="35" name="Groupe 34">
                <a:extLst>
                  <a:ext uri="{FF2B5EF4-FFF2-40B4-BE49-F238E27FC236}">
                    <a16:creationId xmlns:a16="http://schemas.microsoft.com/office/drawing/2014/main" id="{3FE2B1A8-6AFD-A38A-92CE-1325323BC35D}"/>
                  </a:ext>
                </a:extLst>
              </p:cNvPr>
              <p:cNvGrpSpPr/>
              <p:nvPr/>
            </p:nvGrpSpPr>
            <p:grpSpPr>
              <a:xfrm>
                <a:off x="284581" y="243395"/>
                <a:ext cx="6836656" cy="1812940"/>
                <a:chOff x="284580" y="243395"/>
                <a:chExt cx="9295476" cy="6173263"/>
              </a:xfrm>
            </p:grpSpPr>
            <p:sp>
              <p:nvSpPr>
                <p:cNvPr id="38" name="Rectangle : coins arrondis 37">
                  <a:extLst>
                    <a:ext uri="{FF2B5EF4-FFF2-40B4-BE49-F238E27FC236}">
                      <a16:creationId xmlns:a16="http://schemas.microsoft.com/office/drawing/2014/main" id="{18EAD824-68E8-E82B-D6F9-F7C1D7A884DE}"/>
                    </a:ext>
                  </a:extLst>
                </p:cNvPr>
                <p:cNvSpPr/>
                <p:nvPr/>
              </p:nvSpPr>
              <p:spPr>
                <a:xfrm>
                  <a:off x="284580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treize</a:t>
                  </a:r>
                </a:p>
              </p:txBody>
            </p:sp>
            <p:sp>
              <p:nvSpPr>
                <p:cNvPr id="39" name="Rectangle : coins arrondis 38">
                  <a:extLst>
                    <a:ext uri="{FF2B5EF4-FFF2-40B4-BE49-F238E27FC236}">
                      <a16:creationId xmlns:a16="http://schemas.microsoft.com/office/drawing/2014/main" id="{42D97F02-EC40-43DE-C7F8-F451E1282492}"/>
                    </a:ext>
                  </a:extLst>
                </p:cNvPr>
                <p:cNvSpPr/>
                <p:nvPr/>
              </p:nvSpPr>
              <p:spPr>
                <a:xfrm>
                  <a:off x="3460078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mince</a:t>
                  </a:r>
                </a:p>
              </p:txBody>
            </p:sp>
            <p:sp>
              <p:nvSpPr>
                <p:cNvPr id="40" name="Rectangle : coins arrondis 39">
                  <a:extLst>
                    <a:ext uri="{FF2B5EF4-FFF2-40B4-BE49-F238E27FC236}">
                      <a16:creationId xmlns:a16="http://schemas.microsoft.com/office/drawing/2014/main" id="{1F3C63B6-EA21-6B1F-0B6E-15625FDA820B}"/>
                    </a:ext>
                  </a:extLst>
                </p:cNvPr>
                <p:cNvSpPr/>
                <p:nvPr/>
              </p:nvSpPr>
              <p:spPr>
                <a:xfrm>
                  <a:off x="6628056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2800" dirty="0">
                    <a:solidFill>
                      <a:schemeClr val="tx1"/>
                    </a:solidFill>
                    <a:latin typeface="Andika french compact" panose="02000000000000000000" pitchFamily="2" charset="0"/>
                    <a:ea typeface="Andika french compact" panose="02000000000000000000" pitchFamily="2" charset="0"/>
                    <a:cs typeface="Andika french compact" panose="02000000000000000000" pitchFamily="2" charset="0"/>
                  </a:endParaRPr>
                </a:p>
              </p:txBody>
            </p:sp>
            <p:sp>
              <p:nvSpPr>
                <p:cNvPr id="41" name="Rectangle : coins arrondis 40">
                  <a:extLst>
                    <a:ext uri="{FF2B5EF4-FFF2-40B4-BE49-F238E27FC236}">
                      <a16:creationId xmlns:a16="http://schemas.microsoft.com/office/drawing/2014/main" id="{95E7F77A-CDB6-ACB9-3858-7E7A7E50F27B}"/>
                    </a:ext>
                  </a:extLst>
                </p:cNvPr>
                <p:cNvSpPr/>
                <p:nvPr/>
              </p:nvSpPr>
              <p:spPr>
                <a:xfrm>
                  <a:off x="3460078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prince</a:t>
                  </a:r>
                </a:p>
              </p:txBody>
            </p:sp>
            <p:sp>
              <p:nvSpPr>
                <p:cNvPr id="42" name="Rectangle : coins arrondis 41">
                  <a:extLst>
                    <a:ext uri="{FF2B5EF4-FFF2-40B4-BE49-F238E27FC236}">
                      <a16:creationId xmlns:a16="http://schemas.microsoft.com/office/drawing/2014/main" id="{0B23CF76-AD54-E6A4-C745-E781B725B85A}"/>
                    </a:ext>
                  </a:extLst>
                </p:cNvPr>
                <p:cNvSpPr/>
                <p:nvPr/>
              </p:nvSpPr>
              <p:spPr>
                <a:xfrm>
                  <a:off x="6628056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2800" dirty="0">
                    <a:solidFill>
                      <a:schemeClr val="tx1"/>
                    </a:solidFill>
                    <a:latin typeface="Andika french compact" panose="02000000000000000000" pitchFamily="2" charset="0"/>
                    <a:ea typeface="Andika french compact" panose="02000000000000000000" pitchFamily="2" charset="0"/>
                    <a:cs typeface="Andika french compact" panose="02000000000000000000" pitchFamily="2" charset="0"/>
                  </a:endParaRPr>
                </a:p>
              </p:txBody>
            </p:sp>
            <p:sp>
              <p:nvSpPr>
                <p:cNvPr id="43" name="Rectangle : coins arrondis 42">
                  <a:extLst>
                    <a:ext uri="{FF2B5EF4-FFF2-40B4-BE49-F238E27FC236}">
                      <a16:creationId xmlns:a16="http://schemas.microsoft.com/office/drawing/2014/main" id="{EC9869E2-384B-93CB-4DDA-1943C273724F}"/>
                    </a:ext>
                  </a:extLst>
                </p:cNvPr>
                <p:cNvSpPr/>
                <p:nvPr/>
              </p:nvSpPr>
              <p:spPr>
                <a:xfrm>
                  <a:off x="284580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seize</a:t>
                  </a:r>
                </a:p>
              </p:txBody>
            </p:sp>
          </p:grpSp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A3C53FF4-AADB-F5DB-CCFD-D90CD104642C}"/>
                  </a:ext>
                </a:extLst>
              </p:cNvPr>
              <p:cNvSpPr/>
              <p:nvPr/>
            </p:nvSpPr>
            <p:spPr>
              <a:xfrm>
                <a:off x="7280085" y="243395"/>
                <a:ext cx="2171143" cy="840516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  <p:sp>
            <p:nvSpPr>
              <p:cNvPr id="37" name="Rectangle : coins arrondis 36">
                <a:extLst>
                  <a:ext uri="{FF2B5EF4-FFF2-40B4-BE49-F238E27FC236}">
                    <a16:creationId xmlns:a16="http://schemas.microsoft.com/office/drawing/2014/main" id="{44D8E050-87C5-7983-D7BA-874A1A9BB1F9}"/>
                  </a:ext>
                </a:extLst>
              </p:cNvPr>
              <p:cNvSpPr/>
              <p:nvPr/>
            </p:nvSpPr>
            <p:spPr>
              <a:xfrm>
                <a:off x="7280085" y="1215818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</p:grpSp>
      </p:grpSp>
      <p:grpSp>
        <p:nvGrpSpPr>
          <p:cNvPr id="157" name="Groupe 156">
            <a:extLst>
              <a:ext uri="{FF2B5EF4-FFF2-40B4-BE49-F238E27FC236}">
                <a16:creationId xmlns:a16="http://schemas.microsoft.com/office/drawing/2014/main" id="{2B5EE2A8-30BD-9151-9611-07AC4AC63050}"/>
              </a:ext>
            </a:extLst>
          </p:cNvPr>
          <p:cNvGrpSpPr/>
          <p:nvPr/>
        </p:nvGrpSpPr>
        <p:grpSpPr>
          <a:xfrm>
            <a:off x="2056917" y="606338"/>
            <a:ext cx="7784569" cy="6077174"/>
            <a:chOff x="2114973" y="606338"/>
            <a:chExt cx="7784569" cy="6077174"/>
          </a:xfrm>
        </p:grpSpPr>
        <p:grpSp>
          <p:nvGrpSpPr>
            <p:cNvPr id="86" name="Groupe 85">
              <a:extLst>
                <a:ext uri="{FF2B5EF4-FFF2-40B4-BE49-F238E27FC236}">
                  <a16:creationId xmlns:a16="http://schemas.microsoft.com/office/drawing/2014/main" id="{6DAB35C4-D6FF-A411-7B03-D2F58474E510}"/>
                </a:ext>
              </a:extLst>
            </p:cNvPr>
            <p:cNvGrpSpPr/>
            <p:nvPr/>
          </p:nvGrpSpPr>
          <p:grpSpPr>
            <a:xfrm>
              <a:off x="2114973" y="606338"/>
              <a:ext cx="421156" cy="6077174"/>
              <a:chOff x="2035990" y="606338"/>
              <a:chExt cx="421156" cy="6077174"/>
            </a:xfrm>
          </p:grpSpPr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57059AC7-9605-CC8F-E679-EEB86255944A}"/>
                  </a:ext>
                </a:extLst>
              </p:cNvPr>
              <p:cNvSpPr txBox="1"/>
              <p:nvPr/>
            </p:nvSpPr>
            <p:spPr>
              <a:xfrm>
                <a:off x="2038442" y="60633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D10</a:t>
                </a:r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2ABA1222-EE09-9B66-81DF-A74E8DEE177B}"/>
                  </a:ext>
                </a:extLst>
              </p:cNvPr>
              <p:cNvSpPr txBox="1"/>
              <p:nvPr/>
            </p:nvSpPr>
            <p:spPr>
              <a:xfrm>
                <a:off x="2038442" y="143904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D10</a:t>
                </a:r>
              </a:p>
            </p:txBody>
          </p:sp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0C277199-04B1-F421-410E-1155E7884198}"/>
                  </a:ext>
                </a:extLst>
              </p:cNvPr>
              <p:cNvSpPr txBox="1"/>
              <p:nvPr/>
            </p:nvSpPr>
            <p:spPr>
              <a:xfrm>
                <a:off x="2038442" y="228198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D10</a:t>
                </a:r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DC7D5D75-B0FE-AF43-FA00-965E6289DD1D}"/>
                  </a:ext>
                </a:extLst>
              </p:cNvPr>
              <p:cNvSpPr txBox="1"/>
              <p:nvPr/>
            </p:nvSpPr>
            <p:spPr>
              <a:xfrm>
                <a:off x="2038442" y="311469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D10</a:t>
                </a:r>
              </a:p>
            </p:txBody>
          </p:sp>
          <p:sp>
            <p:nvSpPr>
              <p:cNvPr id="81" name="ZoneTexte 80">
                <a:extLst>
                  <a:ext uri="{FF2B5EF4-FFF2-40B4-BE49-F238E27FC236}">
                    <a16:creationId xmlns:a16="http://schemas.microsoft.com/office/drawing/2014/main" id="{010AD3E1-FFB1-B0AE-AE57-462FC82D86CD}"/>
                  </a:ext>
                </a:extLst>
              </p:cNvPr>
              <p:cNvSpPr txBox="1"/>
              <p:nvPr/>
            </p:nvSpPr>
            <p:spPr>
              <a:xfrm>
                <a:off x="2035990" y="393802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D10</a:t>
                </a:r>
              </a:p>
            </p:txBody>
          </p:sp>
          <p:sp>
            <p:nvSpPr>
              <p:cNvPr id="82" name="ZoneTexte 81">
                <a:extLst>
                  <a:ext uri="{FF2B5EF4-FFF2-40B4-BE49-F238E27FC236}">
                    <a16:creationId xmlns:a16="http://schemas.microsoft.com/office/drawing/2014/main" id="{A3A1A35A-3A75-DD96-2CEC-2B0C9F64B025}"/>
                  </a:ext>
                </a:extLst>
              </p:cNvPr>
              <p:cNvSpPr txBox="1"/>
              <p:nvPr/>
            </p:nvSpPr>
            <p:spPr>
              <a:xfrm>
                <a:off x="2035990" y="4770732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D10</a:t>
                </a:r>
              </a:p>
            </p:txBody>
          </p:sp>
          <p:sp>
            <p:nvSpPr>
              <p:cNvPr id="83" name="ZoneTexte 82">
                <a:extLst>
                  <a:ext uri="{FF2B5EF4-FFF2-40B4-BE49-F238E27FC236}">
                    <a16:creationId xmlns:a16="http://schemas.microsoft.com/office/drawing/2014/main" id="{DB5E38BC-2D9E-3D95-3431-894DB7352C5D}"/>
                  </a:ext>
                </a:extLst>
              </p:cNvPr>
              <p:cNvSpPr txBox="1"/>
              <p:nvPr/>
            </p:nvSpPr>
            <p:spPr>
              <a:xfrm>
                <a:off x="2035990" y="5604584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D10</a:t>
                </a:r>
              </a:p>
            </p:txBody>
          </p:sp>
          <p:sp>
            <p:nvSpPr>
              <p:cNvPr id="85" name="ZoneTexte 84">
                <a:extLst>
                  <a:ext uri="{FF2B5EF4-FFF2-40B4-BE49-F238E27FC236}">
                    <a16:creationId xmlns:a16="http://schemas.microsoft.com/office/drawing/2014/main" id="{7BA7BB0A-59F6-704E-2611-8E4CA7A11B06}"/>
                  </a:ext>
                </a:extLst>
              </p:cNvPr>
              <p:cNvSpPr txBox="1"/>
              <p:nvPr/>
            </p:nvSpPr>
            <p:spPr>
              <a:xfrm>
                <a:off x="2035990" y="6437291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D10</a:t>
                </a:r>
              </a:p>
            </p:txBody>
          </p:sp>
        </p:grpSp>
        <p:grpSp>
          <p:nvGrpSpPr>
            <p:cNvPr id="87" name="Groupe 86">
              <a:extLst>
                <a:ext uri="{FF2B5EF4-FFF2-40B4-BE49-F238E27FC236}">
                  <a16:creationId xmlns:a16="http://schemas.microsoft.com/office/drawing/2014/main" id="{6D3A6963-EB5E-9A66-AB43-B06E77103985}"/>
                </a:ext>
              </a:extLst>
            </p:cNvPr>
            <p:cNvGrpSpPr/>
            <p:nvPr/>
          </p:nvGrpSpPr>
          <p:grpSpPr>
            <a:xfrm>
              <a:off x="4573640" y="606338"/>
              <a:ext cx="421156" cy="6077174"/>
              <a:chOff x="2035990" y="606338"/>
              <a:chExt cx="421156" cy="6077174"/>
            </a:xfrm>
          </p:grpSpPr>
          <p:sp>
            <p:nvSpPr>
              <p:cNvPr id="88" name="ZoneTexte 87">
                <a:extLst>
                  <a:ext uri="{FF2B5EF4-FFF2-40B4-BE49-F238E27FC236}">
                    <a16:creationId xmlns:a16="http://schemas.microsoft.com/office/drawing/2014/main" id="{43047905-F1E4-A859-CDF9-4FB784FA4980}"/>
                  </a:ext>
                </a:extLst>
              </p:cNvPr>
              <p:cNvSpPr txBox="1"/>
              <p:nvPr/>
            </p:nvSpPr>
            <p:spPr>
              <a:xfrm>
                <a:off x="2038442" y="60633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D10</a:t>
                </a:r>
              </a:p>
            </p:txBody>
          </p:sp>
          <p:sp>
            <p:nvSpPr>
              <p:cNvPr id="89" name="ZoneTexte 88">
                <a:extLst>
                  <a:ext uri="{FF2B5EF4-FFF2-40B4-BE49-F238E27FC236}">
                    <a16:creationId xmlns:a16="http://schemas.microsoft.com/office/drawing/2014/main" id="{6B10D0BB-5804-2108-53E2-CB8BD7656E22}"/>
                  </a:ext>
                </a:extLst>
              </p:cNvPr>
              <p:cNvSpPr txBox="1"/>
              <p:nvPr/>
            </p:nvSpPr>
            <p:spPr>
              <a:xfrm>
                <a:off x="2038442" y="143904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D10</a:t>
                </a:r>
              </a:p>
            </p:txBody>
          </p:sp>
          <p:sp>
            <p:nvSpPr>
              <p:cNvPr id="90" name="ZoneTexte 89">
                <a:extLst>
                  <a:ext uri="{FF2B5EF4-FFF2-40B4-BE49-F238E27FC236}">
                    <a16:creationId xmlns:a16="http://schemas.microsoft.com/office/drawing/2014/main" id="{CD5EC8E2-C249-1B8E-6E2A-956E5CF9FB69}"/>
                  </a:ext>
                </a:extLst>
              </p:cNvPr>
              <p:cNvSpPr txBox="1"/>
              <p:nvPr/>
            </p:nvSpPr>
            <p:spPr>
              <a:xfrm>
                <a:off x="2038442" y="228198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D10</a:t>
                </a:r>
              </a:p>
            </p:txBody>
          </p:sp>
          <p:sp>
            <p:nvSpPr>
              <p:cNvPr id="91" name="ZoneTexte 90">
                <a:extLst>
                  <a:ext uri="{FF2B5EF4-FFF2-40B4-BE49-F238E27FC236}">
                    <a16:creationId xmlns:a16="http://schemas.microsoft.com/office/drawing/2014/main" id="{DADC77D7-1D98-C768-EA9A-20C8F16AA362}"/>
                  </a:ext>
                </a:extLst>
              </p:cNvPr>
              <p:cNvSpPr txBox="1"/>
              <p:nvPr/>
            </p:nvSpPr>
            <p:spPr>
              <a:xfrm>
                <a:off x="2038442" y="311469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D10</a:t>
                </a:r>
              </a:p>
            </p:txBody>
          </p:sp>
          <p:sp>
            <p:nvSpPr>
              <p:cNvPr id="92" name="ZoneTexte 91">
                <a:extLst>
                  <a:ext uri="{FF2B5EF4-FFF2-40B4-BE49-F238E27FC236}">
                    <a16:creationId xmlns:a16="http://schemas.microsoft.com/office/drawing/2014/main" id="{A13CE625-5915-0899-D97C-255BABE1A4EC}"/>
                  </a:ext>
                </a:extLst>
              </p:cNvPr>
              <p:cNvSpPr txBox="1"/>
              <p:nvPr/>
            </p:nvSpPr>
            <p:spPr>
              <a:xfrm>
                <a:off x="2035990" y="393802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D10</a:t>
                </a:r>
              </a:p>
            </p:txBody>
          </p:sp>
          <p:sp>
            <p:nvSpPr>
              <p:cNvPr id="93" name="ZoneTexte 92">
                <a:extLst>
                  <a:ext uri="{FF2B5EF4-FFF2-40B4-BE49-F238E27FC236}">
                    <a16:creationId xmlns:a16="http://schemas.microsoft.com/office/drawing/2014/main" id="{F1A9D7BB-D3C3-1B5F-DA73-4B25C4612BD8}"/>
                  </a:ext>
                </a:extLst>
              </p:cNvPr>
              <p:cNvSpPr txBox="1"/>
              <p:nvPr/>
            </p:nvSpPr>
            <p:spPr>
              <a:xfrm>
                <a:off x="2035990" y="4770732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D10</a:t>
                </a:r>
              </a:p>
            </p:txBody>
          </p:sp>
          <p:sp>
            <p:nvSpPr>
              <p:cNvPr id="94" name="ZoneTexte 93">
                <a:extLst>
                  <a:ext uri="{FF2B5EF4-FFF2-40B4-BE49-F238E27FC236}">
                    <a16:creationId xmlns:a16="http://schemas.microsoft.com/office/drawing/2014/main" id="{0217BD6D-22B1-1DE6-5F30-D220A57F236B}"/>
                  </a:ext>
                </a:extLst>
              </p:cNvPr>
              <p:cNvSpPr txBox="1"/>
              <p:nvPr/>
            </p:nvSpPr>
            <p:spPr>
              <a:xfrm>
                <a:off x="2035990" y="5604584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D10</a:t>
                </a:r>
              </a:p>
            </p:txBody>
          </p:sp>
          <p:sp>
            <p:nvSpPr>
              <p:cNvPr id="96" name="ZoneTexte 95">
                <a:extLst>
                  <a:ext uri="{FF2B5EF4-FFF2-40B4-BE49-F238E27FC236}">
                    <a16:creationId xmlns:a16="http://schemas.microsoft.com/office/drawing/2014/main" id="{C85081E9-0A63-2989-1770-945077D02C88}"/>
                  </a:ext>
                </a:extLst>
              </p:cNvPr>
              <p:cNvSpPr txBox="1"/>
              <p:nvPr/>
            </p:nvSpPr>
            <p:spPr>
              <a:xfrm>
                <a:off x="2035990" y="6437291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D10</a:t>
                </a:r>
              </a:p>
            </p:txBody>
          </p:sp>
        </p:grpSp>
        <p:grpSp>
          <p:nvGrpSpPr>
            <p:cNvPr id="97" name="Groupe 96">
              <a:extLst>
                <a:ext uri="{FF2B5EF4-FFF2-40B4-BE49-F238E27FC236}">
                  <a16:creationId xmlns:a16="http://schemas.microsoft.com/office/drawing/2014/main" id="{2140C267-96F1-3ECF-7230-D8AA4AEB0AE8}"/>
                </a:ext>
              </a:extLst>
            </p:cNvPr>
            <p:cNvGrpSpPr/>
            <p:nvPr/>
          </p:nvGrpSpPr>
          <p:grpSpPr>
            <a:xfrm>
              <a:off x="7022984" y="606338"/>
              <a:ext cx="421156" cy="6077174"/>
              <a:chOff x="2035990" y="606338"/>
              <a:chExt cx="421156" cy="6077174"/>
            </a:xfrm>
          </p:grpSpPr>
          <p:sp>
            <p:nvSpPr>
              <p:cNvPr id="98" name="ZoneTexte 97">
                <a:extLst>
                  <a:ext uri="{FF2B5EF4-FFF2-40B4-BE49-F238E27FC236}">
                    <a16:creationId xmlns:a16="http://schemas.microsoft.com/office/drawing/2014/main" id="{B444421D-231A-CF71-5725-3E4A914A6769}"/>
                  </a:ext>
                </a:extLst>
              </p:cNvPr>
              <p:cNvSpPr txBox="1"/>
              <p:nvPr/>
            </p:nvSpPr>
            <p:spPr>
              <a:xfrm>
                <a:off x="2038442" y="60633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D10</a:t>
                </a:r>
              </a:p>
            </p:txBody>
          </p:sp>
          <p:sp>
            <p:nvSpPr>
              <p:cNvPr id="99" name="ZoneTexte 98">
                <a:extLst>
                  <a:ext uri="{FF2B5EF4-FFF2-40B4-BE49-F238E27FC236}">
                    <a16:creationId xmlns:a16="http://schemas.microsoft.com/office/drawing/2014/main" id="{79192CF7-7EB9-C29E-7087-6F4BC9AE96B5}"/>
                  </a:ext>
                </a:extLst>
              </p:cNvPr>
              <p:cNvSpPr txBox="1"/>
              <p:nvPr/>
            </p:nvSpPr>
            <p:spPr>
              <a:xfrm>
                <a:off x="2038442" y="143904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D10</a:t>
                </a:r>
              </a:p>
            </p:txBody>
          </p:sp>
          <p:sp>
            <p:nvSpPr>
              <p:cNvPr id="100" name="ZoneTexte 99">
                <a:extLst>
                  <a:ext uri="{FF2B5EF4-FFF2-40B4-BE49-F238E27FC236}">
                    <a16:creationId xmlns:a16="http://schemas.microsoft.com/office/drawing/2014/main" id="{A218465A-DB38-6BE6-D6E8-34DF27EE229D}"/>
                  </a:ext>
                </a:extLst>
              </p:cNvPr>
              <p:cNvSpPr txBox="1"/>
              <p:nvPr/>
            </p:nvSpPr>
            <p:spPr>
              <a:xfrm>
                <a:off x="2038442" y="228198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D10</a:t>
                </a:r>
              </a:p>
            </p:txBody>
          </p:sp>
          <p:sp>
            <p:nvSpPr>
              <p:cNvPr id="102" name="ZoneTexte 101">
                <a:extLst>
                  <a:ext uri="{FF2B5EF4-FFF2-40B4-BE49-F238E27FC236}">
                    <a16:creationId xmlns:a16="http://schemas.microsoft.com/office/drawing/2014/main" id="{3CBC93E2-6B85-B2D7-974F-DD0854ECD40F}"/>
                  </a:ext>
                </a:extLst>
              </p:cNvPr>
              <p:cNvSpPr txBox="1"/>
              <p:nvPr/>
            </p:nvSpPr>
            <p:spPr>
              <a:xfrm>
                <a:off x="2038442" y="311469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D10</a:t>
                </a:r>
              </a:p>
            </p:txBody>
          </p:sp>
          <p:sp>
            <p:nvSpPr>
              <p:cNvPr id="103" name="ZoneTexte 102">
                <a:extLst>
                  <a:ext uri="{FF2B5EF4-FFF2-40B4-BE49-F238E27FC236}">
                    <a16:creationId xmlns:a16="http://schemas.microsoft.com/office/drawing/2014/main" id="{A93BFEC9-F17A-2085-0CFD-CE7A35B2310A}"/>
                  </a:ext>
                </a:extLst>
              </p:cNvPr>
              <p:cNvSpPr txBox="1"/>
              <p:nvPr/>
            </p:nvSpPr>
            <p:spPr>
              <a:xfrm>
                <a:off x="2035990" y="393802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D10</a:t>
                </a:r>
              </a:p>
            </p:txBody>
          </p:sp>
          <p:sp>
            <p:nvSpPr>
              <p:cNvPr id="104" name="ZoneTexte 103">
                <a:extLst>
                  <a:ext uri="{FF2B5EF4-FFF2-40B4-BE49-F238E27FC236}">
                    <a16:creationId xmlns:a16="http://schemas.microsoft.com/office/drawing/2014/main" id="{EA45E877-85AF-6C4E-9A3C-9EDA0E5C41FC}"/>
                  </a:ext>
                </a:extLst>
              </p:cNvPr>
              <p:cNvSpPr txBox="1"/>
              <p:nvPr/>
            </p:nvSpPr>
            <p:spPr>
              <a:xfrm>
                <a:off x="2035990" y="4770732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D10</a:t>
                </a:r>
              </a:p>
            </p:txBody>
          </p:sp>
          <p:sp>
            <p:nvSpPr>
              <p:cNvPr id="105" name="ZoneTexte 104">
                <a:extLst>
                  <a:ext uri="{FF2B5EF4-FFF2-40B4-BE49-F238E27FC236}">
                    <a16:creationId xmlns:a16="http://schemas.microsoft.com/office/drawing/2014/main" id="{27E32F93-1ACA-6977-93DC-6F8BD6466EC2}"/>
                  </a:ext>
                </a:extLst>
              </p:cNvPr>
              <p:cNvSpPr txBox="1"/>
              <p:nvPr/>
            </p:nvSpPr>
            <p:spPr>
              <a:xfrm>
                <a:off x="2035990" y="5604584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D10</a:t>
                </a:r>
              </a:p>
            </p:txBody>
          </p:sp>
          <p:sp>
            <p:nvSpPr>
              <p:cNvPr id="106" name="ZoneTexte 105">
                <a:extLst>
                  <a:ext uri="{FF2B5EF4-FFF2-40B4-BE49-F238E27FC236}">
                    <a16:creationId xmlns:a16="http://schemas.microsoft.com/office/drawing/2014/main" id="{07FE336B-97CC-BF4C-4756-8FCE64931D16}"/>
                  </a:ext>
                </a:extLst>
              </p:cNvPr>
              <p:cNvSpPr txBox="1"/>
              <p:nvPr/>
            </p:nvSpPr>
            <p:spPr>
              <a:xfrm>
                <a:off x="2035990" y="6437291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D10</a:t>
                </a:r>
              </a:p>
            </p:txBody>
          </p:sp>
        </p:grpSp>
        <p:grpSp>
          <p:nvGrpSpPr>
            <p:cNvPr id="108" name="Groupe 107">
              <a:extLst>
                <a:ext uri="{FF2B5EF4-FFF2-40B4-BE49-F238E27FC236}">
                  <a16:creationId xmlns:a16="http://schemas.microsoft.com/office/drawing/2014/main" id="{BC557065-6DCB-9E98-EBE5-A400146AD94D}"/>
                </a:ext>
              </a:extLst>
            </p:cNvPr>
            <p:cNvGrpSpPr/>
            <p:nvPr/>
          </p:nvGrpSpPr>
          <p:grpSpPr>
            <a:xfrm>
              <a:off x="9478386" y="606338"/>
              <a:ext cx="421156" cy="6077174"/>
              <a:chOff x="2035990" y="606338"/>
              <a:chExt cx="421156" cy="6077174"/>
            </a:xfrm>
          </p:grpSpPr>
          <p:sp>
            <p:nvSpPr>
              <p:cNvPr id="109" name="ZoneTexte 108">
                <a:extLst>
                  <a:ext uri="{FF2B5EF4-FFF2-40B4-BE49-F238E27FC236}">
                    <a16:creationId xmlns:a16="http://schemas.microsoft.com/office/drawing/2014/main" id="{37EC9477-1BC1-22BC-2CB7-F5553D5364FE}"/>
                  </a:ext>
                </a:extLst>
              </p:cNvPr>
              <p:cNvSpPr txBox="1"/>
              <p:nvPr/>
            </p:nvSpPr>
            <p:spPr>
              <a:xfrm>
                <a:off x="2038442" y="60633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D10</a:t>
                </a:r>
              </a:p>
            </p:txBody>
          </p:sp>
          <p:sp>
            <p:nvSpPr>
              <p:cNvPr id="110" name="ZoneTexte 109">
                <a:extLst>
                  <a:ext uri="{FF2B5EF4-FFF2-40B4-BE49-F238E27FC236}">
                    <a16:creationId xmlns:a16="http://schemas.microsoft.com/office/drawing/2014/main" id="{7868A913-9BC6-0509-8119-E5D31299D75B}"/>
                  </a:ext>
                </a:extLst>
              </p:cNvPr>
              <p:cNvSpPr txBox="1"/>
              <p:nvPr/>
            </p:nvSpPr>
            <p:spPr>
              <a:xfrm>
                <a:off x="2038442" y="143904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D10</a:t>
                </a:r>
              </a:p>
            </p:txBody>
          </p:sp>
          <p:sp>
            <p:nvSpPr>
              <p:cNvPr id="111" name="ZoneTexte 110">
                <a:extLst>
                  <a:ext uri="{FF2B5EF4-FFF2-40B4-BE49-F238E27FC236}">
                    <a16:creationId xmlns:a16="http://schemas.microsoft.com/office/drawing/2014/main" id="{FC3224C8-9F41-E249-6A98-EF67322741B4}"/>
                  </a:ext>
                </a:extLst>
              </p:cNvPr>
              <p:cNvSpPr txBox="1"/>
              <p:nvPr/>
            </p:nvSpPr>
            <p:spPr>
              <a:xfrm>
                <a:off x="2038442" y="228198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D10</a:t>
                </a:r>
              </a:p>
            </p:txBody>
          </p:sp>
          <p:sp>
            <p:nvSpPr>
              <p:cNvPr id="112" name="ZoneTexte 111">
                <a:extLst>
                  <a:ext uri="{FF2B5EF4-FFF2-40B4-BE49-F238E27FC236}">
                    <a16:creationId xmlns:a16="http://schemas.microsoft.com/office/drawing/2014/main" id="{58716CBE-F30E-65A3-20BE-CA47BB9DC570}"/>
                  </a:ext>
                </a:extLst>
              </p:cNvPr>
              <p:cNvSpPr txBox="1"/>
              <p:nvPr/>
            </p:nvSpPr>
            <p:spPr>
              <a:xfrm>
                <a:off x="2038442" y="311469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D10</a:t>
                </a:r>
              </a:p>
            </p:txBody>
          </p:sp>
          <p:sp>
            <p:nvSpPr>
              <p:cNvPr id="114" name="ZoneTexte 113">
                <a:extLst>
                  <a:ext uri="{FF2B5EF4-FFF2-40B4-BE49-F238E27FC236}">
                    <a16:creationId xmlns:a16="http://schemas.microsoft.com/office/drawing/2014/main" id="{6B2045DC-5680-69CF-73AA-44BAA0F1DD5A}"/>
                  </a:ext>
                </a:extLst>
              </p:cNvPr>
              <p:cNvSpPr txBox="1"/>
              <p:nvPr/>
            </p:nvSpPr>
            <p:spPr>
              <a:xfrm>
                <a:off x="2035990" y="393802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D10</a:t>
                </a:r>
              </a:p>
            </p:txBody>
          </p:sp>
          <p:sp>
            <p:nvSpPr>
              <p:cNvPr id="115" name="ZoneTexte 114">
                <a:extLst>
                  <a:ext uri="{FF2B5EF4-FFF2-40B4-BE49-F238E27FC236}">
                    <a16:creationId xmlns:a16="http://schemas.microsoft.com/office/drawing/2014/main" id="{A960E93A-0E87-7C98-DB76-2375F57FECE3}"/>
                  </a:ext>
                </a:extLst>
              </p:cNvPr>
              <p:cNvSpPr txBox="1"/>
              <p:nvPr/>
            </p:nvSpPr>
            <p:spPr>
              <a:xfrm>
                <a:off x="2035990" y="4770732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D10</a:t>
                </a:r>
              </a:p>
            </p:txBody>
          </p:sp>
          <p:sp>
            <p:nvSpPr>
              <p:cNvPr id="116" name="ZoneTexte 115">
                <a:extLst>
                  <a:ext uri="{FF2B5EF4-FFF2-40B4-BE49-F238E27FC236}">
                    <a16:creationId xmlns:a16="http://schemas.microsoft.com/office/drawing/2014/main" id="{93441099-65A6-1965-1D15-245D13C8D9EC}"/>
                  </a:ext>
                </a:extLst>
              </p:cNvPr>
              <p:cNvSpPr txBox="1"/>
              <p:nvPr/>
            </p:nvSpPr>
            <p:spPr>
              <a:xfrm>
                <a:off x="2035990" y="5604584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D10</a:t>
                </a:r>
              </a:p>
            </p:txBody>
          </p:sp>
          <p:sp>
            <p:nvSpPr>
              <p:cNvPr id="117" name="ZoneTexte 116">
                <a:extLst>
                  <a:ext uri="{FF2B5EF4-FFF2-40B4-BE49-F238E27FC236}">
                    <a16:creationId xmlns:a16="http://schemas.microsoft.com/office/drawing/2014/main" id="{A12E6798-A37B-95A5-CC62-DCAB489BE022}"/>
                  </a:ext>
                </a:extLst>
              </p:cNvPr>
              <p:cNvSpPr txBox="1"/>
              <p:nvPr/>
            </p:nvSpPr>
            <p:spPr>
              <a:xfrm>
                <a:off x="2035990" y="6437291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D10</a:t>
                </a:r>
              </a:p>
            </p:txBody>
          </p:sp>
        </p:grpSp>
      </p:grpSp>
      <p:grpSp>
        <p:nvGrpSpPr>
          <p:cNvPr id="156" name="Groupe 155">
            <a:extLst>
              <a:ext uri="{FF2B5EF4-FFF2-40B4-BE49-F238E27FC236}">
                <a16:creationId xmlns:a16="http://schemas.microsoft.com/office/drawing/2014/main" id="{1C65596F-1220-3165-1501-75F6DA4FB7AB}"/>
              </a:ext>
            </a:extLst>
          </p:cNvPr>
          <p:cNvGrpSpPr/>
          <p:nvPr/>
        </p:nvGrpSpPr>
        <p:grpSpPr>
          <a:xfrm>
            <a:off x="2164917" y="174488"/>
            <a:ext cx="7600060" cy="6074093"/>
            <a:chOff x="2164917" y="174488"/>
            <a:chExt cx="7600060" cy="6074093"/>
          </a:xfrm>
        </p:grpSpPr>
        <p:grpSp>
          <p:nvGrpSpPr>
            <p:cNvPr id="128" name="Groupe 127">
              <a:extLst>
                <a:ext uri="{FF2B5EF4-FFF2-40B4-BE49-F238E27FC236}">
                  <a16:creationId xmlns:a16="http://schemas.microsoft.com/office/drawing/2014/main" id="{26036E81-780B-09F2-88C9-339E68A38477}"/>
                </a:ext>
              </a:extLst>
            </p:cNvPr>
            <p:cNvGrpSpPr/>
            <p:nvPr/>
          </p:nvGrpSpPr>
          <p:grpSpPr>
            <a:xfrm>
              <a:off x="7097773" y="174488"/>
              <a:ext cx="209599" cy="6074093"/>
              <a:chOff x="7097773" y="174488"/>
              <a:chExt cx="209599" cy="6074093"/>
            </a:xfrm>
          </p:grpSpPr>
          <p:pic>
            <p:nvPicPr>
              <p:cNvPr id="120" name="Image 119">
                <a:extLst>
                  <a:ext uri="{FF2B5EF4-FFF2-40B4-BE49-F238E27FC236}">
                    <a16:creationId xmlns:a16="http://schemas.microsoft.com/office/drawing/2014/main" id="{B57F5965-60AE-2952-9FA6-1C9009D6F7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74488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1" name="Image 120">
                <a:extLst>
                  <a:ext uri="{FF2B5EF4-FFF2-40B4-BE49-F238E27FC236}">
                    <a16:creationId xmlns:a16="http://schemas.microsoft.com/office/drawing/2014/main" id="{608F26AA-6391-760A-3594-7F6C12C680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014203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2" name="Image 121">
                <a:extLst>
                  <a:ext uri="{FF2B5EF4-FFF2-40B4-BE49-F238E27FC236}">
                    <a16:creationId xmlns:a16="http://schemas.microsoft.com/office/drawing/2014/main" id="{30B58B05-C372-A46B-E944-F6D2CCD6B8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83857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3" name="Image 122">
                <a:extLst>
                  <a:ext uri="{FF2B5EF4-FFF2-40B4-BE49-F238E27FC236}">
                    <a16:creationId xmlns:a16="http://schemas.microsoft.com/office/drawing/2014/main" id="{8DFDE74B-C339-2979-9CA1-ABF2ADCA310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268781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4" name="Image 123">
                <a:extLst>
                  <a:ext uri="{FF2B5EF4-FFF2-40B4-BE49-F238E27FC236}">
                    <a16:creationId xmlns:a16="http://schemas.microsoft.com/office/drawing/2014/main" id="{CB4CA42D-C530-6F90-D46F-996A43E9B2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3525654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5" name="Image 124">
                <a:extLst>
                  <a:ext uri="{FF2B5EF4-FFF2-40B4-BE49-F238E27FC236}">
                    <a16:creationId xmlns:a16="http://schemas.microsoft.com/office/drawing/2014/main" id="{C61E22DA-5D20-28E4-9C76-B0C50C6D6F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4365369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6" name="Image 125">
                <a:extLst>
                  <a:ext uri="{FF2B5EF4-FFF2-40B4-BE49-F238E27FC236}">
                    <a16:creationId xmlns:a16="http://schemas.microsoft.com/office/drawing/2014/main" id="{4C3A15D1-2B8F-D3CA-5022-EC78AE13330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5189742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7" name="Image 126">
                <a:extLst>
                  <a:ext uri="{FF2B5EF4-FFF2-40B4-BE49-F238E27FC236}">
                    <a16:creationId xmlns:a16="http://schemas.microsoft.com/office/drawing/2014/main" id="{229FC32B-CCA0-8A78-DEFD-05B1462AB57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6038982"/>
                <a:ext cx="209599" cy="209599"/>
              </a:xfrm>
              <a:prstGeom prst="rect">
                <a:avLst/>
              </a:prstGeom>
            </p:spPr>
          </p:pic>
        </p:grpSp>
        <p:grpSp>
          <p:nvGrpSpPr>
            <p:cNvPr id="129" name="Groupe 128">
              <a:extLst>
                <a:ext uri="{FF2B5EF4-FFF2-40B4-BE49-F238E27FC236}">
                  <a16:creationId xmlns:a16="http://schemas.microsoft.com/office/drawing/2014/main" id="{2DB2ED61-49CA-9DF1-0967-6F5843AD3CA8}"/>
                </a:ext>
              </a:extLst>
            </p:cNvPr>
            <p:cNvGrpSpPr/>
            <p:nvPr/>
          </p:nvGrpSpPr>
          <p:grpSpPr>
            <a:xfrm>
              <a:off x="9555378" y="174488"/>
              <a:ext cx="209599" cy="6074093"/>
              <a:chOff x="7097773" y="174488"/>
              <a:chExt cx="209599" cy="6074093"/>
            </a:xfrm>
          </p:grpSpPr>
          <p:pic>
            <p:nvPicPr>
              <p:cNvPr id="130" name="Image 129">
                <a:extLst>
                  <a:ext uri="{FF2B5EF4-FFF2-40B4-BE49-F238E27FC236}">
                    <a16:creationId xmlns:a16="http://schemas.microsoft.com/office/drawing/2014/main" id="{638E0FAE-7A7F-6C23-C560-8E7E10379E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74488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1" name="Image 130">
                <a:extLst>
                  <a:ext uri="{FF2B5EF4-FFF2-40B4-BE49-F238E27FC236}">
                    <a16:creationId xmlns:a16="http://schemas.microsoft.com/office/drawing/2014/main" id="{A25B9314-9CCE-C2BA-38B4-9DA6FC4E2B3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014203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2" name="Image 131">
                <a:extLst>
                  <a:ext uri="{FF2B5EF4-FFF2-40B4-BE49-F238E27FC236}">
                    <a16:creationId xmlns:a16="http://schemas.microsoft.com/office/drawing/2014/main" id="{74B87E50-CC62-C47F-61C3-F76589C90C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83857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3" name="Image 132">
                <a:extLst>
                  <a:ext uri="{FF2B5EF4-FFF2-40B4-BE49-F238E27FC236}">
                    <a16:creationId xmlns:a16="http://schemas.microsoft.com/office/drawing/2014/main" id="{B4766410-2B3D-9B66-0343-F982F0B49A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268781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4" name="Image 133">
                <a:extLst>
                  <a:ext uri="{FF2B5EF4-FFF2-40B4-BE49-F238E27FC236}">
                    <a16:creationId xmlns:a16="http://schemas.microsoft.com/office/drawing/2014/main" id="{BBF3B79F-F6CE-7850-C22E-365EED527C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3525654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5" name="Image 134">
                <a:extLst>
                  <a:ext uri="{FF2B5EF4-FFF2-40B4-BE49-F238E27FC236}">
                    <a16:creationId xmlns:a16="http://schemas.microsoft.com/office/drawing/2014/main" id="{4003C3DA-B7A4-F680-2213-B46F1D8AC1D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4365369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6" name="Image 135">
                <a:extLst>
                  <a:ext uri="{FF2B5EF4-FFF2-40B4-BE49-F238E27FC236}">
                    <a16:creationId xmlns:a16="http://schemas.microsoft.com/office/drawing/2014/main" id="{21D8B7E7-8DAC-B1A6-6DA7-57C45D503A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5189742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7" name="Image 136">
                <a:extLst>
                  <a:ext uri="{FF2B5EF4-FFF2-40B4-BE49-F238E27FC236}">
                    <a16:creationId xmlns:a16="http://schemas.microsoft.com/office/drawing/2014/main" id="{97B7FCF0-E732-F2C2-7A61-391ECD16B68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6038982"/>
                <a:ext cx="209599" cy="209599"/>
              </a:xfrm>
              <a:prstGeom prst="rect">
                <a:avLst/>
              </a:prstGeom>
            </p:spPr>
          </p:pic>
        </p:grpSp>
        <p:grpSp>
          <p:nvGrpSpPr>
            <p:cNvPr id="138" name="Groupe 137">
              <a:extLst>
                <a:ext uri="{FF2B5EF4-FFF2-40B4-BE49-F238E27FC236}">
                  <a16:creationId xmlns:a16="http://schemas.microsoft.com/office/drawing/2014/main" id="{502A7742-B51B-147A-3237-0C7109DCFA22}"/>
                </a:ext>
              </a:extLst>
            </p:cNvPr>
            <p:cNvGrpSpPr/>
            <p:nvPr/>
          </p:nvGrpSpPr>
          <p:grpSpPr>
            <a:xfrm>
              <a:off x="2164917" y="174488"/>
              <a:ext cx="209599" cy="6074093"/>
              <a:chOff x="7097773" y="174488"/>
              <a:chExt cx="209599" cy="6074093"/>
            </a:xfrm>
          </p:grpSpPr>
          <p:pic>
            <p:nvPicPr>
              <p:cNvPr id="139" name="Image 138">
                <a:extLst>
                  <a:ext uri="{FF2B5EF4-FFF2-40B4-BE49-F238E27FC236}">
                    <a16:creationId xmlns:a16="http://schemas.microsoft.com/office/drawing/2014/main" id="{9DF2D150-6E3F-EDF7-EC1F-87911F9D21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74488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0" name="Image 139">
                <a:extLst>
                  <a:ext uri="{FF2B5EF4-FFF2-40B4-BE49-F238E27FC236}">
                    <a16:creationId xmlns:a16="http://schemas.microsoft.com/office/drawing/2014/main" id="{2913EEDC-6517-E50F-C00A-1DCFC2427D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014203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1" name="Image 140">
                <a:extLst>
                  <a:ext uri="{FF2B5EF4-FFF2-40B4-BE49-F238E27FC236}">
                    <a16:creationId xmlns:a16="http://schemas.microsoft.com/office/drawing/2014/main" id="{315861D0-4315-8502-6F17-93A779CCB1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83857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2" name="Image 141">
                <a:extLst>
                  <a:ext uri="{FF2B5EF4-FFF2-40B4-BE49-F238E27FC236}">
                    <a16:creationId xmlns:a16="http://schemas.microsoft.com/office/drawing/2014/main" id="{E3886E86-F726-1524-327D-9B8D6226394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268781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3" name="Image 142">
                <a:extLst>
                  <a:ext uri="{FF2B5EF4-FFF2-40B4-BE49-F238E27FC236}">
                    <a16:creationId xmlns:a16="http://schemas.microsoft.com/office/drawing/2014/main" id="{44029D18-D4DE-0885-5BF7-A4387015C9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3525654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4" name="Image 143">
                <a:extLst>
                  <a:ext uri="{FF2B5EF4-FFF2-40B4-BE49-F238E27FC236}">
                    <a16:creationId xmlns:a16="http://schemas.microsoft.com/office/drawing/2014/main" id="{AA60BC42-5A7C-45DC-89A7-9667D829D30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4365369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5" name="Image 144">
                <a:extLst>
                  <a:ext uri="{FF2B5EF4-FFF2-40B4-BE49-F238E27FC236}">
                    <a16:creationId xmlns:a16="http://schemas.microsoft.com/office/drawing/2014/main" id="{EC6C133D-4262-EC79-06C4-78D59D456A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5189742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6" name="Image 145">
                <a:extLst>
                  <a:ext uri="{FF2B5EF4-FFF2-40B4-BE49-F238E27FC236}">
                    <a16:creationId xmlns:a16="http://schemas.microsoft.com/office/drawing/2014/main" id="{2D9E1A13-3172-EABA-DAC3-71CD708099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6038982"/>
                <a:ext cx="209599" cy="209599"/>
              </a:xfrm>
              <a:prstGeom prst="rect">
                <a:avLst/>
              </a:prstGeom>
            </p:spPr>
          </p:pic>
        </p:grpSp>
        <p:grpSp>
          <p:nvGrpSpPr>
            <p:cNvPr id="147" name="Groupe 146">
              <a:extLst>
                <a:ext uri="{FF2B5EF4-FFF2-40B4-BE49-F238E27FC236}">
                  <a16:creationId xmlns:a16="http://schemas.microsoft.com/office/drawing/2014/main" id="{C72E7DEE-9407-4B69-B90D-525921C739B0}"/>
                </a:ext>
              </a:extLst>
            </p:cNvPr>
            <p:cNvGrpSpPr/>
            <p:nvPr/>
          </p:nvGrpSpPr>
          <p:grpSpPr>
            <a:xfrm>
              <a:off x="4622522" y="174488"/>
              <a:ext cx="209599" cy="6074093"/>
              <a:chOff x="7097773" y="174488"/>
              <a:chExt cx="209599" cy="6074093"/>
            </a:xfrm>
          </p:grpSpPr>
          <p:pic>
            <p:nvPicPr>
              <p:cNvPr id="148" name="Image 147">
                <a:extLst>
                  <a:ext uri="{FF2B5EF4-FFF2-40B4-BE49-F238E27FC236}">
                    <a16:creationId xmlns:a16="http://schemas.microsoft.com/office/drawing/2014/main" id="{384730DA-7609-4389-9A95-589CCEE9E5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74488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9" name="Image 148">
                <a:extLst>
                  <a:ext uri="{FF2B5EF4-FFF2-40B4-BE49-F238E27FC236}">
                    <a16:creationId xmlns:a16="http://schemas.microsoft.com/office/drawing/2014/main" id="{79C12D41-7915-CBFF-49B4-849C9FE4BB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014203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0" name="Image 149">
                <a:extLst>
                  <a:ext uri="{FF2B5EF4-FFF2-40B4-BE49-F238E27FC236}">
                    <a16:creationId xmlns:a16="http://schemas.microsoft.com/office/drawing/2014/main" id="{C003FE71-56E2-BE35-9C75-52C7B75E660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83857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1" name="Image 150">
                <a:extLst>
                  <a:ext uri="{FF2B5EF4-FFF2-40B4-BE49-F238E27FC236}">
                    <a16:creationId xmlns:a16="http://schemas.microsoft.com/office/drawing/2014/main" id="{239482A9-3F55-BE40-7767-57FB81A216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268781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2" name="Image 151">
                <a:extLst>
                  <a:ext uri="{FF2B5EF4-FFF2-40B4-BE49-F238E27FC236}">
                    <a16:creationId xmlns:a16="http://schemas.microsoft.com/office/drawing/2014/main" id="{9268FBCC-5323-8D5F-5B20-7513E53734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3525654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3" name="Image 152">
                <a:extLst>
                  <a:ext uri="{FF2B5EF4-FFF2-40B4-BE49-F238E27FC236}">
                    <a16:creationId xmlns:a16="http://schemas.microsoft.com/office/drawing/2014/main" id="{EB5D6AC1-57B5-C42F-DCDE-0476E91E16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4365369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4" name="Image 153">
                <a:extLst>
                  <a:ext uri="{FF2B5EF4-FFF2-40B4-BE49-F238E27FC236}">
                    <a16:creationId xmlns:a16="http://schemas.microsoft.com/office/drawing/2014/main" id="{155D1213-AF64-D789-0A83-940A9423BBD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5189742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5" name="Image 154">
                <a:extLst>
                  <a:ext uri="{FF2B5EF4-FFF2-40B4-BE49-F238E27FC236}">
                    <a16:creationId xmlns:a16="http://schemas.microsoft.com/office/drawing/2014/main" id="{344229DB-9239-E46B-F712-B6175D2E89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6038982"/>
                <a:ext cx="209599" cy="209599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2256463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Fond émeraude aquarelle">
            <a:extLst>
              <a:ext uri="{FF2B5EF4-FFF2-40B4-BE49-F238E27FC236}">
                <a16:creationId xmlns:a16="http://schemas.microsoft.com/office/drawing/2014/main" id="{6F1AE9DF-B497-F8CA-AA99-48719EC8A9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94"/>
          <a:stretch/>
        </p:blipFill>
        <p:spPr bwMode="auto">
          <a:xfrm>
            <a:off x="0" y="13253"/>
            <a:ext cx="9906000" cy="6844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4" name="Groupe 43">
            <a:extLst>
              <a:ext uri="{FF2B5EF4-FFF2-40B4-BE49-F238E27FC236}">
                <a16:creationId xmlns:a16="http://schemas.microsoft.com/office/drawing/2014/main" id="{3D6CFFB7-A34F-E234-5E42-87B7A2F20F13}"/>
              </a:ext>
            </a:extLst>
          </p:cNvPr>
          <p:cNvGrpSpPr/>
          <p:nvPr/>
        </p:nvGrpSpPr>
        <p:grpSpPr>
          <a:xfrm>
            <a:off x="131720" y="132559"/>
            <a:ext cx="9649589" cy="6550953"/>
            <a:chOff x="369676" y="243395"/>
            <a:chExt cx="9166647" cy="7647478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D8F8D994-EA2A-0C78-002F-05D93F05E7AD}"/>
                </a:ext>
              </a:extLst>
            </p:cNvPr>
            <p:cNvGrpSpPr/>
            <p:nvPr/>
          </p:nvGrpSpPr>
          <p:grpSpPr>
            <a:xfrm>
              <a:off x="369676" y="243395"/>
              <a:ext cx="9166647" cy="1812940"/>
              <a:chOff x="284581" y="243395"/>
              <a:chExt cx="9166647" cy="1812940"/>
            </a:xfrm>
          </p:grpSpPr>
          <p:grpSp>
            <p:nvGrpSpPr>
              <p:cNvPr id="3" name="Groupe 2">
                <a:extLst>
                  <a:ext uri="{FF2B5EF4-FFF2-40B4-BE49-F238E27FC236}">
                    <a16:creationId xmlns:a16="http://schemas.microsoft.com/office/drawing/2014/main" id="{AD4BD857-F080-D4D3-F38E-B55F1C73C4D4}"/>
                  </a:ext>
                </a:extLst>
              </p:cNvPr>
              <p:cNvGrpSpPr/>
              <p:nvPr/>
            </p:nvGrpSpPr>
            <p:grpSpPr>
              <a:xfrm>
                <a:off x="284581" y="243395"/>
                <a:ext cx="6836656" cy="1812940"/>
                <a:chOff x="284580" y="243395"/>
                <a:chExt cx="9295476" cy="6173263"/>
              </a:xfrm>
            </p:grpSpPr>
            <p:sp>
              <p:nvSpPr>
                <p:cNvPr id="10" name="Rectangle : coins arrondis 9">
                  <a:extLst>
                    <a:ext uri="{FF2B5EF4-FFF2-40B4-BE49-F238E27FC236}">
                      <a16:creationId xmlns:a16="http://schemas.microsoft.com/office/drawing/2014/main" id="{F5554F7F-0550-DC80-074B-5ED3E1CF0D77}"/>
                    </a:ext>
                  </a:extLst>
                </p:cNvPr>
                <p:cNvSpPr/>
                <p:nvPr/>
              </p:nvSpPr>
              <p:spPr>
                <a:xfrm>
                  <a:off x="284580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canard</a:t>
                  </a:r>
                </a:p>
              </p:txBody>
            </p:sp>
            <p:sp>
              <p:nvSpPr>
                <p:cNvPr id="84" name="Rectangle : coins arrondis 83">
                  <a:extLst>
                    <a:ext uri="{FF2B5EF4-FFF2-40B4-BE49-F238E27FC236}">
                      <a16:creationId xmlns:a16="http://schemas.microsoft.com/office/drawing/2014/main" id="{96B8893E-8C40-0E1F-3ADA-452225AA9141}"/>
                    </a:ext>
                  </a:extLst>
                </p:cNvPr>
                <p:cNvSpPr/>
                <p:nvPr/>
              </p:nvSpPr>
              <p:spPr>
                <a:xfrm>
                  <a:off x="3460078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clochard</a:t>
                  </a:r>
                </a:p>
              </p:txBody>
            </p:sp>
            <p:sp>
              <p:nvSpPr>
                <p:cNvPr id="95" name="Rectangle : coins arrondis 94">
                  <a:extLst>
                    <a:ext uri="{FF2B5EF4-FFF2-40B4-BE49-F238E27FC236}">
                      <a16:creationId xmlns:a16="http://schemas.microsoft.com/office/drawing/2014/main" id="{3A49B013-6406-3AAF-1936-407DF80D2D35}"/>
                    </a:ext>
                  </a:extLst>
                </p:cNvPr>
                <p:cNvSpPr/>
                <p:nvPr/>
              </p:nvSpPr>
              <p:spPr>
                <a:xfrm>
                  <a:off x="6628056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trousse</a:t>
                  </a:r>
                </a:p>
              </p:txBody>
            </p:sp>
            <p:sp>
              <p:nvSpPr>
                <p:cNvPr id="101" name="Rectangle : coins arrondis 100">
                  <a:extLst>
                    <a:ext uri="{FF2B5EF4-FFF2-40B4-BE49-F238E27FC236}">
                      <a16:creationId xmlns:a16="http://schemas.microsoft.com/office/drawing/2014/main" id="{C1AC2E81-4ADF-CD56-2E6E-EC904D3C31A2}"/>
                    </a:ext>
                  </a:extLst>
                </p:cNvPr>
                <p:cNvSpPr/>
                <p:nvPr/>
              </p:nvSpPr>
              <p:spPr>
                <a:xfrm>
                  <a:off x="3460078" y="3554602"/>
                  <a:ext cx="2952000" cy="2862056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4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montagnard</a:t>
                  </a:r>
                  <a:endParaRPr lang="fr-FR" sz="2800" dirty="0">
                    <a:solidFill>
                      <a:schemeClr val="tx1"/>
                    </a:solidFill>
                    <a:latin typeface="Andika french compact" panose="02000000000000000000" pitchFamily="2" charset="0"/>
                    <a:ea typeface="Andika french compact" panose="02000000000000000000" pitchFamily="2" charset="0"/>
                    <a:cs typeface="Andika french compact" panose="02000000000000000000" pitchFamily="2" charset="0"/>
                  </a:endParaRPr>
                </a:p>
              </p:txBody>
            </p:sp>
            <p:sp>
              <p:nvSpPr>
                <p:cNvPr id="107" name="Rectangle : coins arrondis 106">
                  <a:extLst>
                    <a:ext uri="{FF2B5EF4-FFF2-40B4-BE49-F238E27FC236}">
                      <a16:creationId xmlns:a16="http://schemas.microsoft.com/office/drawing/2014/main" id="{088CC6BE-DCA5-B310-FA9F-E2E52B05E05D}"/>
                    </a:ext>
                  </a:extLst>
                </p:cNvPr>
                <p:cNvSpPr/>
                <p:nvPr/>
              </p:nvSpPr>
              <p:spPr>
                <a:xfrm>
                  <a:off x="6628056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glisser</a:t>
                  </a:r>
                </a:p>
              </p:txBody>
            </p:sp>
            <p:sp>
              <p:nvSpPr>
                <p:cNvPr id="113" name="Rectangle : coins arrondis 112">
                  <a:extLst>
                    <a:ext uri="{FF2B5EF4-FFF2-40B4-BE49-F238E27FC236}">
                      <a16:creationId xmlns:a16="http://schemas.microsoft.com/office/drawing/2014/main" id="{74353842-E46E-9240-3CED-F3F73456A63C}"/>
                    </a:ext>
                  </a:extLst>
                </p:cNvPr>
                <p:cNvSpPr/>
                <p:nvPr/>
              </p:nvSpPr>
              <p:spPr>
                <a:xfrm>
                  <a:off x="284580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renard</a:t>
                  </a:r>
                </a:p>
              </p:txBody>
            </p:sp>
          </p:grpSp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8AC43D6-F7F4-FD97-DE53-2F99AAB13568}"/>
                  </a:ext>
                </a:extLst>
              </p:cNvPr>
              <p:cNvSpPr/>
              <p:nvPr/>
            </p:nvSpPr>
            <p:spPr>
              <a:xfrm>
                <a:off x="7280085" y="243395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1920A05B-BC6B-E5D2-CB2F-E432A831D06F}"/>
                  </a:ext>
                </a:extLst>
              </p:cNvPr>
              <p:cNvSpPr/>
              <p:nvPr/>
            </p:nvSpPr>
            <p:spPr>
              <a:xfrm>
                <a:off x="7280085" y="1215818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</p:grpSp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0CA3527D-69E1-91C2-C6AE-6213D2A9F7BC}"/>
                </a:ext>
              </a:extLst>
            </p:cNvPr>
            <p:cNvGrpSpPr/>
            <p:nvPr/>
          </p:nvGrpSpPr>
          <p:grpSpPr>
            <a:xfrm>
              <a:off x="369676" y="2188241"/>
              <a:ext cx="9166647" cy="1812940"/>
              <a:chOff x="284581" y="243395"/>
              <a:chExt cx="9166647" cy="1812940"/>
            </a:xfrm>
          </p:grpSpPr>
          <p:grpSp>
            <p:nvGrpSpPr>
              <p:cNvPr id="14" name="Groupe 13">
                <a:extLst>
                  <a:ext uri="{FF2B5EF4-FFF2-40B4-BE49-F238E27FC236}">
                    <a16:creationId xmlns:a16="http://schemas.microsoft.com/office/drawing/2014/main" id="{CD4D8C0F-902A-7F99-D56B-88B5FB5DBCAF}"/>
                  </a:ext>
                </a:extLst>
              </p:cNvPr>
              <p:cNvGrpSpPr/>
              <p:nvPr/>
            </p:nvGrpSpPr>
            <p:grpSpPr>
              <a:xfrm>
                <a:off x="284581" y="243395"/>
                <a:ext cx="6836656" cy="1812940"/>
                <a:chOff x="284580" y="243395"/>
                <a:chExt cx="9295476" cy="6173263"/>
              </a:xfrm>
            </p:grpSpPr>
            <p:sp>
              <p:nvSpPr>
                <p:cNvPr id="17" name="Rectangle : coins arrondis 16">
                  <a:extLst>
                    <a:ext uri="{FF2B5EF4-FFF2-40B4-BE49-F238E27FC236}">
                      <a16:creationId xmlns:a16="http://schemas.microsoft.com/office/drawing/2014/main" id="{B17BB40D-6431-3AC9-508B-1BB74B6C2CB9}"/>
                    </a:ext>
                  </a:extLst>
                </p:cNvPr>
                <p:cNvSpPr/>
                <p:nvPr/>
              </p:nvSpPr>
              <p:spPr>
                <a:xfrm>
                  <a:off x="284580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retard</a:t>
                  </a: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F04EAD59-3266-6B73-0F8D-6B0F1B11BFF6}"/>
                    </a:ext>
                  </a:extLst>
                </p:cNvPr>
                <p:cNvSpPr/>
                <p:nvPr/>
              </p:nvSpPr>
              <p:spPr>
                <a:xfrm>
                  <a:off x="3460078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gare</a:t>
                  </a:r>
                </a:p>
              </p:txBody>
            </p:sp>
            <p:sp>
              <p:nvSpPr>
                <p:cNvPr id="19" name="Rectangle : coins arrondis 18">
                  <a:extLst>
                    <a:ext uri="{FF2B5EF4-FFF2-40B4-BE49-F238E27FC236}">
                      <a16:creationId xmlns:a16="http://schemas.microsoft.com/office/drawing/2014/main" id="{571CA956-2C94-350A-AB59-7558BE0FED9F}"/>
                    </a:ext>
                  </a:extLst>
                </p:cNvPr>
                <p:cNvSpPr/>
                <p:nvPr/>
              </p:nvSpPr>
              <p:spPr>
                <a:xfrm>
                  <a:off x="6628056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visser</a:t>
                  </a:r>
                </a:p>
              </p:txBody>
            </p:sp>
            <p:sp>
              <p:nvSpPr>
                <p:cNvPr id="20" name="Rectangle : coins arrondis 19">
                  <a:extLst>
                    <a:ext uri="{FF2B5EF4-FFF2-40B4-BE49-F238E27FC236}">
                      <a16:creationId xmlns:a16="http://schemas.microsoft.com/office/drawing/2014/main" id="{ED101E0A-7910-2801-6833-CDBAF768674E}"/>
                    </a:ext>
                  </a:extLst>
                </p:cNvPr>
                <p:cNvSpPr/>
                <p:nvPr/>
              </p:nvSpPr>
              <p:spPr>
                <a:xfrm>
                  <a:off x="3460078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mare</a:t>
                  </a:r>
                </a:p>
              </p:txBody>
            </p:sp>
            <p:sp>
              <p:nvSpPr>
                <p:cNvPr id="21" name="Rectangle : coins arrondis 20">
                  <a:extLst>
                    <a:ext uri="{FF2B5EF4-FFF2-40B4-BE49-F238E27FC236}">
                      <a16:creationId xmlns:a16="http://schemas.microsoft.com/office/drawing/2014/main" id="{567121D7-F736-8FD4-C426-DFB9ADFE56C3}"/>
                    </a:ext>
                  </a:extLst>
                </p:cNvPr>
                <p:cNvSpPr/>
                <p:nvPr/>
              </p:nvSpPr>
              <p:spPr>
                <a:xfrm>
                  <a:off x="6628056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plisser</a:t>
                  </a:r>
                </a:p>
              </p:txBody>
            </p:sp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EB83F3F-22CE-DF53-9336-502F0432FF0B}"/>
                    </a:ext>
                  </a:extLst>
                </p:cNvPr>
                <p:cNvSpPr/>
                <p:nvPr/>
              </p:nvSpPr>
              <p:spPr>
                <a:xfrm>
                  <a:off x="284580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léopard</a:t>
                  </a:r>
                </a:p>
              </p:txBody>
            </p:sp>
          </p:grp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3E094993-D292-F7B3-B3D1-37A56437A6BB}"/>
                  </a:ext>
                </a:extLst>
              </p:cNvPr>
              <p:cNvSpPr/>
              <p:nvPr/>
            </p:nvSpPr>
            <p:spPr>
              <a:xfrm>
                <a:off x="7280085" y="243395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51E3CBFE-477D-5375-2756-D6429C74E65B}"/>
                  </a:ext>
                </a:extLst>
              </p:cNvPr>
              <p:cNvSpPr/>
              <p:nvPr/>
            </p:nvSpPr>
            <p:spPr>
              <a:xfrm>
                <a:off x="7280085" y="1215818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</p:grpSp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BFC4C87F-1D57-E7E5-AD3A-680D1D754168}"/>
                </a:ext>
              </a:extLst>
            </p:cNvPr>
            <p:cNvGrpSpPr/>
            <p:nvPr/>
          </p:nvGrpSpPr>
          <p:grpSpPr>
            <a:xfrm>
              <a:off x="369676" y="4133087"/>
              <a:ext cx="9166647" cy="1812940"/>
              <a:chOff x="284581" y="243395"/>
              <a:chExt cx="9166647" cy="1812940"/>
            </a:xfrm>
          </p:grpSpPr>
          <p:grpSp>
            <p:nvGrpSpPr>
              <p:cNvPr id="25" name="Groupe 24">
                <a:extLst>
                  <a:ext uri="{FF2B5EF4-FFF2-40B4-BE49-F238E27FC236}">
                    <a16:creationId xmlns:a16="http://schemas.microsoft.com/office/drawing/2014/main" id="{659CB31A-E82A-71A8-81DF-F0E509CCF3D1}"/>
                  </a:ext>
                </a:extLst>
              </p:cNvPr>
              <p:cNvGrpSpPr/>
              <p:nvPr/>
            </p:nvGrpSpPr>
            <p:grpSpPr>
              <a:xfrm>
                <a:off x="284581" y="243395"/>
                <a:ext cx="6836656" cy="1812940"/>
                <a:chOff x="284580" y="243395"/>
                <a:chExt cx="9295476" cy="6173263"/>
              </a:xfrm>
            </p:grpSpPr>
            <p:sp>
              <p:nvSpPr>
                <p:cNvPr id="28" name="Rectangle : coins arrondis 27">
                  <a:extLst>
                    <a:ext uri="{FF2B5EF4-FFF2-40B4-BE49-F238E27FC236}">
                      <a16:creationId xmlns:a16="http://schemas.microsoft.com/office/drawing/2014/main" id="{B34C1E25-2724-2675-EDAC-17C73528AEB5}"/>
                    </a:ext>
                  </a:extLst>
                </p:cNvPr>
                <p:cNvSpPr/>
                <p:nvPr/>
              </p:nvSpPr>
              <p:spPr>
                <a:xfrm>
                  <a:off x="284580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boulevard</a:t>
                  </a:r>
                </a:p>
              </p:txBody>
            </p:sp>
            <p:sp>
              <p:nvSpPr>
                <p:cNvPr id="29" name="Rectangle : coins arrondis 28">
                  <a:extLst>
                    <a:ext uri="{FF2B5EF4-FFF2-40B4-BE49-F238E27FC236}">
                      <a16:creationId xmlns:a16="http://schemas.microsoft.com/office/drawing/2014/main" id="{E73C13AB-38DD-DFE8-DE62-D3F53A794B52}"/>
                    </a:ext>
                  </a:extLst>
                </p:cNvPr>
                <p:cNvSpPr/>
                <p:nvPr/>
              </p:nvSpPr>
              <p:spPr>
                <a:xfrm>
                  <a:off x="3460078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guitare</a:t>
                  </a:r>
                </a:p>
              </p:txBody>
            </p:sp>
            <p:sp>
              <p:nvSpPr>
                <p:cNvPr id="30" name="Rectangle : coins arrondis 29">
                  <a:extLst>
                    <a:ext uri="{FF2B5EF4-FFF2-40B4-BE49-F238E27FC236}">
                      <a16:creationId xmlns:a16="http://schemas.microsoft.com/office/drawing/2014/main" id="{4F90A02D-5906-2BA4-8551-853433BB008F}"/>
                    </a:ext>
                  </a:extLst>
                </p:cNvPr>
                <p:cNvSpPr/>
                <p:nvPr/>
              </p:nvSpPr>
              <p:spPr>
                <a:xfrm>
                  <a:off x="6628056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2800" dirty="0">
                    <a:solidFill>
                      <a:schemeClr val="tx1"/>
                    </a:solidFill>
                    <a:latin typeface="Andika french compact" panose="02000000000000000000" pitchFamily="2" charset="0"/>
                    <a:ea typeface="Andika french compact" panose="02000000000000000000" pitchFamily="2" charset="0"/>
                    <a:cs typeface="Andika french compact" panose="02000000000000000000" pitchFamily="2" charset="0"/>
                  </a:endParaRPr>
                </a:p>
              </p:txBody>
            </p:sp>
            <p:sp>
              <p:nvSpPr>
                <p:cNvPr id="31" name="Rectangle : coins arrondis 30">
                  <a:extLst>
                    <a:ext uri="{FF2B5EF4-FFF2-40B4-BE49-F238E27FC236}">
                      <a16:creationId xmlns:a16="http://schemas.microsoft.com/office/drawing/2014/main" id="{5112D111-3E23-393A-D436-7D9F310F4013}"/>
                    </a:ext>
                  </a:extLst>
                </p:cNvPr>
                <p:cNvSpPr/>
                <p:nvPr/>
              </p:nvSpPr>
              <p:spPr>
                <a:xfrm>
                  <a:off x="3460078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pousser</a:t>
                  </a:r>
                </a:p>
              </p:txBody>
            </p:sp>
            <p:sp>
              <p:nvSpPr>
                <p:cNvPr id="32" name="Rectangle : coins arrondis 31">
                  <a:extLst>
                    <a:ext uri="{FF2B5EF4-FFF2-40B4-BE49-F238E27FC236}">
                      <a16:creationId xmlns:a16="http://schemas.microsoft.com/office/drawing/2014/main" id="{DBAB8191-D2BA-3E5A-38DA-CBA810068301}"/>
                    </a:ext>
                  </a:extLst>
                </p:cNvPr>
                <p:cNvSpPr/>
                <p:nvPr/>
              </p:nvSpPr>
              <p:spPr>
                <a:xfrm>
                  <a:off x="6628056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2800" dirty="0">
                    <a:solidFill>
                      <a:schemeClr val="tx1"/>
                    </a:solidFill>
                    <a:latin typeface="Andika french compact" panose="02000000000000000000" pitchFamily="2" charset="0"/>
                    <a:ea typeface="Andika french compact" panose="02000000000000000000" pitchFamily="2" charset="0"/>
                    <a:cs typeface="Andika french compact" panose="02000000000000000000" pitchFamily="2" charset="0"/>
                  </a:endParaRPr>
                </a:p>
              </p:txBody>
            </p:sp>
            <p:sp>
              <p:nvSpPr>
                <p:cNvPr id="33" name="Rectangle : coins arrondis 32">
                  <a:extLst>
                    <a:ext uri="{FF2B5EF4-FFF2-40B4-BE49-F238E27FC236}">
                      <a16:creationId xmlns:a16="http://schemas.microsoft.com/office/drawing/2014/main" id="{E14C4561-AEC7-FA00-CE8C-0B921448A761}"/>
                    </a:ext>
                  </a:extLst>
                </p:cNvPr>
                <p:cNvSpPr/>
                <p:nvPr/>
              </p:nvSpPr>
              <p:spPr>
                <a:xfrm>
                  <a:off x="284580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milliard</a:t>
                  </a:r>
                </a:p>
              </p:txBody>
            </p:sp>
          </p:grp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5243CA6E-0D76-61E8-3E15-308644A42EB8}"/>
                  </a:ext>
                </a:extLst>
              </p:cNvPr>
              <p:cNvSpPr/>
              <p:nvPr/>
            </p:nvSpPr>
            <p:spPr>
              <a:xfrm>
                <a:off x="7280085" y="243395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77EB21B3-830E-4F5A-729D-A17DF4AEA618}"/>
                  </a:ext>
                </a:extLst>
              </p:cNvPr>
              <p:cNvSpPr/>
              <p:nvPr/>
            </p:nvSpPr>
            <p:spPr>
              <a:xfrm>
                <a:off x="7280085" y="1215818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</p:grpSp>
        <p:grpSp>
          <p:nvGrpSpPr>
            <p:cNvPr id="34" name="Groupe 33">
              <a:extLst>
                <a:ext uri="{FF2B5EF4-FFF2-40B4-BE49-F238E27FC236}">
                  <a16:creationId xmlns:a16="http://schemas.microsoft.com/office/drawing/2014/main" id="{146F9320-A316-88B0-B5FA-213A91CF8951}"/>
                </a:ext>
              </a:extLst>
            </p:cNvPr>
            <p:cNvGrpSpPr/>
            <p:nvPr/>
          </p:nvGrpSpPr>
          <p:grpSpPr>
            <a:xfrm>
              <a:off x="369676" y="6077933"/>
              <a:ext cx="9166647" cy="1812940"/>
              <a:chOff x="284581" y="243395"/>
              <a:chExt cx="9166647" cy="1812940"/>
            </a:xfrm>
          </p:grpSpPr>
          <p:grpSp>
            <p:nvGrpSpPr>
              <p:cNvPr id="35" name="Groupe 34">
                <a:extLst>
                  <a:ext uri="{FF2B5EF4-FFF2-40B4-BE49-F238E27FC236}">
                    <a16:creationId xmlns:a16="http://schemas.microsoft.com/office/drawing/2014/main" id="{3FE2B1A8-6AFD-A38A-92CE-1325323BC35D}"/>
                  </a:ext>
                </a:extLst>
              </p:cNvPr>
              <p:cNvGrpSpPr/>
              <p:nvPr/>
            </p:nvGrpSpPr>
            <p:grpSpPr>
              <a:xfrm>
                <a:off x="284581" y="243395"/>
                <a:ext cx="6836656" cy="1812940"/>
                <a:chOff x="284580" y="243395"/>
                <a:chExt cx="9295476" cy="6173263"/>
              </a:xfrm>
            </p:grpSpPr>
            <p:sp>
              <p:nvSpPr>
                <p:cNvPr id="38" name="Rectangle : coins arrondis 37">
                  <a:extLst>
                    <a:ext uri="{FF2B5EF4-FFF2-40B4-BE49-F238E27FC236}">
                      <a16:creationId xmlns:a16="http://schemas.microsoft.com/office/drawing/2014/main" id="{18EAD824-68E8-E82B-D6F9-F7C1D7A884DE}"/>
                    </a:ext>
                  </a:extLst>
                </p:cNvPr>
                <p:cNvSpPr/>
                <p:nvPr/>
              </p:nvSpPr>
              <p:spPr>
                <a:xfrm>
                  <a:off x="284580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placard</a:t>
                  </a:r>
                </a:p>
              </p:txBody>
            </p:sp>
            <p:sp>
              <p:nvSpPr>
                <p:cNvPr id="39" name="Rectangle : coins arrondis 38">
                  <a:extLst>
                    <a:ext uri="{FF2B5EF4-FFF2-40B4-BE49-F238E27FC236}">
                      <a16:creationId xmlns:a16="http://schemas.microsoft.com/office/drawing/2014/main" id="{42D97F02-EC40-43DE-C7F8-F451E1282492}"/>
                    </a:ext>
                  </a:extLst>
                </p:cNvPr>
                <p:cNvSpPr/>
                <p:nvPr/>
              </p:nvSpPr>
              <p:spPr>
                <a:xfrm>
                  <a:off x="3460078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éclabousser</a:t>
                  </a:r>
                </a:p>
              </p:txBody>
            </p:sp>
            <p:sp>
              <p:nvSpPr>
                <p:cNvPr id="40" name="Rectangle : coins arrondis 39">
                  <a:extLst>
                    <a:ext uri="{FF2B5EF4-FFF2-40B4-BE49-F238E27FC236}">
                      <a16:creationId xmlns:a16="http://schemas.microsoft.com/office/drawing/2014/main" id="{1F3C63B6-EA21-6B1F-0B6E-15625FDA820B}"/>
                    </a:ext>
                  </a:extLst>
                </p:cNvPr>
                <p:cNvSpPr/>
                <p:nvPr/>
              </p:nvSpPr>
              <p:spPr>
                <a:xfrm>
                  <a:off x="6628056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2800" dirty="0">
                    <a:solidFill>
                      <a:schemeClr val="tx1"/>
                    </a:solidFill>
                    <a:latin typeface="Andika french compact" panose="02000000000000000000" pitchFamily="2" charset="0"/>
                    <a:ea typeface="Andika french compact" panose="02000000000000000000" pitchFamily="2" charset="0"/>
                    <a:cs typeface="Andika french compact" panose="02000000000000000000" pitchFamily="2" charset="0"/>
                  </a:endParaRPr>
                </a:p>
              </p:txBody>
            </p:sp>
            <p:sp>
              <p:nvSpPr>
                <p:cNvPr id="41" name="Rectangle : coins arrondis 40">
                  <a:extLst>
                    <a:ext uri="{FF2B5EF4-FFF2-40B4-BE49-F238E27FC236}">
                      <a16:creationId xmlns:a16="http://schemas.microsoft.com/office/drawing/2014/main" id="{95E7F77A-CDB6-ACB9-3858-7E7A7E50F27B}"/>
                    </a:ext>
                  </a:extLst>
                </p:cNvPr>
                <p:cNvSpPr/>
                <p:nvPr/>
              </p:nvSpPr>
              <p:spPr>
                <a:xfrm>
                  <a:off x="3460078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glousser</a:t>
                  </a:r>
                </a:p>
              </p:txBody>
            </p:sp>
            <p:sp>
              <p:nvSpPr>
                <p:cNvPr id="42" name="Rectangle : coins arrondis 41">
                  <a:extLst>
                    <a:ext uri="{FF2B5EF4-FFF2-40B4-BE49-F238E27FC236}">
                      <a16:creationId xmlns:a16="http://schemas.microsoft.com/office/drawing/2014/main" id="{0B23CF76-AD54-E6A4-C745-E781B725B85A}"/>
                    </a:ext>
                  </a:extLst>
                </p:cNvPr>
                <p:cNvSpPr/>
                <p:nvPr/>
              </p:nvSpPr>
              <p:spPr>
                <a:xfrm>
                  <a:off x="6628056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2800" dirty="0">
                    <a:solidFill>
                      <a:schemeClr val="tx1"/>
                    </a:solidFill>
                    <a:latin typeface="Andika french compact" panose="02000000000000000000" pitchFamily="2" charset="0"/>
                    <a:ea typeface="Andika french compact" panose="02000000000000000000" pitchFamily="2" charset="0"/>
                    <a:cs typeface="Andika french compact" panose="02000000000000000000" pitchFamily="2" charset="0"/>
                  </a:endParaRPr>
                </a:p>
              </p:txBody>
            </p:sp>
            <p:sp>
              <p:nvSpPr>
                <p:cNvPr id="43" name="Rectangle : coins arrondis 42">
                  <a:extLst>
                    <a:ext uri="{FF2B5EF4-FFF2-40B4-BE49-F238E27FC236}">
                      <a16:creationId xmlns:a16="http://schemas.microsoft.com/office/drawing/2014/main" id="{EC9869E2-384B-93CB-4DDA-1943C273724F}"/>
                    </a:ext>
                  </a:extLst>
                </p:cNvPr>
                <p:cNvSpPr/>
                <p:nvPr/>
              </p:nvSpPr>
              <p:spPr>
                <a:xfrm>
                  <a:off x="284580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billard</a:t>
                  </a:r>
                </a:p>
              </p:txBody>
            </p:sp>
          </p:grpSp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A3C53FF4-AADB-F5DB-CCFD-D90CD104642C}"/>
                  </a:ext>
                </a:extLst>
              </p:cNvPr>
              <p:cNvSpPr/>
              <p:nvPr/>
            </p:nvSpPr>
            <p:spPr>
              <a:xfrm>
                <a:off x="7280085" y="243395"/>
                <a:ext cx="2171143" cy="840516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  <p:sp>
            <p:nvSpPr>
              <p:cNvPr id="37" name="Rectangle : coins arrondis 36">
                <a:extLst>
                  <a:ext uri="{FF2B5EF4-FFF2-40B4-BE49-F238E27FC236}">
                    <a16:creationId xmlns:a16="http://schemas.microsoft.com/office/drawing/2014/main" id="{44D8E050-87C5-7983-D7BA-874A1A9BB1F9}"/>
                  </a:ext>
                </a:extLst>
              </p:cNvPr>
              <p:cNvSpPr/>
              <p:nvPr/>
            </p:nvSpPr>
            <p:spPr>
              <a:xfrm>
                <a:off x="7280085" y="1215818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</p:grpSp>
      </p:grpSp>
      <p:grpSp>
        <p:nvGrpSpPr>
          <p:cNvPr id="157" name="Groupe 156">
            <a:extLst>
              <a:ext uri="{FF2B5EF4-FFF2-40B4-BE49-F238E27FC236}">
                <a16:creationId xmlns:a16="http://schemas.microsoft.com/office/drawing/2014/main" id="{2B5EE2A8-30BD-9151-9611-07AC4AC63050}"/>
              </a:ext>
            </a:extLst>
          </p:cNvPr>
          <p:cNvGrpSpPr/>
          <p:nvPr/>
        </p:nvGrpSpPr>
        <p:grpSpPr>
          <a:xfrm>
            <a:off x="2056917" y="606338"/>
            <a:ext cx="7784569" cy="6077174"/>
            <a:chOff x="2114973" y="606338"/>
            <a:chExt cx="7784569" cy="6077174"/>
          </a:xfrm>
        </p:grpSpPr>
        <p:grpSp>
          <p:nvGrpSpPr>
            <p:cNvPr id="86" name="Groupe 85">
              <a:extLst>
                <a:ext uri="{FF2B5EF4-FFF2-40B4-BE49-F238E27FC236}">
                  <a16:creationId xmlns:a16="http://schemas.microsoft.com/office/drawing/2014/main" id="{6DAB35C4-D6FF-A411-7B03-D2F58474E510}"/>
                </a:ext>
              </a:extLst>
            </p:cNvPr>
            <p:cNvGrpSpPr/>
            <p:nvPr/>
          </p:nvGrpSpPr>
          <p:grpSpPr>
            <a:xfrm>
              <a:off x="2114973" y="606338"/>
              <a:ext cx="421156" cy="6077174"/>
              <a:chOff x="2035990" y="606338"/>
              <a:chExt cx="421156" cy="6077174"/>
            </a:xfrm>
          </p:grpSpPr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57059AC7-9605-CC8F-E679-EEB86255944A}"/>
                  </a:ext>
                </a:extLst>
              </p:cNvPr>
              <p:cNvSpPr txBox="1"/>
              <p:nvPr/>
            </p:nvSpPr>
            <p:spPr>
              <a:xfrm>
                <a:off x="2038442" y="60633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D11</a:t>
                </a:r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2ABA1222-EE09-9B66-81DF-A74E8DEE177B}"/>
                  </a:ext>
                </a:extLst>
              </p:cNvPr>
              <p:cNvSpPr txBox="1"/>
              <p:nvPr/>
            </p:nvSpPr>
            <p:spPr>
              <a:xfrm>
                <a:off x="2038442" y="143904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D11</a:t>
                </a:r>
              </a:p>
            </p:txBody>
          </p:sp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0C277199-04B1-F421-410E-1155E7884198}"/>
                  </a:ext>
                </a:extLst>
              </p:cNvPr>
              <p:cNvSpPr txBox="1"/>
              <p:nvPr/>
            </p:nvSpPr>
            <p:spPr>
              <a:xfrm>
                <a:off x="2038442" y="228198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D11</a:t>
                </a:r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DC7D5D75-B0FE-AF43-FA00-965E6289DD1D}"/>
                  </a:ext>
                </a:extLst>
              </p:cNvPr>
              <p:cNvSpPr txBox="1"/>
              <p:nvPr/>
            </p:nvSpPr>
            <p:spPr>
              <a:xfrm>
                <a:off x="2038442" y="311469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D11</a:t>
                </a:r>
              </a:p>
            </p:txBody>
          </p:sp>
          <p:sp>
            <p:nvSpPr>
              <p:cNvPr id="81" name="ZoneTexte 80">
                <a:extLst>
                  <a:ext uri="{FF2B5EF4-FFF2-40B4-BE49-F238E27FC236}">
                    <a16:creationId xmlns:a16="http://schemas.microsoft.com/office/drawing/2014/main" id="{010AD3E1-FFB1-B0AE-AE57-462FC82D86CD}"/>
                  </a:ext>
                </a:extLst>
              </p:cNvPr>
              <p:cNvSpPr txBox="1"/>
              <p:nvPr/>
            </p:nvSpPr>
            <p:spPr>
              <a:xfrm>
                <a:off x="2035990" y="393802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D11</a:t>
                </a:r>
              </a:p>
            </p:txBody>
          </p:sp>
          <p:sp>
            <p:nvSpPr>
              <p:cNvPr id="82" name="ZoneTexte 81">
                <a:extLst>
                  <a:ext uri="{FF2B5EF4-FFF2-40B4-BE49-F238E27FC236}">
                    <a16:creationId xmlns:a16="http://schemas.microsoft.com/office/drawing/2014/main" id="{A3A1A35A-3A75-DD96-2CEC-2B0C9F64B025}"/>
                  </a:ext>
                </a:extLst>
              </p:cNvPr>
              <p:cNvSpPr txBox="1"/>
              <p:nvPr/>
            </p:nvSpPr>
            <p:spPr>
              <a:xfrm>
                <a:off x="2035990" y="4770732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D11</a:t>
                </a:r>
              </a:p>
            </p:txBody>
          </p:sp>
          <p:sp>
            <p:nvSpPr>
              <p:cNvPr id="83" name="ZoneTexte 82">
                <a:extLst>
                  <a:ext uri="{FF2B5EF4-FFF2-40B4-BE49-F238E27FC236}">
                    <a16:creationId xmlns:a16="http://schemas.microsoft.com/office/drawing/2014/main" id="{DB5E38BC-2D9E-3D95-3431-894DB7352C5D}"/>
                  </a:ext>
                </a:extLst>
              </p:cNvPr>
              <p:cNvSpPr txBox="1"/>
              <p:nvPr/>
            </p:nvSpPr>
            <p:spPr>
              <a:xfrm>
                <a:off x="2035990" y="5604584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D11</a:t>
                </a:r>
              </a:p>
            </p:txBody>
          </p:sp>
          <p:sp>
            <p:nvSpPr>
              <p:cNvPr id="85" name="ZoneTexte 84">
                <a:extLst>
                  <a:ext uri="{FF2B5EF4-FFF2-40B4-BE49-F238E27FC236}">
                    <a16:creationId xmlns:a16="http://schemas.microsoft.com/office/drawing/2014/main" id="{7BA7BB0A-59F6-704E-2611-8E4CA7A11B06}"/>
                  </a:ext>
                </a:extLst>
              </p:cNvPr>
              <p:cNvSpPr txBox="1"/>
              <p:nvPr/>
            </p:nvSpPr>
            <p:spPr>
              <a:xfrm>
                <a:off x="2035990" y="6437291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D11</a:t>
                </a:r>
              </a:p>
            </p:txBody>
          </p:sp>
        </p:grpSp>
        <p:grpSp>
          <p:nvGrpSpPr>
            <p:cNvPr id="87" name="Groupe 86">
              <a:extLst>
                <a:ext uri="{FF2B5EF4-FFF2-40B4-BE49-F238E27FC236}">
                  <a16:creationId xmlns:a16="http://schemas.microsoft.com/office/drawing/2014/main" id="{6D3A6963-EB5E-9A66-AB43-B06E77103985}"/>
                </a:ext>
              </a:extLst>
            </p:cNvPr>
            <p:cNvGrpSpPr/>
            <p:nvPr/>
          </p:nvGrpSpPr>
          <p:grpSpPr>
            <a:xfrm>
              <a:off x="4573640" y="606338"/>
              <a:ext cx="421156" cy="6077174"/>
              <a:chOff x="2035990" y="606338"/>
              <a:chExt cx="421156" cy="6077174"/>
            </a:xfrm>
          </p:grpSpPr>
          <p:sp>
            <p:nvSpPr>
              <p:cNvPr id="88" name="ZoneTexte 87">
                <a:extLst>
                  <a:ext uri="{FF2B5EF4-FFF2-40B4-BE49-F238E27FC236}">
                    <a16:creationId xmlns:a16="http://schemas.microsoft.com/office/drawing/2014/main" id="{43047905-F1E4-A859-CDF9-4FB784FA4980}"/>
                  </a:ext>
                </a:extLst>
              </p:cNvPr>
              <p:cNvSpPr txBox="1"/>
              <p:nvPr/>
            </p:nvSpPr>
            <p:spPr>
              <a:xfrm>
                <a:off x="2038442" y="60633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D11</a:t>
                </a:r>
              </a:p>
            </p:txBody>
          </p:sp>
          <p:sp>
            <p:nvSpPr>
              <p:cNvPr id="89" name="ZoneTexte 88">
                <a:extLst>
                  <a:ext uri="{FF2B5EF4-FFF2-40B4-BE49-F238E27FC236}">
                    <a16:creationId xmlns:a16="http://schemas.microsoft.com/office/drawing/2014/main" id="{6B10D0BB-5804-2108-53E2-CB8BD7656E22}"/>
                  </a:ext>
                </a:extLst>
              </p:cNvPr>
              <p:cNvSpPr txBox="1"/>
              <p:nvPr/>
            </p:nvSpPr>
            <p:spPr>
              <a:xfrm>
                <a:off x="2038442" y="143904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D11</a:t>
                </a:r>
              </a:p>
            </p:txBody>
          </p:sp>
          <p:sp>
            <p:nvSpPr>
              <p:cNvPr id="90" name="ZoneTexte 89">
                <a:extLst>
                  <a:ext uri="{FF2B5EF4-FFF2-40B4-BE49-F238E27FC236}">
                    <a16:creationId xmlns:a16="http://schemas.microsoft.com/office/drawing/2014/main" id="{CD5EC8E2-C249-1B8E-6E2A-956E5CF9FB69}"/>
                  </a:ext>
                </a:extLst>
              </p:cNvPr>
              <p:cNvSpPr txBox="1"/>
              <p:nvPr/>
            </p:nvSpPr>
            <p:spPr>
              <a:xfrm>
                <a:off x="2038442" y="228198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D11</a:t>
                </a:r>
              </a:p>
            </p:txBody>
          </p:sp>
          <p:sp>
            <p:nvSpPr>
              <p:cNvPr id="91" name="ZoneTexte 90">
                <a:extLst>
                  <a:ext uri="{FF2B5EF4-FFF2-40B4-BE49-F238E27FC236}">
                    <a16:creationId xmlns:a16="http://schemas.microsoft.com/office/drawing/2014/main" id="{DADC77D7-1D98-C768-EA9A-20C8F16AA362}"/>
                  </a:ext>
                </a:extLst>
              </p:cNvPr>
              <p:cNvSpPr txBox="1"/>
              <p:nvPr/>
            </p:nvSpPr>
            <p:spPr>
              <a:xfrm>
                <a:off x="2038442" y="311469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D11</a:t>
                </a:r>
              </a:p>
            </p:txBody>
          </p:sp>
          <p:sp>
            <p:nvSpPr>
              <p:cNvPr id="92" name="ZoneTexte 91">
                <a:extLst>
                  <a:ext uri="{FF2B5EF4-FFF2-40B4-BE49-F238E27FC236}">
                    <a16:creationId xmlns:a16="http://schemas.microsoft.com/office/drawing/2014/main" id="{A13CE625-5915-0899-D97C-255BABE1A4EC}"/>
                  </a:ext>
                </a:extLst>
              </p:cNvPr>
              <p:cNvSpPr txBox="1"/>
              <p:nvPr/>
            </p:nvSpPr>
            <p:spPr>
              <a:xfrm>
                <a:off x="2035990" y="393802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D11</a:t>
                </a:r>
              </a:p>
            </p:txBody>
          </p:sp>
          <p:sp>
            <p:nvSpPr>
              <p:cNvPr id="93" name="ZoneTexte 92">
                <a:extLst>
                  <a:ext uri="{FF2B5EF4-FFF2-40B4-BE49-F238E27FC236}">
                    <a16:creationId xmlns:a16="http://schemas.microsoft.com/office/drawing/2014/main" id="{F1A9D7BB-D3C3-1B5F-DA73-4B25C4612BD8}"/>
                  </a:ext>
                </a:extLst>
              </p:cNvPr>
              <p:cNvSpPr txBox="1"/>
              <p:nvPr/>
            </p:nvSpPr>
            <p:spPr>
              <a:xfrm>
                <a:off x="2035990" y="4770732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D11</a:t>
                </a:r>
              </a:p>
            </p:txBody>
          </p:sp>
          <p:sp>
            <p:nvSpPr>
              <p:cNvPr id="94" name="ZoneTexte 93">
                <a:extLst>
                  <a:ext uri="{FF2B5EF4-FFF2-40B4-BE49-F238E27FC236}">
                    <a16:creationId xmlns:a16="http://schemas.microsoft.com/office/drawing/2014/main" id="{0217BD6D-22B1-1DE6-5F30-D220A57F236B}"/>
                  </a:ext>
                </a:extLst>
              </p:cNvPr>
              <p:cNvSpPr txBox="1"/>
              <p:nvPr/>
            </p:nvSpPr>
            <p:spPr>
              <a:xfrm>
                <a:off x="2035990" y="5604584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D11</a:t>
                </a:r>
              </a:p>
            </p:txBody>
          </p:sp>
          <p:sp>
            <p:nvSpPr>
              <p:cNvPr id="96" name="ZoneTexte 95">
                <a:extLst>
                  <a:ext uri="{FF2B5EF4-FFF2-40B4-BE49-F238E27FC236}">
                    <a16:creationId xmlns:a16="http://schemas.microsoft.com/office/drawing/2014/main" id="{C85081E9-0A63-2989-1770-945077D02C88}"/>
                  </a:ext>
                </a:extLst>
              </p:cNvPr>
              <p:cNvSpPr txBox="1"/>
              <p:nvPr/>
            </p:nvSpPr>
            <p:spPr>
              <a:xfrm>
                <a:off x="2035990" y="6437291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D11</a:t>
                </a:r>
              </a:p>
            </p:txBody>
          </p:sp>
        </p:grpSp>
        <p:grpSp>
          <p:nvGrpSpPr>
            <p:cNvPr id="97" name="Groupe 96">
              <a:extLst>
                <a:ext uri="{FF2B5EF4-FFF2-40B4-BE49-F238E27FC236}">
                  <a16:creationId xmlns:a16="http://schemas.microsoft.com/office/drawing/2014/main" id="{2140C267-96F1-3ECF-7230-D8AA4AEB0AE8}"/>
                </a:ext>
              </a:extLst>
            </p:cNvPr>
            <p:cNvGrpSpPr/>
            <p:nvPr/>
          </p:nvGrpSpPr>
          <p:grpSpPr>
            <a:xfrm>
              <a:off x="7022984" y="606338"/>
              <a:ext cx="421156" cy="6077174"/>
              <a:chOff x="2035990" y="606338"/>
              <a:chExt cx="421156" cy="6077174"/>
            </a:xfrm>
          </p:grpSpPr>
          <p:sp>
            <p:nvSpPr>
              <p:cNvPr id="98" name="ZoneTexte 97">
                <a:extLst>
                  <a:ext uri="{FF2B5EF4-FFF2-40B4-BE49-F238E27FC236}">
                    <a16:creationId xmlns:a16="http://schemas.microsoft.com/office/drawing/2014/main" id="{B444421D-231A-CF71-5725-3E4A914A6769}"/>
                  </a:ext>
                </a:extLst>
              </p:cNvPr>
              <p:cNvSpPr txBox="1"/>
              <p:nvPr/>
            </p:nvSpPr>
            <p:spPr>
              <a:xfrm>
                <a:off x="2038442" y="60633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D11</a:t>
                </a:r>
              </a:p>
            </p:txBody>
          </p:sp>
          <p:sp>
            <p:nvSpPr>
              <p:cNvPr id="99" name="ZoneTexte 98">
                <a:extLst>
                  <a:ext uri="{FF2B5EF4-FFF2-40B4-BE49-F238E27FC236}">
                    <a16:creationId xmlns:a16="http://schemas.microsoft.com/office/drawing/2014/main" id="{79192CF7-7EB9-C29E-7087-6F4BC9AE96B5}"/>
                  </a:ext>
                </a:extLst>
              </p:cNvPr>
              <p:cNvSpPr txBox="1"/>
              <p:nvPr/>
            </p:nvSpPr>
            <p:spPr>
              <a:xfrm>
                <a:off x="2038442" y="143904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D11</a:t>
                </a:r>
              </a:p>
            </p:txBody>
          </p:sp>
          <p:sp>
            <p:nvSpPr>
              <p:cNvPr id="100" name="ZoneTexte 99">
                <a:extLst>
                  <a:ext uri="{FF2B5EF4-FFF2-40B4-BE49-F238E27FC236}">
                    <a16:creationId xmlns:a16="http://schemas.microsoft.com/office/drawing/2014/main" id="{A218465A-DB38-6BE6-D6E8-34DF27EE229D}"/>
                  </a:ext>
                </a:extLst>
              </p:cNvPr>
              <p:cNvSpPr txBox="1"/>
              <p:nvPr/>
            </p:nvSpPr>
            <p:spPr>
              <a:xfrm>
                <a:off x="2038442" y="228198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D11</a:t>
                </a:r>
              </a:p>
            </p:txBody>
          </p:sp>
          <p:sp>
            <p:nvSpPr>
              <p:cNvPr id="102" name="ZoneTexte 101">
                <a:extLst>
                  <a:ext uri="{FF2B5EF4-FFF2-40B4-BE49-F238E27FC236}">
                    <a16:creationId xmlns:a16="http://schemas.microsoft.com/office/drawing/2014/main" id="{3CBC93E2-6B85-B2D7-974F-DD0854ECD40F}"/>
                  </a:ext>
                </a:extLst>
              </p:cNvPr>
              <p:cNvSpPr txBox="1"/>
              <p:nvPr/>
            </p:nvSpPr>
            <p:spPr>
              <a:xfrm>
                <a:off x="2038442" y="311469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D11</a:t>
                </a:r>
              </a:p>
            </p:txBody>
          </p:sp>
          <p:sp>
            <p:nvSpPr>
              <p:cNvPr id="103" name="ZoneTexte 102">
                <a:extLst>
                  <a:ext uri="{FF2B5EF4-FFF2-40B4-BE49-F238E27FC236}">
                    <a16:creationId xmlns:a16="http://schemas.microsoft.com/office/drawing/2014/main" id="{A93BFEC9-F17A-2085-0CFD-CE7A35B2310A}"/>
                  </a:ext>
                </a:extLst>
              </p:cNvPr>
              <p:cNvSpPr txBox="1"/>
              <p:nvPr/>
            </p:nvSpPr>
            <p:spPr>
              <a:xfrm>
                <a:off x="2035990" y="393802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D11</a:t>
                </a:r>
              </a:p>
            </p:txBody>
          </p:sp>
          <p:sp>
            <p:nvSpPr>
              <p:cNvPr id="104" name="ZoneTexte 103">
                <a:extLst>
                  <a:ext uri="{FF2B5EF4-FFF2-40B4-BE49-F238E27FC236}">
                    <a16:creationId xmlns:a16="http://schemas.microsoft.com/office/drawing/2014/main" id="{EA45E877-85AF-6C4E-9A3C-9EDA0E5C41FC}"/>
                  </a:ext>
                </a:extLst>
              </p:cNvPr>
              <p:cNvSpPr txBox="1"/>
              <p:nvPr/>
            </p:nvSpPr>
            <p:spPr>
              <a:xfrm>
                <a:off x="2035990" y="4770732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D11</a:t>
                </a:r>
              </a:p>
            </p:txBody>
          </p:sp>
          <p:sp>
            <p:nvSpPr>
              <p:cNvPr id="105" name="ZoneTexte 104">
                <a:extLst>
                  <a:ext uri="{FF2B5EF4-FFF2-40B4-BE49-F238E27FC236}">
                    <a16:creationId xmlns:a16="http://schemas.microsoft.com/office/drawing/2014/main" id="{27E32F93-1ACA-6977-93DC-6F8BD6466EC2}"/>
                  </a:ext>
                </a:extLst>
              </p:cNvPr>
              <p:cNvSpPr txBox="1"/>
              <p:nvPr/>
            </p:nvSpPr>
            <p:spPr>
              <a:xfrm>
                <a:off x="2035990" y="5604584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D11</a:t>
                </a:r>
              </a:p>
            </p:txBody>
          </p:sp>
          <p:sp>
            <p:nvSpPr>
              <p:cNvPr id="106" name="ZoneTexte 105">
                <a:extLst>
                  <a:ext uri="{FF2B5EF4-FFF2-40B4-BE49-F238E27FC236}">
                    <a16:creationId xmlns:a16="http://schemas.microsoft.com/office/drawing/2014/main" id="{07FE336B-97CC-BF4C-4756-8FCE64931D16}"/>
                  </a:ext>
                </a:extLst>
              </p:cNvPr>
              <p:cNvSpPr txBox="1"/>
              <p:nvPr/>
            </p:nvSpPr>
            <p:spPr>
              <a:xfrm>
                <a:off x="2035990" y="6437291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D11</a:t>
                </a:r>
              </a:p>
            </p:txBody>
          </p:sp>
        </p:grpSp>
        <p:grpSp>
          <p:nvGrpSpPr>
            <p:cNvPr id="108" name="Groupe 107">
              <a:extLst>
                <a:ext uri="{FF2B5EF4-FFF2-40B4-BE49-F238E27FC236}">
                  <a16:creationId xmlns:a16="http://schemas.microsoft.com/office/drawing/2014/main" id="{BC557065-6DCB-9E98-EBE5-A400146AD94D}"/>
                </a:ext>
              </a:extLst>
            </p:cNvPr>
            <p:cNvGrpSpPr/>
            <p:nvPr/>
          </p:nvGrpSpPr>
          <p:grpSpPr>
            <a:xfrm>
              <a:off x="9478386" y="606338"/>
              <a:ext cx="421156" cy="6077174"/>
              <a:chOff x="2035990" y="606338"/>
              <a:chExt cx="421156" cy="6077174"/>
            </a:xfrm>
          </p:grpSpPr>
          <p:sp>
            <p:nvSpPr>
              <p:cNvPr id="109" name="ZoneTexte 108">
                <a:extLst>
                  <a:ext uri="{FF2B5EF4-FFF2-40B4-BE49-F238E27FC236}">
                    <a16:creationId xmlns:a16="http://schemas.microsoft.com/office/drawing/2014/main" id="{37EC9477-1BC1-22BC-2CB7-F5553D5364FE}"/>
                  </a:ext>
                </a:extLst>
              </p:cNvPr>
              <p:cNvSpPr txBox="1"/>
              <p:nvPr/>
            </p:nvSpPr>
            <p:spPr>
              <a:xfrm>
                <a:off x="2038442" y="60633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D11</a:t>
                </a:r>
              </a:p>
            </p:txBody>
          </p:sp>
          <p:sp>
            <p:nvSpPr>
              <p:cNvPr id="110" name="ZoneTexte 109">
                <a:extLst>
                  <a:ext uri="{FF2B5EF4-FFF2-40B4-BE49-F238E27FC236}">
                    <a16:creationId xmlns:a16="http://schemas.microsoft.com/office/drawing/2014/main" id="{7868A913-9BC6-0509-8119-E5D31299D75B}"/>
                  </a:ext>
                </a:extLst>
              </p:cNvPr>
              <p:cNvSpPr txBox="1"/>
              <p:nvPr/>
            </p:nvSpPr>
            <p:spPr>
              <a:xfrm>
                <a:off x="2038442" y="143904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D11</a:t>
                </a:r>
              </a:p>
            </p:txBody>
          </p:sp>
          <p:sp>
            <p:nvSpPr>
              <p:cNvPr id="111" name="ZoneTexte 110">
                <a:extLst>
                  <a:ext uri="{FF2B5EF4-FFF2-40B4-BE49-F238E27FC236}">
                    <a16:creationId xmlns:a16="http://schemas.microsoft.com/office/drawing/2014/main" id="{FC3224C8-9F41-E249-6A98-EF67322741B4}"/>
                  </a:ext>
                </a:extLst>
              </p:cNvPr>
              <p:cNvSpPr txBox="1"/>
              <p:nvPr/>
            </p:nvSpPr>
            <p:spPr>
              <a:xfrm>
                <a:off x="2038442" y="228198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D11</a:t>
                </a:r>
              </a:p>
            </p:txBody>
          </p:sp>
          <p:sp>
            <p:nvSpPr>
              <p:cNvPr id="112" name="ZoneTexte 111">
                <a:extLst>
                  <a:ext uri="{FF2B5EF4-FFF2-40B4-BE49-F238E27FC236}">
                    <a16:creationId xmlns:a16="http://schemas.microsoft.com/office/drawing/2014/main" id="{58716CBE-F30E-65A3-20BE-CA47BB9DC570}"/>
                  </a:ext>
                </a:extLst>
              </p:cNvPr>
              <p:cNvSpPr txBox="1"/>
              <p:nvPr/>
            </p:nvSpPr>
            <p:spPr>
              <a:xfrm>
                <a:off x="2038442" y="311469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D11</a:t>
                </a:r>
              </a:p>
            </p:txBody>
          </p:sp>
          <p:sp>
            <p:nvSpPr>
              <p:cNvPr id="114" name="ZoneTexte 113">
                <a:extLst>
                  <a:ext uri="{FF2B5EF4-FFF2-40B4-BE49-F238E27FC236}">
                    <a16:creationId xmlns:a16="http://schemas.microsoft.com/office/drawing/2014/main" id="{6B2045DC-5680-69CF-73AA-44BAA0F1DD5A}"/>
                  </a:ext>
                </a:extLst>
              </p:cNvPr>
              <p:cNvSpPr txBox="1"/>
              <p:nvPr/>
            </p:nvSpPr>
            <p:spPr>
              <a:xfrm>
                <a:off x="2035990" y="393802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D11</a:t>
                </a:r>
              </a:p>
            </p:txBody>
          </p:sp>
          <p:sp>
            <p:nvSpPr>
              <p:cNvPr id="115" name="ZoneTexte 114">
                <a:extLst>
                  <a:ext uri="{FF2B5EF4-FFF2-40B4-BE49-F238E27FC236}">
                    <a16:creationId xmlns:a16="http://schemas.microsoft.com/office/drawing/2014/main" id="{A960E93A-0E87-7C98-DB76-2375F57FECE3}"/>
                  </a:ext>
                </a:extLst>
              </p:cNvPr>
              <p:cNvSpPr txBox="1"/>
              <p:nvPr/>
            </p:nvSpPr>
            <p:spPr>
              <a:xfrm>
                <a:off x="2035990" y="4770732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D11</a:t>
                </a:r>
              </a:p>
            </p:txBody>
          </p:sp>
          <p:sp>
            <p:nvSpPr>
              <p:cNvPr id="116" name="ZoneTexte 115">
                <a:extLst>
                  <a:ext uri="{FF2B5EF4-FFF2-40B4-BE49-F238E27FC236}">
                    <a16:creationId xmlns:a16="http://schemas.microsoft.com/office/drawing/2014/main" id="{93441099-65A6-1965-1D15-245D13C8D9EC}"/>
                  </a:ext>
                </a:extLst>
              </p:cNvPr>
              <p:cNvSpPr txBox="1"/>
              <p:nvPr/>
            </p:nvSpPr>
            <p:spPr>
              <a:xfrm>
                <a:off x="2035990" y="5604584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D11</a:t>
                </a:r>
              </a:p>
            </p:txBody>
          </p:sp>
          <p:sp>
            <p:nvSpPr>
              <p:cNvPr id="117" name="ZoneTexte 116">
                <a:extLst>
                  <a:ext uri="{FF2B5EF4-FFF2-40B4-BE49-F238E27FC236}">
                    <a16:creationId xmlns:a16="http://schemas.microsoft.com/office/drawing/2014/main" id="{A12E6798-A37B-95A5-CC62-DCAB489BE022}"/>
                  </a:ext>
                </a:extLst>
              </p:cNvPr>
              <p:cNvSpPr txBox="1"/>
              <p:nvPr/>
            </p:nvSpPr>
            <p:spPr>
              <a:xfrm>
                <a:off x="2035990" y="6437291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D11</a:t>
                </a:r>
              </a:p>
            </p:txBody>
          </p:sp>
        </p:grpSp>
      </p:grpSp>
      <p:grpSp>
        <p:nvGrpSpPr>
          <p:cNvPr id="156" name="Groupe 155">
            <a:extLst>
              <a:ext uri="{FF2B5EF4-FFF2-40B4-BE49-F238E27FC236}">
                <a16:creationId xmlns:a16="http://schemas.microsoft.com/office/drawing/2014/main" id="{1C65596F-1220-3165-1501-75F6DA4FB7AB}"/>
              </a:ext>
            </a:extLst>
          </p:cNvPr>
          <p:cNvGrpSpPr/>
          <p:nvPr/>
        </p:nvGrpSpPr>
        <p:grpSpPr>
          <a:xfrm>
            <a:off x="2164917" y="174488"/>
            <a:ext cx="7600060" cy="6074093"/>
            <a:chOff x="2164917" y="174488"/>
            <a:chExt cx="7600060" cy="6074093"/>
          </a:xfrm>
        </p:grpSpPr>
        <p:grpSp>
          <p:nvGrpSpPr>
            <p:cNvPr id="128" name="Groupe 127">
              <a:extLst>
                <a:ext uri="{FF2B5EF4-FFF2-40B4-BE49-F238E27FC236}">
                  <a16:creationId xmlns:a16="http://schemas.microsoft.com/office/drawing/2014/main" id="{26036E81-780B-09F2-88C9-339E68A38477}"/>
                </a:ext>
              </a:extLst>
            </p:cNvPr>
            <p:cNvGrpSpPr/>
            <p:nvPr/>
          </p:nvGrpSpPr>
          <p:grpSpPr>
            <a:xfrm>
              <a:off x="7097773" y="174488"/>
              <a:ext cx="209599" cy="6074093"/>
              <a:chOff x="7097773" y="174488"/>
              <a:chExt cx="209599" cy="6074093"/>
            </a:xfrm>
          </p:grpSpPr>
          <p:pic>
            <p:nvPicPr>
              <p:cNvPr id="120" name="Image 119">
                <a:extLst>
                  <a:ext uri="{FF2B5EF4-FFF2-40B4-BE49-F238E27FC236}">
                    <a16:creationId xmlns:a16="http://schemas.microsoft.com/office/drawing/2014/main" id="{B57F5965-60AE-2952-9FA6-1C9009D6F7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74488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1" name="Image 120">
                <a:extLst>
                  <a:ext uri="{FF2B5EF4-FFF2-40B4-BE49-F238E27FC236}">
                    <a16:creationId xmlns:a16="http://schemas.microsoft.com/office/drawing/2014/main" id="{608F26AA-6391-760A-3594-7F6C12C680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014203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2" name="Image 121">
                <a:extLst>
                  <a:ext uri="{FF2B5EF4-FFF2-40B4-BE49-F238E27FC236}">
                    <a16:creationId xmlns:a16="http://schemas.microsoft.com/office/drawing/2014/main" id="{30B58B05-C372-A46B-E944-F6D2CCD6B8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83857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3" name="Image 122">
                <a:extLst>
                  <a:ext uri="{FF2B5EF4-FFF2-40B4-BE49-F238E27FC236}">
                    <a16:creationId xmlns:a16="http://schemas.microsoft.com/office/drawing/2014/main" id="{8DFDE74B-C339-2979-9CA1-ABF2ADCA310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268781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4" name="Image 123">
                <a:extLst>
                  <a:ext uri="{FF2B5EF4-FFF2-40B4-BE49-F238E27FC236}">
                    <a16:creationId xmlns:a16="http://schemas.microsoft.com/office/drawing/2014/main" id="{CB4CA42D-C530-6F90-D46F-996A43E9B2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3525654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5" name="Image 124">
                <a:extLst>
                  <a:ext uri="{FF2B5EF4-FFF2-40B4-BE49-F238E27FC236}">
                    <a16:creationId xmlns:a16="http://schemas.microsoft.com/office/drawing/2014/main" id="{C61E22DA-5D20-28E4-9C76-B0C50C6D6F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4365369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6" name="Image 125">
                <a:extLst>
                  <a:ext uri="{FF2B5EF4-FFF2-40B4-BE49-F238E27FC236}">
                    <a16:creationId xmlns:a16="http://schemas.microsoft.com/office/drawing/2014/main" id="{4C3A15D1-2B8F-D3CA-5022-EC78AE13330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5189742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7" name="Image 126">
                <a:extLst>
                  <a:ext uri="{FF2B5EF4-FFF2-40B4-BE49-F238E27FC236}">
                    <a16:creationId xmlns:a16="http://schemas.microsoft.com/office/drawing/2014/main" id="{229FC32B-CCA0-8A78-DEFD-05B1462AB57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6038982"/>
                <a:ext cx="209599" cy="209599"/>
              </a:xfrm>
              <a:prstGeom prst="rect">
                <a:avLst/>
              </a:prstGeom>
            </p:spPr>
          </p:pic>
        </p:grpSp>
        <p:grpSp>
          <p:nvGrpSpPr>
            <p:cNvPr id="129" name="Groupe 128">
              <a:extLst>
                <a:ext uri="{FF2B5EF4-FFF2-40B4-BE49-F238E27FC236}">
                  <a16:creationId xmlns:a16="http://schemas.microsoft.com/office/drawing/2014/main" id="{2DB2ED61-49CA-9DF1-0967-6F5843AD3CA8}"/>
                </a:ext>
              </a:extLst>
            </p:cNvPr>
            <p:cNvGrpSpPr/>
            <p:nvPr/>
          </p:nvGrpSpPr>
          <p:grpSpPr>
            <a:xfrm>
              <a:off x="9555378" y="174488"/>
              <a:ext cx="209599" cy="6074093"/>
              <a:chOff x="7097773" y="174488"/>
              <a:chExt cx="209599" cy="6074093"/>
            </a:xfrm>
          </p:grpSpPr>
          <p:pic>
            <p:nvPicPr>
              <p:cNvPr id="130" name="Image 129">
                <a:extLst>
                  <a:ext uri="{FF2B5EF4-FFF2-40B4-BE49-F238E27FC236}">
                    <a16:creationId xmlns:a16="http://schemas.microsoft.com/office/drawing/2014/main" id="{638E0FAE-7A7F-6C23-C560-8E7E10379E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74488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1" name="Image 130">
                <a:extLst>
                  <a:ext uri="{FF2B5EF4-FFF2-40B4-BE49-F238E27FC236}">
                    <a16:creationId xmlns:a16="http://schemas.microsoft.com/office/drawing/2014/main" id="{A25B9314-9CCE-C2BA-38B4-9DA6FC4E2B3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014203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2" name="Image 131">
                <a:extLst>
                  <a:ext uri="{FF2B5EF4-FFF2-40B4-BE49-F238E27FC236}">
                    <a16:creationId xmlns:a16="http://schemas.microsoft.com/office/drawing/2014/main" id="{74B87E50-CC62-C47F-61C3-F76589C90C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83857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3" name="Image 132">
                <a:extLst>
                  <a:ext uri="{FF2B5EF4-FFF2-40B4-BE49-F238E27FC236}">
                    <a16:creationId xmlns:a16="http://schemas.microsoft.com/office/drawing/2014/main" id="{B4766410-2B3D-9B66-0343-F982F0B49A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268781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4" name="Image 133">
                <a:extLst>
                  <a:ext uri="{FF2B5EF4-FFF2-40B4-BE49-F238E27FC236}">
                    <a16:creationId xmlns:a16="http://schemas.microsoft.com/office/drawing/2014/main" id="{BBF3B79F-F6CE-7850-C22E-365EED527C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3525654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5" name="Image 134">
                <a:extLst>
                  <a:ext uri="{FF2B5EF4-FFF2-40B4-BE49-F238E27FC236}">
                    <a16:creationId xmlns:a16="http://schemas.microsoft.com/office/drawing/2014/main" id="{4003C3DA-B7A4-F680-2213-B46F1D8AC1D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4365369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6" name="Image 135">
                <a:extLst>
                  <a:ext uri="{FF2B5EF4-FFF2-40B4-BE49-F238E27FC236}">
                    <a16:creationId xmlns:a16="http://schemas.microsoft.com/office/drawing/2014/main" id="{21D8B7E7-8DAC-B1A6-6DA7-57C45D503A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5189742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7" name="Image 136">
                <a:extLst>
                  <a:ext uri="{FF2B5EF4-FFF2-40B4-BE49-F238E27FC236}">
                    <a16:creationId xmlns:a16="http://schemas.microsoft.com/office/drawing/2014/main" id="{97B7FCF0-E732-F2C2-7A61-391ECD16B68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6038982"/>
                <a:ext cx="209599" cy="209599"/>
              </a:xfrm>
              <a:prstGeom prst="rect">
                <a:avLst/>
              </a:prstGeom>
            </p:spPr>
          </p:pic>
        </p:grpSp>
        <p:grpSp>
          <p:nvGrpSpPr>
            <p:cNvPr id="138" name="Groupe 137">
              <a:extLst>
                <a:ext uri="{FF2B5EF4-FFF2-40B4-BE49-F238E27FC236}">
                  <a16:creationId xmlns:a16="http://schemas.microsoft.com/office/drawing/2014/main" id="{502A7742-B51B-147A-3237-0C7109DCFA22}"/>
                </a:ext>
              </a:extLst>
            </p:cNvPr>
            <p:cNvGrpSpPr/>
            <p:nvPr/>
          </p:nvGrpSpPr>
          <p:grpSpPr>
            <a:xfrm>
              <a:off x="2164917" y="174488"/>
              <a:ext cx="209599" cy="6074093"/>
              <a:chOff x="7097773" y="174488"/>
              <a:chExt cx="209599" cy="6074093"/>
            </a:xfrm>
          </p:grpSpPr>
          <p:pic>
            <p:nvPicPr>
              <p:cNvPr id="139" name="Image 138">
                <a:extLst>
                  <a:ext uri="{FF2B5EF4-FFF2-40B4-BE49-F238E27FC236}">
                    <a16:creationId xmlns:a16="http://schemas.microsoft.com/office/drawing/2014/main" id="{9DF2D150-6E3F-EDF7-EC1F-87911F9D21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74488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0" name="Image 139">
                <a:extLst>
                  <a:ext uri="{FF2B5EF4-FFF2-40B4-BE49-F238E27FC236}">
                    <a16:creationId xmlns:a16="http://schemas.microsoft.com/office/drawing/2014/main" id="{2913EEDC-6517-E50F-C00A-1DCFC2427D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014203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1" name="Image 140">
                <a:extLst>
                  <a:ext uri="{FF2B5EF4-FFF2-40B4-BE49-F238E27FC236}">
                    <a16:creationId xmlns:a16="http://schemas.microsoft.com/office/drawing/2014/main" id="{315861D0-4315-8502-6F17-93A779CCB1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83857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2" name="Image 141">
                <a:extLst>
                  <a:ext uri="{FF2B5EF4-FFF2-40B4-BE49-F238E27FC236}">
                    <a16:creationId xmlns:a16="http://schemas.microsoft.com/office/drawing/2014/main" id="{E3886E86-F726-1524-327D-9B8D6226394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268781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3" name="Image 142">
                <a:extLst>
                  <a:ext uri="{FF2B5EF4-FFF2-40B4-BE49-F238E27FC236}">
                    <a16:creationId xmlns:a16="http://schemas.microsoft.com/office/drawing/2014/main" id="{44029D18-D4DE-0885-5BF7-A4387015C9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3525654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4" name="Image 143">
                <a:extLst>
                  <a:ext uri="{FF2B5EF4-FFF2-40B4-BE49-F238E27FC236}">
                    <a16:creationId xmlns:a16="http://schemas.microsoft.com/office/drawing/2014/main" id="{AA60BC42-5A7C-45DC-89A7-9667D829D30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4365369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5" name="Image 144">
                <a:extLst>
                  <a:ext uri="{FF2B5EF4-FFF2-40B4-BE49-F238E27FC236}">
                    <a16:creationId xmlns:a16="http://schemas.microsoft.com/office/drawing/2014/main" id="{EC6C133D-4262-EC79-06C4-78D59D456A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5189742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6" name="Image 145">
                <a:extLst>
                  <a:ext uri="{FF2B5EF4-FFF2-40B4-BE49-F238E27FC236}">
                    <a16:creationId xmlns:a16="http://schemas.microsoft.com/office/drawing/2014/main" id="{2D9E1A13-3172-EABA-DAC3-71CD708099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6038982"/>
                <a:ext cx="209599" cy="209599"/>
              </a:xfrm>
              <a:prstGeom prst="rect">
                <a:avLst/>
              </a:prstGeom>
            </p:spPr>
          </p:pic>
        </p:grpSp>
        <p:grpSp>
          <p:nvGrpSpPr>
            <p:cNvPr id="147" name="Groupe 146">
              <a:extLst>
                <a:ext uri="{FF2B5EF4-FFF2-40B4-BE49-F238E27FC236}">
                  <a16:creationId xmlns:a16="http://schemas.microsoft.com/office/drawing/2014/main" id="{C72E7DEE-9407-4B69-B90D-525921C739B0}"/>
                </a:ext>
              </a:extLst>
            </p:cNvPr>
            <p:cNvGrpSpPr/>
            <p:nvPr/>
          </p:nvGrpSpPr>
          <p:grpSpPr>
            <a:xfrm>
              <a:off x="4622522" y="174488"/>
              <a:ext cx="209599" cy="6074093"/>
              <a:chOff x="7097773" y="174488"/>
              <a:chExt cx="209599" cy="6074093"/>
            </a:xfrm>
          </p:grpSpPr>
          <p:pic>
            <p:nvPicPr>
              <p:cNvPr id="148" name="Image 147">
                <a:extLst>
                  <a:ext uri="{FF2B5EF4-FFF2-40B4-BE49-F238E27FC236}">
                    <a16:creationId xmlns:a16="http://schemas.microsoft.com/office/drawing/2014/main" id="{384730DA-7609-4389-9A95-589CCEE9E5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74488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9" name="Image 148">
                <a:extLst>
                  <a:ext uri="{FF2B5EF4-FFF2-40B4-BE49-F238E27FC236}">
                    <a16:creationId xmlns:a16="http://schemas.microsoft.com/office/drawing/2014/main" id="{79C12D41-7915-CBFF-49B4-849C9FE4BB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014203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0" name="Image 149">
                <a:extLst>
                  <a:ext uri="{FF2B5EF4-FFF2-40B4-BE49-F238E27FC236}">
                    <a16:creationId xmlns:a16="http://schemas.microsoft.com/office/drawing/2014/main" id="{C003FE71-56E2-BE35-9C75-52C7B75E660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83857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1" name="Image 150">
                <a:extLst>
                  <a:ext uri="{FF2B5EF4-FFF2-40B4-BE49-F238E27FC236}">
                    <a16:creationId xmlns:a16="http://schemas.microsoft.com/office/drawing/2014/main" id="{239482A9-3F55-BE40-7767-57FB81A216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268781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2" name="Image 151">
                <a:extLst>
                  <a:ext uri="{FF2B5EF4-FFF2-40B4-BE49-F238E27FC236}">
                    <a16:creationId xmlns:a16="http://schemas.microsoft.com/office/drawing/2014/main" id="{9268FBCC-5323-8D5F-5B20-7513E53734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3525654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3" name="Image 152">
                <a:extLst>
                  <a:ext uri="{FF2B5EF4-FFF2-40B4-BE49-F238E27FC236}">
                    <a16:creationId xmlns:a16="http://schemas.microsoft.com/office/drawing/2014/main" id="{EB5D6AC1-57B5-C42F-DCDE-0476E91E16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4365369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4" name="Image 153">
                <a:extLst>
                  <a:ext uri="{FF2B5EF4-FFF2-40B4-BE49-F238E27FC236}">
                    <a16:creationId xmlns:a16="http://schemas.microsoft.com/office/drawing/2014/main" id="{155D1213-AF64-D789-0A83-940A9423BBD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5189742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5" name="Image 154">
                <a:extLst>
                  <a:ext uri="{FF2B5EF4-FFF2-40B4-BE49-F238E27FC236}">
                    <a16:creationId xmlns:a16="http://schemas.microsoft.com/office/drawing/2014/main" id="{344229DB-9239-E46B-F712-B6175D2E89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6038982"/>
                <a:ext cx="209599" cy="209599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3675223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Peint à la main aquarelle abstrait aquarelle">
            <a:extLst>
              <a:ext uri="{FF2B5EF4-FFF2-40B4-BE49-F238E27FC236}">
                <a16:creationId xmlns:a16="http://schemas.microsoft.com/office/drawing/2014/main" id="{F9BB9CB9-539D-D239-98AB-76D6DB3A47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906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4" name="Groupe 43">
            <a:extLst>
              <a:ext uri="{FF2B5EF4-FFF2-40B4-BE49-F238E27FC236}">
                <a16:creationId xmlns:a16="http://schemas.microsoft.com/office/drawing/2014/main" id="{3D6CFFB7-A34F-E234-5E42-87B7A2F20F13}"/>
              </a:ext>
            </a:extLst>
          </p:cNvPr>
          <p:cNvGrpSpPr/>
          <p:nvPr/>
        </p:nvGrpSpPr>
        <p:grpSpPr>
          <a:xfrm>
            <a:off x="131720" y="132559"/>
            <a:ext cx="9649589" cy="6550953"/>
            <a:chOff x="369676" y="243395"/>
            <a:chExt cx="9166647" cy="7647478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D8F8D994-EA2A-0C78-002F-05D93F05E7AD}"/>
                </a:ext>
              </a:extLst>
            </p:cNvPr>
            <p:cNvGrpSpPr/>
            <p:nvPr/>
          </p:nvGrpSpPr>
          <p:grpSpPr>
            <a:xfrm>
              <a:off x="369676" y="243395"/>
              <a:ext cx="9166647" cy="1812940"/>
              <a:chOff x="284581" y="243395"/>
              <a:chExt cx="9166647" cy="1812940"/>
            </a:xfrm>
          </p:grpSpPr>
          <p:grpSp>
            <p:nvGrpSpPr>
              <p:cNvPr id="3" name="Groupe 2">
                <a:extLst>
                  <a:ext uri="{FF2B5EF4-FFF2-40B4-BE49-F238E27FC236}">
                    <a16:creationId xmlns:a16="http://schemas.microsoft.com/office/drawing/2014/main" id="{AD4BD857-F080-D4D3-F38E-B55F1C73C4D4}"/>
                  </a:ext>
                </a:extLst>
              </p:cNvPr>
              <p:cNvGrpSpPr/>
              <p:nvPr/>
            </p:nvGrpSpPr>
            <p:grpSpPr>
              <a:xfrm>
                <a:off x="284581" y="243395"/>
                <a:ext cx="6836656" cy="1812940"/>
                <a:chOff x="284580" y="243395"/>
                <a:chExt cx="9295476" cy="6173263"/>
              </a:xfrm>
            </p:grpSpPr>
            <p:sp>
              <p:nvSpPr>
                <p:cNvPr id="10" name="Rectangle : coins arrondis 9">
                  <a:extLst>
                    <a:ext uri="{FF2B5EF4-FFF2-40B4-BE49-F238E27FC236}">
                      <a16:creationId xmlns:a16="http://schemas.microsoft.com/office/drawing/2014/main" id="{F5554F7F-0550-DC80-074B-5ED3E1CF0D77}"/>
                    </a:ext>
                  </a:extLst>
                </p:cNvPr>
                <p:cNvSpPr/>
                <p:nvPr/>
              </p:nvSpPr>
              <p:spPr>
                <a:xfrm>
                  <a:off x="284580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entourer</a:t>
                  </a:r>
                </a:p>
              </p:txBody>
            </p:sp>
            <p:sp>
              <p:nvSpPr>
                <p:cNvPr id="84" name="Rectangle : coins arrondis 83">
                  <a:extLst>
                    <a:ext uri="{FF2B5EF4-FFF2-40B4-BE49-F238E27FC236}">
                      <a16:creationId xmlns:a16="http://schemas.microsoft.com/office/drawing/2014/main" id="{96B8893E-8C40-0E1F-3ADA-452225AA9141}"/>
                    </a:ext>
                  </a:extLst>
                </p:cNvPr>
                <p:cNvSpPr/>
                <p:nvPr/>
              </p:nvSpPr>
              <p:spPr>
                <a:xfrm>
                  <a:off x="3460078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serpent</a:t>
                  </a:r>
                </a:p>
              </p:txBody>
            </p:sp>
            <p:sp>
              <p:nvSpPr>
                <p:cNvPr id="95" name="Rectangle : coins arrondis 94">
                  <a:extLst>
                    <a:ext uri="{FF2B5EF4-FFF2-40B4-BE49-F238E27FC236}">
                      <a16:creationId xmlns:a16="http://schemas.microsoft.com/office/drawing/2014/main" id="{3A49B013-6406-3AAF-1936-407DF80D2D35}"/>
                    </a:ext>
                  </a:extLst>
                </p:cNvPr>
                <p:cNvSpPr/>
                <p:nvPr/>
              </p:nvSpPr>
              <p:spPr>
                <a:xfrm>
                  <a:off x="6628056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gant</a:t>
                  </a:r>
                </a:p>
              </p:txBody>
            </p:sp>
            <p:sp>
              <p:nvSpPr>
                <p:cNvPr id="101" name="Rectangle : coins arrondis 100">
                  <a:extLst>
                    <a:ext uri="{FF2B5EF4-FFF2-40B4-BE49-F238E27FC236}">
                      <a16:creationId xmlns:a16="http://schemas.microsoft.com/office/drawing/2014/main" id="{C1AC2E81-4ADF-CD56-2E6E-EC904D3C31A2}"/>
                    </a:ext>
                  </a:extLst>
                </p:cNvPr>
                <p:cNvSpPr/>
                <p:nvPr/>
              </p:nvSpPr>
              <p:spPr>
                <a:xfrm>
                  <a:off x="3460078" y="3554602"/>
                  <a:ext cx="2952000" cy="2862056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parent</a:t>
                  </a:r>
                </a:p>
              </p:txBody>
            </p:sp>
            <p:sp>
              <p:nvSpPr>
                <p:cNvPr id="107" name="Rectangle : coins arrondis 106">
                  <a:extLst>
                    <a:ext uri="{FF2B5EF4-FFF2-40B4-BE49-F238E27FC236}">
                      <a16:creationId xmlns:a16="http://schemas.microsoft.com/office/drawing/2014/main" id="{088CC6BE-DCA5-B310-FA9F-E2E52B05E05D}"/>
                    </a:ext>
                  </a:extLst>
                </p:cNvPr>
                <p:cNvSpPr/>
                <p:nvPr/>
              </p:nvSpPr>
              <p:spPr>
                <a:xfrm>
                  <a:off x="6628056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orange</a:t>
                  </a:r>
                </a:p>
              </p:txBody>
            </p:sp>
            <p:sp>
              <p:nvSpPr>
                <p:cNvPr id="113" name="Rectangle : coins arrondis 112">
                  <a:extLst>
                    <a:ext uri="{FF2B5EF4-FFF2-40B4-BE49-F238E27FC236}">
                      <a16:creationId xmlns:a16="http://schemas.microsoft.com/office/drawing/2014/main" id="{74353842-E46E-9240-3CED-F3F73456A63C}"/>
                    </a:ext>
                  </a:extLst>
                </p:cNvPr>
                <p:cNvSpPr/>
                <p:nvPr/>
              </p:nvSpPr>
              <p:spPr>
                <a:xfrm>
                  <a:off x="284580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embrasser</a:t>
                  </a:r>
                </a:p>
              </p:txBody>
            </p:sp>
          </p:grpSp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8AC43D6-F7F4-FD97-DE53-2F99AAB13568}"/>
                  </a:ext>
                </a:extLst>
              </p:cNvPr>
              <p:cNvSpPr/>
              <p:nvPr/>
            </p:nvSpPr>
            <p:spPr>
              <a:xfrm>
                <a:off x="7280085" y="243395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800" dirty="0">
                    <a:solidFill>
                      <a:schemeClr val="tx1"/>
                    </a:solidFill>
                    <a:latin typeface="Andika french compact" panose="02000000000000000000" pitchFamily="2" charset="0"/>
                    <a:ea typeface="Andika french compact" panose="02000000000000000000" pitchFamily="2" charset="0"/>
                    <a:cs typeface="Andika french compact" panose="02000000000000000000" pitchFamily="2" charset="0"/>
                  </a:rPr>
                  <a:t>vendange</a:t>
                </a:r>
              </a:p>
            </p:txBody>
          </p: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1920A05B-BC6B-E5D2-CB2F-E432A831D06F}"/>
                  </a:ext>
                </a:extLst>
              </p:cNvPr>
              <p:cNvSpPr/>
              <p:nvPr/>
            </p:nvSpPr>
            <p:spPr>
              <a:xfrm>
                <a:off x="7280085" y="1215818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800" dirty="0">
                    <a:solidFill>
                      <a:schemeClr val="tx1"/>
                    </a:solidFill>
                    <a:latin typeface="Andika french compact" panose="02000000000000000000" pitchFamily="2" charset="0"/>
                    <a:ea typeface="Andika french compact" panose="02000000000000000000" pitchFamily="2" charset="0"/>
                    <a:cs typeface="Andika french compact" panose="02000000000000000000" pitchFamily="2" charset="0"/>
                  </a:rPr>
                  <a:t>enchanteur</a:t>
                </a:r>
              </a:p>
            </p:txBody>
          </p:sp>
        </p:grpSp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0CA3527D-69E1-91C2-C6AE-6213D2A9F7BC}"/>
                </a:ext>
              </a:extLst>
            </p:cNvPr>
            <p:cNvGrpSpPr/>
            <p:nvPr/>
          </p:nvGrpSpPr>
          <p:grpSpPr>
            <a:xfrm>
              <a:off x="369676" y="2188241"/>
              <a:ext cx="9166647" cy="1812940"/>
              <a:chOff x="284581" y="243395"/>
              <a:chExt cx="9166647" cy="1812940"/>
            </a:xfrm>
          </p:grpSpPr>
          <p:grpSp>
            <p:nvGrpSpPr>
              <p:cNvPr id="14" name="Groupe 13">
                <a:extLst>
                  <a:ext uri="{FF2B5EF4-FFF2-40B4-BE49-F238E27FC236}">
                    <a16:creationId xmlns:a16="http://schemas.microsoft.com/office/drawing/2014/main" id="{CD4D8C0F-902A-7F99-D56B-88B5FB5DBCAF}"/>
                  </a:ext>
                </a:extLst>
              </p:cNvPr>
              <p:cNvGrpSpPr/>
              <p:nvPr/>
            </p:nvGrpSpPr>
            <p:grpSpPr>
              <a:xfrm>
                <a:off x="284581" y="243395"/>
                <a:ext cx="6836656" cy="1812940"/>
                <a:chOff x="284580" y="243395"/>
                <a:chExt cx="9295476" cy="6173263"/>
              </a:xfrm>
            </p:grpSpPr>
            <p:sp>
              <p:nvSpPr>
                <p:cNvPr id="17" name="Rectangle : coins arrondis 16">
                  <a:extLst>
                    <a:ext uri="{FF2B5EF4-FFF2-40B4-BE49-F238E27FC236}">
                      <a16:creationId xmlns:a16="http://schemas.microsoft.com/office/drawing/2014/main" id="{B17BB40D-6431-3AC9-508B-1BB74B6C2CB9}"/>
                    </a:ext>
                  </a:extLst>
                </p:cNvPr>
                <p:cNvSpPr/>
                <p:nvPr/>
              </p:nvSpPr>
              <p:spPr>
                <a:xfrm>
                  <a:off x="284580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antilope</a:t>
                  </a: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F04EAD59-3266-6B73-0F8D-6B0F1B11BFF6}"/>
                    </a:ext>
                  </a:extLst>
                </p:cNvPr>
                <p:cNvSpPr/>
                <p:nvPr/>
              </p:nvSpPr>
              <p:spPr>
                <a:xfrm>
                  <a:off x="3460078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éléphant</a:t>
                  </a:r>
                </a:p>
              </p:txBody>
            </p:sp>
            <p:sp>
              <p:nvSpPr>
                <p:cNvPr id="19" name="Rectangle : coins arrondis 18">
                  <a:extLst>
                    <a:ext uri="{FF2B5EF4-FFF2-40B4-BE49-F238E27FC236}">
                      <a16:creationId xmlns:a16="http://schemas.microsoft.com/office/drawing/2014/main" id="{571CA956-2C94-350A-AB59-7558BE0FED9F}"/>
                    </a:ext>
                  </a:extLst>
                </p:cNvPr>
                <p:cNvSpPr/>
                <p:nvPr/>
              </p:nvSpPr>
              <p:spPr>
                <a:xfrm>
                  <a:off x="6628056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mélange</a:t>
                  </a:r>
                </a:p>
              </p:txBody>
            </p:sp>
            <p:sp>
              <p:nvSpPr>
                <p:cNvPr id="20" name="Rectangle : coins arrondis 19">
                  <a:extLst>
                    <a:ext uri="{FF2B5EF4-FFF2-40B4-BE49-F238E27FC236}">
                      <a16:creationId xmlns:a16="http://schemas.microsoft.com/office/drawing/2014/main" id="{ED101E0A-7910-2801-6833-CDBAF768674E}"/>
                    </a:ext>
                  </a:extLst>
                </p:cNvPr>
                <p:cNvSpPr/>
                <p:nvPr/>
              </p:nvSpPr>
              <p:spPr>
                <a:xfrm>
                  <a:off x="3460078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restaurant</a:t>
                  </a:r>
                </a:p>
              </p:txBody>
            </p:sp>
            <p:sp>
              <p:nvSpPr>
                <p:cNvPr id="21" name="Rectangle : coins arrondis 20">
                  <a:extLst>
                    <a:ext uri="{FF2B5EF4-FFF2-40B4-BE49-F238E27FC236}">
                      <a16:creationId xmlns:a16="http://schemas.microsoft.com/office/drawing/2014/main" id="{567121D7-F736-8FD4-C426-DFB9ADFE56C3}"/>
                    </a:ext>
                  </a:extLst>
                </p:cNvPr>
                <p:cNvSpPr/>
                <p:nvPr/>
              </p:nvSpPr>
              <p:spPr>
                <a:xfrm>
                  <a:off x="6628056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prendre</a:t>
                  </a:r>
                </a:p>
              </p:txBody>
            </p:sp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EB83F3F-22CE-DF53-9336-502F0432FF0B}"/>
                    </a:ext>
                  </a:extLst>
                </p:cNvPr>
                <p:cNvSpPr/>
                <p:nvPr/>
              </p:nvSpPr>
              <p:spPr>
                <a:xfrm>
                  <a:off x="284580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ampoule</a:t>
                  </a:r>
                </a:p>
              </p:txBody>
            </p:sp>
          </p:grp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3E094993-D292-F7B3-B3D1-37A56437A6BB}"/>
                  </a:ext>
                </a:extLst>
              </p:cNvPr>
              <p:cNvSpPr/>
              <p:nvPr/>
            </p:nvSpPr>
            <p:spPr>
              <a:xfrm>
                <a:off x="7280085" y="243395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51E3CBFE-477D-5375-2756-D6429C74E65B}"/>
                  </a:ext>
                </a:extLst>
              </p:cNvPr>
              <p:cNvSpPr/>
              <p:nvPr/>
            </p:nvSpPr>
            <p:spPr>
              <a:xfrm>
                <a:off x="7280085" y="1215818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</p:grpSp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BFC4C87F-1D57-E7E5-AD3A-680D1D754168}"/>
                </a:ext>
              </a:extLst>
            </p:cNvPr>
            <p:cNvGrpSpPr/>
            <p:nvPr/>
          </p:nvGrpSpPr>
          <p:grpSpPr>
            <a:xfrm>
              <a:off x="369676" y="4133087"/>
              <a:ext cx="9166647" cy="1812940"/>
              <a:chOff x="284581" y="243395"/>
              <a:chExt cx="9166647" cy="1812940"/>
            </a:xfrm>
          </p:grpSpPr>
          <p:grpSp>
            <p:nvGrpSpPr>
              <p:cNvPr id="25" name="Groupe 24">
                <a:extLst>
                  <a:ext uri="{FF2B5EF4-FFF2-40B4-BE49-F238E27FC236}">
                    <a16:creationId xmlns:a16="http://schemas.microsoft.com/office/drawing/2014/main" id="{659CB31A-E82A-71A8-81DF-F0E509CCF3D1}"/>
                  </a:ext>
                </a:extLst>
              </p:cNvPr>
              <p:cNvGrpSpPr/>
              <p:nvPr/>
            </p:nvGrpSpPr>
            <p:grpSpPr>
              <a:xfrm>
                <a:off x="284581" y="243395"/>
                <a:ext cx="6836656" cy="1812940"/>
                <a:chOff x="284580" y="243395"/>
                <a:chExt cx="9295476" cy="6173263"/>
              </a:xfrm>
            </p:grpSpPr>
            <p:sp>
              <p:nvSpPr>
                <p:cNvPr id="28" name="Rectangle : coins arrondis 27">
                  <a:extLst>
                    <a:ext uri="{FF2B5EF4-FFF2-40B4-BE49-F238E27FC236}">
                      <a16:creationId xmlns:a16="http://schemas.microsoft.com/office/drawing/2014/main" id="{B34C1E25-2724-2675-EDAC-17C73528AEB5}"/>
                    </a:ext>
                  </a:extLst>
                </p:cNvPr>
                <p:cNvSpPr/>
                <p:nvPr/>
              </p:nvSpPr>
              <p:spPr>
                <a:xfrm>
                  <a:off x="284580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pantalon</a:t>
                  </a:r>
                </a:p>
              </p:txBody>
            </p:sp>
            <p:sp>
              <p:nvSpPr>
                <p:cNvPr id="29" name="Rectangle : coins arrondis 28">
                  <a:extLst>
                    <a:ext uri="{FF2B5EF4-FFF2-40B4-BE49-F238E27FC236}">
                      <a16:creationId xmlns:a16="http://schemas.microsoft.com/office/drawing/2014/main" id="{E73C13AB-38DD-DFE8-DE62-D3F53A794B52}"/>
                    </a:ext>
                  </a:extLst>
                </p:cNvPr>
                <p:cNvSpPr/>
                <p:nvPr/>
              </p:nvSpPr>
              <p:spPr>
                <a:xfrm>
                  <a:off x="3460078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sang</a:t>
                  </a:r>
                </a:p>
              </p:txBody>
            </p:sp>
            <p:sp>
              <p:nvSpPr>
                <p:cNvPr id="30" name="Rectangle : coins arrondis 29">
                  <a:extLst>
                    <a:ext uri="{FF2B5EF4-FFF2-40B4-BE49-F238E27FC236}">
                      <a16:creationId xmlns:a16="http://schemas.microsoft.com/office/drawing/2014/main" id="{4F90A02D-5906-2BA4-8551-853433BB008F}"/>
                    </a:ext>
                  </a:extLst>
                </p:cNvPr>
                <p:cNvSpPr/>
                <p:nvPr/>
              </p:nvSpPr>
              <p:spPr>
                <a:xfrm>
                  <a:off x="6628056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vendre</a:t>
                  </a:r>
                </a:p>
              </p:txBody>
            </p:sp>
            <p:sp>
              <p:nvSpPr>
                <p:cNvPr id="31" name="Rectangle : coins arrondis 30">
                  <a:extLst>
                    <a:ext uri="{FF2B5EF4-FFF2-40B4-BE49-F238E27FC236}">
                      <a16:creationId xmlns:a16="http://schemas.microsoft.com/office/drawing/2014/main" id="{5112D111-3E23-393A-D436-7D9F310F4013}"/>
                    </a:ext>
                  </a:extLst>
                </p:cNvPr>
                <p:cNvSpPr/>
                <p:nvPr/>
              </p:nvSpPr>
              <p:spPr>
                <a:xfrm>
                  <a:off x="3460078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fantôme</a:t>
                  </a:r>
                </a:p>
              </p:txBody>
            </p:sp>
            <p:sp>
              <p:nvSpPr>
                <p:cNvPr id="32" name="Rectangle : coins arrondis 31">
                  <a:extLst>
                    <a:ext uri="{FF2B5EF4-FFF2-40B4-BE49-F238E27FC236}">
                      <a16:creationId xmlns:a16="http://schemas.microsoft.com/office/drawing/2014/main" id="{DBAB8191-D2BA-3E5A-38DA-CBA810068301}"/>
                    </a:ext>
                  </a:extLst>
                </p:cNvPr>
                <p:cNvSpPr/>
                <p:nvPr/>
              </p:nvSpPr>
              <p:spPr>
                <a:xfrm>
                  <a:off x="6628056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entendre</a:t>
                  </a:r>
                </a:p>
              </p:txBody>
            </p:sp>
            <p:sp>
              <p:nvSpPr>
                <p:cNvPr id="33" name="Rectangle : coins arrondis 32">
                  <a:extLst>
                    <a:ext uri="{FF2B5EF4-FFF2-40B4-BE49-F238E27FC236}">
                      <a16:creationId xmlns:a16="http://schemas.microsoft.com/office/drawing/2014/main" id="{E14C4561-AEC7-FA00-CE8C-0B921448A761}"/>
                    </a:ext>
                  </a:extLst>
                </p:cNvPr>
                <p:cNvSpPr/>
                <p:nvPr/>
              </p:nvSpPr>
              <p:spPr>
                <a:xfrm>
                  <a:off x="284580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champignon</a:t>
                  </a:r>
                </a:p>
              </p:txBody>
            </p:sp>
          </p:grp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5243CA6E-0D76-61E8-3E15-308644A42EB8}"/>
                  </a:ext>
                </a:extLst>
              </p:cNvPr>
              <p:cNvSpPr/>
              <p:nvPr/>
            </p:nvSpPr>
            <p:spPr>
              <a:xfrm>
                <a:off x="7280085" y="243395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77EB21B3-830E-4F5A-729D-A17DF4AEA618}"/>
                  </a:ext>
                </a:extLst>
              </p:cNvPr>
              <p:cNvSpPr/>
              <p:nvPr/>
            </p:nvSpPr>
            <p:spPr>
              <a:xfrm>
                <a:off x="7280085" y="1215818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</p:grpSp>
        <p:grpSp>
          <p:nvGrpSpPr>
            <p:cNvPr id="34" name="Groupe 33">
              <a:extLst>
                <a:ext uri="{FF2B5EF4-FFF2-40B4-BE49-F238E27FC236}">
                  <a16:creationId xmlns:a16="http://schemas.microsoft.com/office/drawing/2014/main" id="{146F9320-A316-88B0-B5FA-213A91CF8951}"/>
                </a:ext>
              </a:extLst>
            </p:cNvPr>
            <p:cNvGrpSpPr/>
            <p:nvPr/>
          </p:nvGrpSpPr>
          <p:grpSpPr>
            <a:xfrm>
              <a:off x="369676" y="6077933"/>
              <a:ext cx="9166647" cy="1812940"/>
              <a:chOff x="284581" y="243395"/>
              <a:chExt cx="9166647" cy="1812940"/>
            </a:xfrm>
          </p:grpSpPr>
          <p:grpSp>
            <p:nvGrpSpPr>
              <p:cNvPr id="35" name="Groupe 34">
                <a:extLst>
                  <a:ext uri="{FF2B5EF4-FFF2-40B4-BE49-F238E27FC236}">
                    <a16:creationId xmlns:a16="http://schemas.microsoft.com/office/drawing/2014/main" id="{3FE2B1A8-6AFD-A38A-92CE-1325323BC35D}"/>
                  </a:ext>
                </a:extLst>
              </p:cNvPr>
              <p:cNvGrpSpPr/>
              <p:nvPr/>
            </p:nvGrpSpPr>
            <p:grpSpPr>
              <a:xfrm>
                <a:off x="284581" y="243395"/>
                <a:ext cx="6836656" cy="1812940"/>
                <a:chOff x="284580" y="243395"/>
                <a:chExt cx="9295476" cy="6173263"/>
              </a:xfrm>
            </p:grpSpPr>
            <p:sp>
              <p:nvSpPr>
                <p:cNvPr id="38" name="Rectangle : coins arrondis 37">
                  <a:extLst>
                    <a:ext uri="{FF2B5EF4-FFF2-40B4-BE49-F238E27FC236}">
                      <a16:creationId xmlns:a16="http://schemas.microsoft.com/office/drawing/2014/main" id="{18EAD824-68E8-E82B-D6F9-F7C1D7A884DE}"/>
                    </a:ext>
                  </a:extLst>
                </p:cNvPr>
                <p:cNvSpPr/>
                <p:nvPr/>
              </p:nvSpPr>
              <p:spPr>
                <a:xfrm>
                  <a:off x="284580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vendredi</a:t>
                  </a:r>
                </a:p>
              </p:txBody>
            </p:sp>
            <p:sp>
              <p:nvSpPr>
                <p:cNvPr id="39" name="Rectangle : coins arrondis 38">
                  <a:extLst>
                    <a:ext uri="{FF2B5EF4-FFF2-40B4-BE49-F238E27FC236}">
                      <a16:creationId xmlns:a16="http://schemas.microsoft.com/office/drawing/2014/main" id="{42D97F02-EC40-43DE-C7F8-F451E1282492}"/>
                    </a:ext>
                  </a:extLst>
                </p:cNvPr>
                <p:cNvSpPr/>
                <p:nvPr/>
              </p:nvSpPr>
              <p:spPr>
                <a:xfrm>
                  <a:off x="3460078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manche</a:t>
                  </a:r>
                </a:p>
              </p:txBody>
            </p:sp>
            <p:sp>
              <p:nvSpPr>
                <p:cNvPr id="40" name="Rectangle : coins arrondis 39">
                  <a:extLst>
                    <a:ext uri="{FF2B5EF4-FFF2-40B4-BE49-F238E27FC236}">
                      <a16:creationId xmlns:a16="http://schemas.microsoft.com/office/drawing/2014/main" id="{1F3C63B6-EA21-6B1F-0B6E-15625FDA820B}"/>
                    </a:ext>
                  </a:extLst>
                </p:cNvPr>
                <p:cNvSpPr/>
                <p:nvPr/>
              </p:nvSpPr>
              <p:spPr>
                <a:xfrm>
                  <a:off x="6628056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enfant</a:t>
                  </a:r>
                </a:p>
              </p:txBody>
            </p:sp>
            <p:sp>
              <p:nvSpPr>
                <p:cNvPr id="41" name="Rectangle : coins arrondis 40">
                  <a:extLst>
                    <a:ext uri="{FF2B5EF4-FFF2-40B4-BE49-F238E27FC236}">
                      <a16:creationId xmlns:a16="http://schemas.microsoft.com/office/drawing/2014/main" id="{95E7F77A-CDB6-ACB9-3858-7E7A7E50F27B}"/>
                    </a:ext>
                  </a:extLst>
                </p:cNvPr>
                <p:cNvSpPr/>
                <p:nvPr/>
              </p:nvSpPr>
              <p:spPr>
                <a:xfrm>
                  <a:off x="3460078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cantine</a:t>
                  </a:r>
                </a:p>
              </p:txBody>
            </p:sp>
            <p:sp>
              <p:nvSpPr>
                <p:cNvPr id="42" name="Rectangle : coins arrondis 41">
                  <a:extLst>
                    <a:ext uri="{FF2B5EF4-FFF2-40B4-BE49-F238E27FC236}">
                      <a16:creationId xmlns:a16="http://schemas.microsoft.com/office/drawing/2014/main" id="{0B23CF76-AD54-E6A4-C745-E781B725B85A}"/>
                    </a:ext>
                  </a:extLst>
                </p:cNvPr>
                <p:cNvSpPr/>
                <p:nvPr/>
              </p:nvSpPr>
              <p:spPr>
                <a:xfrm>
                  <a:off x="6628056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pendant</a:t>
                  </a:r>
                </a:p>
              </p:txBody>
            </p:sp>
            <p:sp>
              <p:nvSpPr>
                <p:cNvPr id="43" name="Rectangle : coins arrondis 42">
                  <a:extLst>
                    <a:ext uri="{FF2B5EF4-FFF2-40B4-BE49-F238E27FC236}">
                      <a16:creationId xmlns:a16="http://schemas.microsoft.com/office/drawing/2014/main" id="{EC9869E2-384B-93CB-4DDA-1943C273724F}"/>
                    </a:ext>
                  </a:extLst>
                </p:cNvPr>
                <p:cNvSpPr/>
                <p:nvPr/>
              </p:nvSpPr>
              <p:spPr>
                <a:xfrm>
                  <a:off x="284580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tempête</a:t>
                  </a:r>
                </a:p>
              </p:txBody>
            </p:sp>
          </p:grpSp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A3C53FF4-AADB-F5DB-CCFD-D90CD104642C}"/>
                  </a:ext>
                </a:extLst>
              </p:cNvPr>
              <p:cNvSpPr/>
              <p:nvPr/>
            </p:nvSpPr>
            <p:spPr>
              <a:xfrm>
                <a:off x="7280085" y="243395"/>
                <a:ext cx="2171143" cy="840516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  <p:sp>
            <p:nvSpPr>
              <p:cNvPr id="37" name="Rectangle : coins arrondis 36">
                <a:extLst>
                  <a:ext uri="{FF2B5EF4-FFF2-40B4-BE49-F238E27FC236}">
                    <a16:creationId xmlns:a16="http://schemas.microsoft.com/office/drawing/2014/main" id="{44D8E050-87C5-7983-D7BA-874A1A9BB1F9}"/>
                  </a:ext>
                </a:extLst>
              </p:cNvPr>
              <p:cNvSpPr/>
              <p:nvPr/>
            </p:nvSpPr>
            <p:spPr>
              <a:xfrm>
                <a:off x="7280085" y="1215818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</p:grpSp>
      </p:grpSp>
      <p:grpSp>
        <p:nvGrpSpPr>
          <p:cNvPr id="157" name="Groupe 156">
            <a:extLst>
              <a:ext uri="{FF2B5EF4-FFF2-40B4-BE49-F238E27FC236}">
                <a16:creationId xmlns:a16="http://schemas.microsoft.com/office/drawing/2014/main" id="{2B5EE2A8-30BD-9151-9611-07AC4AC63050}"/>
              </a:ext>
            </a:extLst>
          </p:cNvPr>
          <p:cNvGrpSpPr/>
          <p:nvPr/>
        </p:nvGrpSpPr>
        <p:grpSpPr>
          <a:xfrm>
            <a:off x="2056917" y="606338"/>
            <a:ext cx="7784569" cy="6077174"/>
            <a:chOff x="2114973" y="606338"/>
            <a:chExt cx="7784569" cy="6077174"/>
          </a:xfrm>
        </p:grpSpPr>
        <p:grpSp>
          <p:nvGrpSpPr>
            <p:cNvPr id="86" name="Groupe 85">
              <a:extLst>
                <a:ext uri="{FF2B5EF4-FFF2-40B4-BE49-F238E27FC236}">
                  <a16:creationId xmlns:a16="http://schemas.microsoft.com/office/drawing/2014/main" id="{6DAB35C4-D6FF-A411-7B03-D2F58474E510}"/>
                </a:ext>
              </a:extLst>
            </p:cNvPr>
            <p:cNvGrpSpPr/>
            <p:nvPr/>
          </p:nvGrpSpPr>
          <p:grpSpPr>
            <a:xfrm>
              <a:off x="2114973" y="606338"/>
              <a:ext cx="421156" cy="6077174"/>
              <a:chOff x="2035990" y="606338"/>
              <a:chExt cx="421156" cy="6077174"/>
            </a:xfrm>
          </p:grpSpPr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57059AC7-9605-CC8F-E679-EEB86255944A}"/>
                  </a:ext>
                </a:extLst>
              </p:cNvPr>
              <p:cNvSpPr txBox="1"/>
              <p:nvPr/>
            </p:nvSpPr>
            <p:spPr>
              <a:xfrm>
                <a:off x="2038442" y="60633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D12</a:t>
                </a:r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2ABA1222-EE09-9B66-81DF-A74E8DEE177B}"/>
                  </a:ext>
                </a:extLst>
              </p:cNvPr>
              <p:cNvSpPr txBox="1"/>
              <p:nvPr/>
            </p:nvSpPr>
            <p:spPr>
              <a:xfrm>
                <a:off x="2038442" y="143904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D12</a:t>
                </a:r>
              </a:p>
            </p:txBody>
          </p:sp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0C277199-04B1-F421-410E-1155E7884198}"/>
                  </a:ext>
                </a:extLst>
              </p:cNvPr>
              <p:cNvSpPr txBox="1"/>
              <p:nvPr/>
            </p:nvSpPr>
            <p:spPr>
              <a:xfrm>
                <a:off x="2038442" y="228198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D12</a:t>
                </a:r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DC7D5D75-B0FE-AF43-FA00-965E6289DD1D}"/>
                  </a:ext>
                </a:extLst>
              </p:cNvPr>
              <p:cNvSpPr txBox="1"/>
              <p:nvPr/>
            </p:nvSpPr>
            <p:spPr>
              <a:xfrm>
                <a:off x="2038442" y="311469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D12</a:t>
                </a:r>
              </a:p>
            </p:txBody>
          </p:sp>
          <p:sp>
            <p:nvSpPr>
              <p:cNvPr id="81" name="ZoneTexte 80">
                <a:extLst>
                  <a:ext uri="{FF2B5EF4-FFF2-40B4-BE49-F238E27FC236}">
                    <a16:creationId xmlns:a16="http://schemas.microsoft.com/office/drawing/2014/main" id="{010AD3E1-FFB1-B0AE-AE57-462FC82D86CD}"/>
                  </a:ext>
                </a:extLst>
              </p:cNvPr>
              <p:cNvSpPr txBox="1"/>
              <p:nvPr/>
            </p:nvSpPr>
            <p:spPr>
              <a:xfrm>
                <a:off x="2035990" y="393802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D12</a:t>
                </a:r>
              </a:p>
            </p:txBody>
          </p:sp>
          <p:sp>
            <p:nvSpPr>
              <p:cNvPr id="82" name="ZoneTexte 81">
                <a:extLst>
                  <a:ext uri="{FF2B5EF4-FFF2-40B4-BE49-F238E27FC236}">
                    <a16:creationId xmlns:a16="http://schemas.microsoft.com/office/drawing/2014/main" id="{A3A1A35A-3A75-DD96-2CEC-2B0C9F64B025}"/>
                  </a:ext>
                </a:extLst>
              </p:cNvPr>
              <p:cNvSpPr txBox="1"/>
              <p:nvPr/>
            </p:nvSpPr>
            <p:spPr>
              <a:xfrm>
                <a:off x="2035990" y="4770732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D12</a:t>
                </a:r>
              </a:p>
            </p:txBody>
          </p:sp>
          <p:sp>
            <p:nvSpPr>
              <p:cNvPr id="83" name="ZoneTexte 82">
                <a:extLst>
                  <a:ext uri="{FF2B5EF4-FFF2-40B4-BE49-F238E27FC236}">
                    <a16:creationId xmlns:a16="http://schemas.microsoft.com/office/drawing/2014/main" id="{DB5E38BC-2D9E-3D95-3431-894DB7352C5D}"/>
                  </a:ext>
                </a:extLst>
              </p:cNvPr>
              <p:cNvSpPr txBox="1"/>
              <p:nvPr/>
            </p:nvSpPr>
            <p:spPr>
              <a:xfrm>
                <a:off x="2035990" y="5604584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D12</a:t>
                </a:r>
              </a:p>
            </p:txBody>
          </p:sp>
          <p:sp>
            <p:nvSpPr>
              <p:cNvPr id="85" name="ZoneTexte 84">
                <a:extLst>
                  <a:ext uri="{FF2B5EF4-FFF2-40B4-BE49-F238E27FC236}">
                    <a16:creationId xmlns:a16="http://schemas.microsoft.com/office/drawing/2014/main" id="{7BA7BB0A-59F6-704E-2611-8E4CA7A11B06}"/>
                  </a:ext>
                </a:extLst>
              </p:cNvPr>
              <p:cNvSpPr txBox="1"/>
              <p:nvPr/>
            </p:nvSpPr>
            <p:spPr>
              <a:xfrm>
                <a:off x="2035990" y="6437291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D12</a:t>
                </a:r>
              </a:p>
            </p:txBody>
          </p:sp>
        </p:grpSp>
        <p:grpSp>
          <p:nvGrpSpPr>
            <p:cNvPr id="87" name="Groupe 86">
              <a:extLst>
                <a:ext uri="{FF2B5EF4-FFF2-40B4-BE49-F238E27FC236}">
                  <a16:creationId xmlns:a16="http://schemas.microsoft.com/office/drawing/2014/main" id="{6D3A6963-EB5E-9A66-AB43-B06E77103985}"/>
                </a:ext>
              </a:extLst>
            </p:cNvPr>
            <p:cNvGrpSpPr/>
            <p:nvPr/>
          </p:nvGrpSpPr>
          <p:grpSpPr>
            <a:xfrm>
              <a:off x="4573640" y="606338"/>
              <a:ext cx="421156" cy="6077174"/>
              <a:chOff x="2035990" y="606338"/>
              <a:chExt cx="421156" cy="6077174"/>
            </a:xfrm>
          </p:grpSpPr>
          <p:sp>
            <p:nvSpPr>
              <p:cNvPr id="88" name="ZoneTexte 87">
                <a:extLst>
                  <a:ext uri="{FF2B5EF4-FFF2-40B4-BE49-F238E27FC236}">
                    <a16:creationId xmlns:a16="http://schemas.microsoft.com/office/drawing/2014/main" id="{43047905-F1E4-A859-CDF9-4FB784FA4980}"/>
                  </a:ext>
                </a:extLst>
              </p:cNvPr>
              <p:cNvSpPr txBox="1"/>
              <p:nvPr/>
            </p:nvSpPr>
            <p:spPr>
              <a:xfrm>
                <a:off x="2038442" y="60633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D12</a:t>
                </a:r>
              </a:p>
            </p:txBody>
          </p:sp>
          <p:sp>
            <p:nvSpPr>
              <p:cNvPr id="89" name="ZoneTexte 88">
                <a:extLst>
                  <a:ext uri="{FF2B5EF4-FFF2-40B4-BE49-F238E27FC236}">
                    <a16:creationId xmlns:a16="http://schemas.microsoft.com/office/drawing/2014/main" id="{6B10D0BB-5804-2108-53E2-CB8BD7656E22}"/>
                  </a:ext>
                </a:extLst>
              </p:cNvPr>
              <p:cNvSpPr txBox="1"/>
              <p:nvPr/>
            </p:nvSpPr>
            <p:spPr>
              <a:xfrm>
                <a:off x="2038442" y="143904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D12</a:t>
                </a:r>
              </a:p>
            </p:txBody>
          </p:sp>
          <p:sp>
            <p:nvSpPr>
              <p:cNvPr id="90" name="ZoneTexte 89">
                <a:extLst>
                  <a:ext uri="{FF2B5EF4-FFF2-40B4-BE49-F238E27FC236}">
                    <a16:creationId xmlns:a16="http://schemas.microsoft.com/office/drawing/2014/main" id="{CD5EC8E2-C249-1B8E-6E2A-956E5CF9FB69}"/>
                  </a:ext>
                </a:extLst>
              </p:cNvPr>
              <p:cNvSpPr txBox="1"/>
              <p:nvPr/>
            </p:nvSpPr>
            <p:spPr>
              <a:xfrm>
                <a:off x="2038442" y="228198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D12</a:t>
                </a:r>
              </a:p>
            </p:txBody>
          </p:sp>
          <p:sp>
            <p:nvSpPr>
              <p:cNvPr id="91" name="ZoneTexte 90">
                <a:extLst>
                  <a:ext uri="{FF2B5EF4-FFF2-40B4-BE49-F238E27FC236}">
                    <a16:creationId xmlns:a16="http://schemas.microsoft.com/office/drawing/2014/main" id="{DADC77D7-1D98-C768-EA9A-20C8F16AA362}"/>
                  </a:ext>
                </a:extLst>
              </p:cNvPr>
              <p:cNvSpPr txBox="1"/>
              <p:nvPr/>
            </p:nvSpPr>
            <p:spPr>
              <a:xfrm>
                <a:off x="2038442" y="311469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D12</a:t>
                </a:r>
              </a:p>
            </p:txBody>
          </p:sp>
          <p:sp>
            <p:nvSpPr>
              <p:cNvPr id="92" name="ZoneTexte 91">
                <a:extLst>
                  <a:ext uri="{FF2B5EF4-FFF2-40B4-BE49-F238E27FC236}">
                    <a16:creationId xmlns:a16="http://schemas.microsoft.com/office/drawing/2014/main" id="{A13CE625-5915-0899-D97C-255BABE1A4EC}"/>
                  </a:ext>
                </a:extLst>
              </p:cNvPr>
              <p:cNvSpPr txBox="1"/>
              <p:nvPr/>
            </p:nvSpPr>
            <p:spPr>
              <a:xfrm>
                <a:off x="2035990" y="393802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D12</a:t>
                </a:r>
              </a:p>
            </p:txBody>
          </p:sp>
          <p:sp>
            <p:nvSpPr>
              <p:cNvPr id="93" name="ZoneTexte 92">
                <a:extLst>
                  <a:ext uri="{FF2B5EF4-FFF2-40B4-BE49-F238E27FC236}">
                    <a16:creationId xmlns:a16="http://schemas.microsoft.com/office/drawing/2014/main" id="{F1A9D7BB-D3C3-1B5F-DA73-4B25C4612BD8}"/>
                  </a:ext>
                </a:extLst>
              </p:cNvPr>
              <p:cNvSpPr txBox="1"/>
              <p:nvPr/>
            </p:nvSpPr>
            <p:spPr>
              <a:xfrm>
                <a:off x="2035990" y="4770732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D12</a:t>
                </a:r>
              </a:p>
            </p:txBody>
          </p:sp>
          <p:sp>
            <p:nvSpPr>
              <p:cNvPr id="94" name="ZoneTexte 93">
                <a:extLst>
                  <a:ext uri="{FF2B5EF4-FFF2-40B4-BE49-F238E27FC236}">
                    <a16:creationId xmlns:a16="http://schemas.microsoft.com/office/drawing/2014/main" id="{0217BD6D-22B1-1DE6-5F30-D220A57F236B}"/>
                  </a:ext>
                </a:extLst>
              </p:cNvPr>
              <p:cNvSpPr txBox="1"/>
              <p:nvPr/>
            </p:nvSpPr>
            <p:spPr>
              <a:xfrm>
                <a:off x="2035990" y="5604584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D12</a:t>
                </a:r>
              </a:p>
            </p:txBody>
          </p:sp>
          <p:sp>
            <p:nvSpPr>
              <p:cNvPr id="96" name="ZoneTexte 95">
                <a:extLst>
                  <a:ext uri="{FF2B5EF4-FFF2-40B4-BE49-F238E27FC236}">
                    <a16:creationId xmlns:a16="http://schemas.microsoft.com/office/drawing/2014/main" id="{C85081E9-0A63-2989-1770-945077D02C88}"/>
                  </a:ext>
                </a:extLst>
              </p:cNvPr>
              <p:cNvSpPr txBox="1"/>
              <p:nvPr/>
            </p:nvSpPr>
            <p:spPr>
              <a:xfrm>
                <a:off x="2035990" y="6437291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D12</a:t>
                </a:r>
              </a:p>
            </p:txBody>
          </p:sp>
        </p:grpSp>
        <p:grpSp>
          <p:nvGrpSpPr>
            <p:cNvPr id="97" name="Groupe 96">
              <a:extLst>
                <a:ext uri="{FF2B5EF4-FFF2-40B4-BE49-F238E27FC236}">
                  <a16:creationId xmlns:a16="http://schemas.microsoft.com/office/drawing/2014/main" id="{2140C267-96F1-3ECF-7230-D8AA4AEB0AE8}"/>
                </a:ext>
              </a:extLst>
            </p:cNvPr>
            <p:cNvGrpSpPr/>
            <p:nvPr/>
          </p:nvGrpSpPr>
          <p:grpSpPr>
            <a:xfrm>
              <a:off x="7022984" y="606338"/>
              <a:ext cx="421156" cy="6077174"/>
              <a:chOff x="2035990" y="606338"/>
              <a:chExt cx="421156" cy="6077174"/>
            </a:xfrm>
          </p:grpSpPr>
          <p:sp>
            <p:nvSpPr>
              <p:cNvPr id="98" name="ZoneTexte 97">
                <a:extLst>
                  <a:ext uri="{FF2B5EF4-FFF2-40B4-BE49-F238E27FC236}">
                    <a16:creationId xmlns:a16="http://schemas.microsoft.com/office/drawing/2014/main" id="{B444421D-231A-CF71-5725-3E4A914A6769}"/>
                  </a:ext>
                </a:extLst>
              </p:cNvPr>
              <p:cNvSpPr txBox="1"/>
              <p:nvPr/>
            </p:nvSpPr>
            <p:spPr>
              <a:xfrm>
                <a:off x="2038442" y="60633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D12</a:t>
                </a:r>
              </a:p>
            </p:txBody>
          </p:sp>
          <p:sp>
            <p:nvSpPr>
              <p:cNvPr id="99" name="ZoneTexte 98">
                <a:extLst>
                  <a:ext uri="{FF2B5EF4-FFF2-40B4-BE49-F238E27FC236}">
                    <a16:creationId xmlns:a16="http://schemas.microsoft.com/office/drawing/2014/main" id="{79192CF7-7EB9-C29E-7087-6F4BC9AE96B5}"/>
                  </a:ext>
                </a:extLst>
              </p:cNvPr>
              <p:cNvSpPr txBox="1"/>
              <p:nvPr/>
            </p:nvSpPr>
            <p:spPr>
              <a:xfrm>
                <a:off x="2038442" y="143904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D12</a:t>
                </a:r>
              </a:p>
            </p:txBody>
          </p:sp>
          <p:sp>
            <p:nvSpPr>
              <p:cNvPr id="100" name="ZoneTexte 99">
                <a:extLst>
                  <a:ext uri="{FF2B5EF4-FFF2-40B4-BE49-F238E27FC236}">
                    <a16:creationId xmlns:a16="http://schemas.microsoft.com/office/drawing/2014/main" id="{A218465A-DB38-6BE6-D6E8-34DF27EE229D}"/>
                  </a:ext>
                </a:extLst>
              </p:cNvPr>
              <p:cNvSpPr txBox="1"/>
              <p:nvPr/>
            </p:nvSpPr>
            <p:spPr>
              <a:xfrm>
                <a:off x="2038442" y="228198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D12</a:t>
                </a:r>
              </a:p>
            </p:txBody>
          </p:sp>
          <p:sp>
            <p:nvSpPr>
              <p:cNvPr id="102" name="ZoneTexte 101">
                <a:extLst>
                  <a:ext uri="{FF2B5EF4-FFF2-40B4-BE49-F238E27FC236}">
                    <a16:creationId xmlns:a16="http://schemas.microsoft.com/office/drawing/2014/main" id="{3CBC93E2-6B85-B2D7-974F-DD0854ECD40F}"/>
                  </a:ext>
                </a:extLst>
              </p:cNvPr>
              <p:cNvSpPr txBox="1"/>
              <p:nvPr/>
            </p:nvSpPr>
            <p:spPr>
              <a:xfrm>
                <a:off x="2038442" y="311469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D12</a:t>
                </a:r>
              </a:p>
            </p:txBody>
          </p:sp>
          <p:sp>
            <p:nvSpPr>
              <p:cNvPr id="103" name="ZoneTexte 102">
                <a:extLst>
                  <a:ext uri="{FF2B5EF4-FFF2-40B4-BE49-F238E27FC236}">
                    <a16:creationId xmlns:a16="http://schemas.microsoft.com/office/drawing/2014/main" id="{A93BFEC9-F17A-2085-0CFD-CE7A35B2310A}"/>
                  </a:ext>
                </a:extLst>
              </p:cNvPr>
              <p:cNvSpPr txBox="1"/>
              <p:nvPr/>
            </p:nvSpPr>
            <p:spPr>
              <a:xfrm>
                <a:off x="2035990" y="393802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D12</a:t>
                </a:r>
              </a:p>
            </p:txBody>
          </p:sp>
          <p:sp>
            <p:nvSpPr>
              <p:cNvPr id="104" name="ZoneTexte 103">
                <a:extLst>
                  <a:ext uri="{FF2B5EF4-FFF2-40B4-BE49-F238E27FC236}">
                    <a16:creationId xmlns:a16="http://schemas.microsoft.com/office/drawing/2014/main" id="{EA45E877-85AF-6C4E-9A3C-9EDA0E5C41FC}"/>
                  </a:ext>
                </a:extLst>
              </p:cNvPr>
              <p:cNvSpPr txBox="1"/>
              <p:nvPr/>
            </p:nvSpPr>
            <p:spPr>
              <a:xfrm>
                <a:off x="2035990" y="4770732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D12</a:t>
                </a:r>
              </a:p>
            </p:txBody>
          </p:sp>
          <p:sp>
            <p:nvSpPr>
              <p:cNvPr id="105" name="ZoneTexte 104">
                <a:extLst>
                  <a:ext uri="{FF2B5EF4-FFF2-40B4-BE49-F238E27FC236}">
                    <a16:creationId xmlns:a16="http://schemas.microsoft.com/office/drawing/2014/main" id="{27E32F93-1ACA-6977-93DC-6F8BD6466EC2}"/>
                  </a:ext>
                </a:extLst>
              </p:cNvPr>
              <p:cNvSpPr txBox="1"/>
              <p:nvPr/>
            </p:nvSpPr>
            <p:spPr>
              <a:xfrm>
                <a:off x="2035990" y="5604584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D12</a:t>
                </a:r>
              </a:p>
            </p:txBody>
          </p:sp>
          <p:sp>
            <p:nvSpPr>
              <p:cNvPr id="106" name="ZoneTexte 105">
                <a:extLst>
                  <a:ext uri="{FF2B5EF4-FFF2-40B4-BE49-F238E27FC236}">
                    <a16:creationId xmlns:a16="http://schemas.microsoft.com/office/drawing/2014/main" id="{07FE336B-97CC-BF4C-4756-8FCE64931D16}"/>
                  </a:ext>
                </a:extLst>
              </p:cNvPr>
              <p:cNvSpPr txBox="1"/>
              <p:nvPr/>
            </p:nvSpPr>
            <p:spPr>
              <a:xfrm>
                <a:off x="2035990" y="6437291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D12</a:t>
                </a:r>
              </a:p>
            </p:txBody>
          </p:sp>
        </p:grpSp>
        <p:grpSp>
          <p:nvGrpSpPr>
            <p:cNvPr id="108" name="Groupe 107">
              <a:extLst>
                <a:ext uri="{FF2B5EF4-FFF2-40B4-BE49-F238E27FC236}">
                  <a16:creationId xmlns:a16="http://schemas.microsoft.com/office/drawing/2014/main" id="{BC557065-6DCB-9E98-EBE5-A400146AD94D}"/>
                </a:ext>
              </a:extLst>
            </p:cNvPr>
            <p:cNvGrpSpPr/>
            <p:nvPr/>
          </p:nvGrpSpPr>
          <p:grpSpPr>
            <a:xfrm>
              <a:off x="9478386" y="606338"/>
              <a:ext cx="421156" cy="6077174"/>
              <a:chOff x="2035990" y="606338"/>
              <a:chExt cx="421156" cy="6077174"/>
            </a:xfrm>
          </p:grpSpPr>
          <p:sp>
            <p:nvSpPr>
              <p:cNvPr id="109" name="ZoneTexte 108">
                <a:extLst>
                  <a:ext uri="{FF2B5EF4-FFF2-40B4-BE49-F238E27FC236}">
                    <a16:creationId xmlns:a16="http://schemas.microsoft.com/office/drawing/2014/main" id="{37EC9477-1BC1-22BC-2CB7-F5553D5364FE}"/>
                  </a:ext>
                </a:extLst>
              </p:cNvPr>
              <p:cNvSpPr txBox="1"/>
              <p:nvPr/>
            </p:nvSpPr>
            <p:spPr>
              <a:xfrm>
                <a:off x="2038442" y="60633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D12</a:t>
                </a:r>
              </a:p>
            </p:txBody>
          </p:sp>
          <p:sp>
            <p:nvSpPr>
              <p:cNvPr id="110" name="ZoneTexte 109">
                <a:extLst>
                  <a:ext uri="{FF2B5EF4-FFF2-40B4-BE49-F238E27FC236}">
                    <a16:creationId xmlns:a16="http://schemas.microsoft.com/office/drawing/2014/main" id="{7868A913-9BC6-0509-8119-E5D31299D75B}"/>
                  </a:ext>
                </a:extLst>
              </p:cNvPr>
              <p:cNvSpPr txBox="1"/>
              <p:nvPr/>
            </p:nvSpPr>
            <p:spPr>
              <a:xfrm>
                <a:off x="2038442" y="143904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D12</a:t>
                </a:r>
              </a:p>
            </p:txBody>
          </p:sp>
          <p:sp>
            <p:nvSpPr>
              <p:cNvPr id="111" name="ZoneTexte 110">
                <a:extLst>
                  <a:ext uri="{FF2B5EF4-FFF2-40B4-BE49-F238E27FC236}">
                    <a16:creationId xmlns:a16="http://schemas.microsoft.com/office/drawing/2014/main" id="{FC3224C8-9F41-E249-6A98-EF67322741B4}"/>
                  </a:ext>
                </a:extLst>
              </p:cNvPr>
              <p:cNvSpPr txBox="1"/>
              <p:nvPr/>
            </p:nvSpPr>
            <p:spPr>
              <a:xfrm>
                <a:off x="2038442" y="228198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D12</a:t>
                </a:r>
              </a:p>
            </p:txBody>
          </p:sp>
          <p:sp>
            <p:nvSpPr>
              <p:cNvPr id="112" name="ZoneTexte 111">
                <a:extLst>
                  <a:ext uri="{FF2B5EF4-FFF2-40B4-BE49-F238E27FC236}">
                    <a16:creationId xmlns:a16="http://schemas.microsoft.com/office/drawing/2014/main" id="{58716CBE-F30E-65A3-20BE-CA47BB9DC570}"/>
                  </a:ext>
                </a:extLst>
              </p:cNvPr>
              <p:cNvSpPr txBox="1"/>
              <p:nvPr/>
            </p:nvSpPr>
            <p:spPr>
              <a:xfrm>
                <a:off x="2038442" y="311469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D12</a:t>
                </a:r>
              </a:p>
            </p:txBody>
          </p:sp>
          <p:sp>
            <p:nvSpPr>
              <p:cNvPr id="114" name="ZoneTexte 113">
                <a:extLst>
                  <a:ext uri="{FF2B5EF4-FFF2-40B4-BE49-F238E27FC236}">
                    <a16:creationId xmlns:a16="http://schemas.microsoft.com/office/drawing/2014/main" id="{6B2045DC-5680-69CF-73AA-44BAA0F1DD5A}"/>
                  </a:ext>
                </a:extLst>
              </p:cNvPr>
              <p:cNvSpPr txBox="1"/>
              <p:nvPr/>
            </p:nvSpPr>
            <p:spPr>
              <a:xfrm>
                <a:off x="2035990" y="393802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D12</a:t>
                </a:r>
              </a:p>
            </p:txBody>
          </p:sp>
          <p:sp>
            <p:nvSpPr>
              <p:cNvPr id="115" name="ZoneTexte 114">
                <a:extLst>
                  <a:ext uri="{FF2B5EF4-FFF2-40B4-BE49-F238E27FC236}">
                    <a16:creationId xmlns:a16="http://schemas.microsoft.com/office/drawing/2014/main" id="{A960E93A-0E87-7C98-DB76-2375F57FECE3}"/>
                  </a:ext>
                </a:extLst>
              </p:cNvPr>
              <p:cNvSpPr txBox="1"/>
              <p:nvPr/>
            </p:nvSpPr>
            <p:spPr>
              <a:xfrm>
                <a:off x="2035990" y="4770732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D12</a:t>
                </a:r>
              </a:p>
            </p:txBody>
          </p:sp>
          <p:sp>
            <p:nvSpPr>
              <p:cNvPr id="116" name="ZoneTexte 115">
                <a:extLst>
                  <a:ext uri="{FF2B5EF4-FFF2-40B4-BE49-F238E27FC236}">
                    <a16:creationId xmlns:a16="http://schemas.microsoft.com/office/drawing/2014/main" id="{93441099-65A6-1965-1D15-245D13C8D9EC}"/>
                  </a:ext>
                </a:extLst>
              </p:cNvPr>
              <p:cNvSpPr txBox="1"/>
              <p:nvPr/>
            </p:nvSpPr>
            <p:spPr>
              <a:xfrm>
                <a:off x="2035990" y="5604584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D12</a:t>
                </a:r>
              </a:p>
            </p:txBody>
          </p:sp>
          <p:sp>
            <p:nvSpPr>
              <p:cNvPr id="117" name="ZoneTexte 116">
                <a:extLst>
                  <a:ext uri="{FF2B5EF4-FFF2-40B4-BE49-F238E27FC236}">
                    <a16:creationId xmlns:a16="http://schemas.microsoft.com/office/drawing/2014/main" id="{A12E6798-A37B-95A5-CC62-DCAB489BE022}"/>
                  </a:ext>
                </a:extLst>
              </p:cNvPr>
              <p:cNvSpPr txBox="1"/>
              <p:nvPr/>
            </p:nvSpPr>
            <p:spPr>
              <a:xfrm>
                <a:off x="2035990" y="6437291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D12</a:t>
                </a:r>
              </a:p>
            </p:txBody>
          </p:sp>
        </p:grpSp>
      </p:grpSp>
      <p:grpSp>
        <p:nvGrpSpPr>
          <p:cNvPr id="156" name="Groupe 155">
            <a:extLst>
              <a:ext uri="{FF2B5EF4-FFF2-40B4-BE49-F238E27FC236}">
                <a16:creationId xmlns:a16="http://schemas.microsoft.com/office/drawing/2014/main" id="{1C65596F-1220-3165-1501-75F6DA4FB7AB}"/>
              </a:ext>
            </a:extLst>
          </p:cNvPr>
          <p:cNvGrpSpPr/>
          <p:nvPr/>
        </p:nvGrpSpPr>
        <p:grpSpPr>
          <a:xfrm>
            <a:off x="2164917" y="174488"/>
            <a:ext cx="7600060" cy="6074093"/>
            <a:chOff x="2164917" y="174488"/>
            <a:chExt cx="7600060" cy="6074093"/>
          </a:xfrm>
        </p:grpSpPr>
        <p:grpSp>
          <p:nvGrpSpPr>
            <p:cNvPr id="128" name="Groupe 127">
              <a:extLst>
                <a:ext uri="{FF2B5EF4-FFF2-40B4-BE49-F238E27FC236}">
                  <a16:creationId xmlns:a16="http://schemas.microsoft.com/office/drawing/2014/main" id="{26036E81-780B-09F2-88C9-339E68A38477}"/>
                </a:ext>
              </a:extLst>
            </p:cNvPr>
            <p:cNvGrpSpPr/>
            <p:nvPr/>
          </p:nvGrpSpPr>
          <p:grpSpPr>
            <a:xfrm>
              <a:off x="7097773" y="174488"/>
              <a:ext cx="209599" cy="6074093"/>
              <a:chOff x="7097773" y="174488"/>
              <a:chExt cx="209599" cy="6074093"/>
            </a:xfrm>
          </p:grpSpPr>
          <p:pic>
            <p:nvPicPr>
              <p:cNvPr id="120" name="Image 119">
                <a:extLst>
                  <a:ext uri="{FF2B5EF4-FFF2-40B4-BE49-F238E27FC236}">
                    <a16:creationId xmlns:a16="http://schemas.microsoft.com/office/drawing/2014/main" id="{B57F5965-60AE-2952-9FA6-1C9009D6F7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74488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1" name="Image 120">
                <a:extLst>
                  <a:ext uri="{FF2B5EF4-FFF2-40B4-BE49-F238E27FC236}">
                    <a16:creationId xmlns:a16="http://schemas.microsoft.com/office/drawing/2014/main" id="{608F26AA-6391-760A-3594-7F6C12C680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014203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2" name="Image 121">
                <a:extLst>
                  <a:ext uri="{FF2B5EF4-FFF2-40B4-BE49-F238E27FC236}">
                    <a16:creationId xmlns:a16="http://schemas.microsoft.com/office/drawing/2014/main" id="{30B58B05-C372-A46B-E944-F6D2CCD6B8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83857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3" name="Image 122">
                <a:extLst>
                  <a:ext uri="{FF2B5EF4-FFF2-40B4-BE49-F238E27FC236}">
                    <a16:creationId xmlns:a16="http://schemas.microsoft.com/office/drawing/2014/main" id="{8DFDE74B-C339-2979-9CA1-ABF2ADCA310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268781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4" name="Image 123">
                <a:extLst>
                  <a:ext uri="{FF2B5EF4-FFF2-40B4-BE49-F238E27FC236}">
                    <a16:creationId xmlns:a16="http://schemas.microsoft.com/office/drawing/2014/main" id="{CB4CA42D-C530-6F90-D46F-996A43E9B2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3525654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5" name="Image 124">
                <a:extLst>
                  <a:ext uri="{FF2B5EF4-FFF2-40B4-BE49-F238E27FC236}">
                    <a16:creationId xmlns:a16="http://schemas.microsoft.com/office/drawing/2014/main" id="{C61E22DA-5D20-28E4-9C76-B0C50C6D6F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4365369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6" name="Image 125">
                <a:extLst>
                  <a:ext uri="{FF2B5EF4-FFF2-40B4-BE49-F238E27FC236}">
                    <a16:creationId xmlns:a16="http://schemas.microsoft.com/office/drawing/2014/main" id="{4C3A15D1-2B8F-D3CA-5022-EC78AE13330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5189742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7" name="Image 126">
                <a:extLst>
                  <a:ext uri="{FF2B5EF4-FFF2-40B4-BE49-F238E27FC236}">
                    <a16:creationId xmlns:a16="http://schemas.microsoft.com/office/drawing/2014/main" id="{229FC32B-CCA0-8A78-DEFD-05B1462AB57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6038982"/>
                <a:ext cx="209599" cy="209599"/>
              </a:xfrm>
              <a:prstGeom prst="rect">
                <a:avLst/>
              </a:prstGeom>
            </p:spPr>
          </p:pic>
        </p:grpSp>
        <p:grpSp>
          <p:nvGrpSpPr>
            <p:cNvPr id="129" name="Groupe 128">
              <a:extLst>
                <a:ext uri="{FF2B5EF4-FFF2-40B4-BE49-F238E27FC236}">
                  <a16:creationId xmlns:a16="http://schemas.microsoft.com/office/drawing/2014/main" id="{2DB2ED61-49CA-9DF1-0967-6F5843AD3CA8}"/>
                </a:ext>
              </a:extLst>
            </p:cNvPr>
            <p:cNvGrpSpPr/>
            <p:nvPr/>
          </p:nvGrpSpPr>
          <p:grpSpPr>
            <a:xfrm>
              <a:off x="9555378" y="174488"/>
              <a:ext cx="209599" cy="6074093"/>
              <a:chOff x="7097773" y="174488"/>
              <a:chExt cx="209599" cy="6074093"/>
            </a:xfrm>
          </p:grpSpPr>
          <p:pic>
            <p:nvPicPr>
              <p:cNvPr id="130" name="Image 129">
                <a:extLst>
                  <a:ext uri="{FF2B5EF4-FFF2-40B4-BE49-F238E27FC236}">
                    <a16:creationId xmlns:a16="http://schemas.microsoft.com/office/drawing/2014/main" id="{638E0FAE-7A7F-6C23-C560-8E7E10379E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74488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1" name="Image 130">
                <a:extLst>
                  <a:ext uri="{FF2B5EF4-FFF2-40B4-BE49-F238E27FC236}">
                    <a16:creationId xmlns:a16="http://schemas.microsoft.com/office/drawing/2014/main" id="{A25B9314-9CCE-C2BA-38B4-9DA6FC4E2B3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014203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2" name="Image 131">
                <a:extLst>
                  <a:ext uri="{FF2B5EF4-FFF2-40B4-BE49-F238E27FC236}">
                    <a16:creationId xmlns:a16="http://schemas.microsoft.com/office/drawing/2014/main" id="{74B87E50-CC62-C47F-61C3-F76589C90C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83857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3" name="Image 132">
                <a:extLst>
                  <a:ext uri="{FF2B5EF4-FFF2-40B4-BE49-F238E27FC236}">
                    <a16:creationId xmlns:a16="http://schemas.microsoft.com/office/drawing/2014/main" id="{B4766410-2B3D-9B66-0343-F982F0B49A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268781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4" name="Image 133">
                <a:extLst>
                  <a:ext uri="{FF2B5EF4-FFF2-40B4-BE49-F238E27FC236}">
                    <a16:creationId xmlns:a16="http://schemas.microsoft.com/office/drawing/2014/main" id="{BBF3B79F-F6CE-7850-C22E-365EED527C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3525654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5" name="Image 134">
                <a:extLst>
                  <a:ext uri="{FF2B5EF4-FFF2-40B4-BE49-F238E27FC236}">
                    <a16:creationId xmlns:a16="http://schemas.microsoft.com/office/drawing/2014/main" id="{4003C3DA-B7A4-F680-2213-B46F1D8AC1D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4365369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6" name="Image 135">
                <a:extLst>
                  <a:ext uri="{FF2B5EF4-FFF2-40B4-BE49-F238E27FC236}">
                    <a16:creationId xmlns:a16="http://schemas.microsoft.com/office/drawing/2014/main" id="{21D8B7E7-8DAC-B1A6-6DA7-57C45D503A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5189742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7" name="Image 136">
                <a:extLst>
                  <a:ext uri="{FF2B5EF4-FFF2-40B4-BE49-F238E27FC236}">
                    <a16:creationId xmlns:a16="http://schemas.microsoft.com/office/drawing/2014/main" id="{97B7FCF0-E732-F2C2-7A61-391ECD16B68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6038982"/>
                <a:ext cx="209599" cy="209599"/>
              </a:xfrm>
              <a:prstGeom prst="rect">
                <a:avLst/>
              </a:prstGeom>
            </p:spPr>
          </p:pic>
        </p:grpSp>
        <p:grpSp>
          <p:nvGrpSpPr>
            <p:cNvPr id="138" name="Groupe 137">
              <a:extLst>
                <a:ext uri="{FF2B5EF4-FFF2-40B4-BE49-F238E27FC236}">
                  <a16:creationId xmlns:a16="http://schemas.microsoft.com/office/drawing/2014/main" id="{502A7742-B51B-147A-3237-0C7109DCFA22}"/>
                </a:ext>
              </a:extLst>
            </p:cNvPr>
            <p:cNvGrpSpPr/>
            <p:nvPr/>
          </p:nvGrpSpPr>
          <p:grpSpPr>
            <a:xfrm>
              <a:off x="2164917" y="174488"/>
              <a:ext cx="209599" cy="6074093"/>
              <a:chOff x="7097773" y="174488"/>
              <a:chExt cx="209599" cy="6074093"/>
            </a:xfrm>
          </p:grpSpPr>
          <p:pic>
            <p:nvPicPr>
              <p:cNvPr id="139" name="Image 138">
                <a:extLst>
                  <a:ext uri="{FF2B5EF4-FFF2-40B4-BE49-F238E27FC236}">
                    <a16:creationId xmlns:a16="http://schemas.microsoft.com/office/drawing/2014/main" id="{9DF2D150-6E3F-EDF7-EC1F-87911F9D21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74488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0" name="Image 139">
                <a:extLst>
                  <a:ext uri="{FF2B5EF4-FFF2-40B4-BE49-F238E27FC236}">
                    <a16:creationId xmlns:a16="http://schemas.microsoft.com/office/drawing/2014/main" id="{2913EEDC-6517-E50F-C00A-1DCFC2427D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014203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1" name="Image 140">
                <a:extLst>
                  <a:ext uri="{FF2B5EF4-FFF2-40B4-BE49-F238E27FC236}">
                    <a16:creationId xmlns:a16="http://schemas.microsoft.com/office/drawing/2014/main" id="{315861D0-4315-8502-6F17-93A779CCB1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83857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2" name="Image 141">
                <a:extLst>
                  <a:ext uri="{FF2B5EF4-FFF2-40B4-BE49-F238E27FC236}">
                    <a16:creationId xmlns:a16="http://schemas.microsoft.com/office/drawing/2014/main" id="{E3886E86-F726-1524-327D-9B8D6226394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268781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3" name="Image 142">
                <a:extLst>
                  <a:ext uri="{FF2B5EF4-FFF2-40B4-BE49-F238E27FC236}">
                    <a16:creationId xmlns:a16="http://schemas.microsoft.com/office/drawing/2014/main" id="{44029D18-D4DE-0885-5BF7-A4387015C9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3525654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4" name="Image 143">
                <a:extLst>
                  <a:ext uri="{FF2B5EF4-FFF2-40B4-BE49-F238E27FC236}">
                    <a16:creationId xmlns:a16="http://schemas.microsoft.com/office/drawing/2014/main" id="{AA60BC42-5A7C-45DC-89A7-9667D829D30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4365369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5" name="Image 144">
                <a:extLst>
                  <a:ext uri="{FF2B5EF4-FFF2-40B4-BE49-F238E27FC236}">
                    <a16:creationId xmlns:a16="http://schemas.microsoft.com/office/drawing/2014/main" id="{EC6C133D-4262-EC79-06C4-78D59D456A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5189742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6" name="Image 145">
                <a:extLst>
                  <a:ext uri="{FF2B5EF4-FFF2-40B4-BE49-F238E27FC236}">
                    <a16:creationId xmlns:a16="http://schemas.microsoft.com/office/drawing/2014/main" id="{2D9E1A13-3172-EABA-DAC3-71CD708099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6038982"/>
                <a:ext cx="209599" cy="209599"/>
              </a:xfrm>
              <a:prstGeom prst="rect">
                <a:avLst/>
              </a:prstGeom>
            </p:spPr>
          </p:pic>
        </p:grpSp>
        <p:grpSp>
          <p:nvGrpSpPr>
            <p:cNvPr id="147" name="Groupe 146">
              <a:extLst>
                <a:ext uri="{FF2B5EF4-FFF2-40B4-BE49-F238E27FC236}">
                  <a16:creationId xmlns:a16="http://schemas.microsoft.com/office/drawing/2014/main" id="{C72E7DEE-9407-4B69-B90D-525921C739B0}"/>
                </a:ext>
              </a:extLst>
            </p:cNvPr>
            <p:cNvGrpSpPr/>
            <p:nvPr/>
          </p:nvGrpSpPr>
          <p:grpSpPr>
            <a:xfrm>
              <a:off x="4622522" y="174488"/>
              <a:ext cx="209599" cy="6074093"/>
              <a:chOff x="7097773" y="174488"/>
              <a:chExt cx="209599" cy="6074093"/>
            </a:xfrm>
          </p:grpSpPr>
          <p:pic>
            <p:nvPicPr>
              <p:cNvPr id="148" name="Image 147">
                <a:extLst>
                  <a:ext uri="{FF2B5EF4-FFF2-40B4-BE49-F238E27FC236}">
                    <a16:creationId xmlns:a16="http://schemas.microsoft.com/office/drawing/2014/main" id="{384730DA-7609-4389-9A95-589CCEE9E5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74488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9" name="Image 148">
                <a:extLst>
                  <a:ext uri="{FF2B5EF4-FFF2-40B4-BE49-F238E27FC236}">
                    <a16:creationId xmlns:a16="http://schemas.microsoft.com/office/drawing/2014/main" id="{79C12D41-7915-CBFF-49B4-849C9FE4BB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014203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0" name="Image 149">
                <a:extLst>
                  <a:ext uri="{FF2B5EF4-FFF2-40B4-BE49-F238E27FC236}">
                    <a16:creationId xmlns:a16="http://schemas.microsoft.com/office/drawing/2014/main" id="{C003FE71-56E2-BE35-9C75-52C7B75E660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83857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1" name="Image 150">
                <a:extLst>
                  <a:ext uri="{FF2B5EF4-FFF2-40B4-BE49-F238E27FC236}">
                    <a16:creationId xmlns:a16="http://schemas.microsoft.com/office/drawing/2014/main" id="{239482A9-3F55-BE40-7767-57FB81A216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268781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2" name="Image 151">
                <a:extLst>
                  <a:ext uri="{FF2B5EF4-FFF2-40B4-BE49-F238E27FC236}">
                    <a16:creationId xmlns:a16="http://schemas.microsoft.com/office/drawing/2014/main" id="{9268FBCC-5323-8D5F-5B20-7513E53734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3525654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3" name="Image 152">
                <a:extLst>
                  <a:ext uri="{FF2B5EF4-FFF2-40B4-BE49-F238E27FC236}">
                    <a16:creationId xmlns:a16="http://schemas.microsoft.com/office/drawing/2014/main" id="{EB5D6AC1-57B5-C42F-DCDE-0476E91E16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4365369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4" name="Image 153">
                <a:extLst>
                  <a:ext uri="{FF2B5EF4-FFF2-40B4-BE49-F238E27FC236}">
                    <a16:creationId xmlns:a16="http://schemas.microsoft.com/office/drawing/2014/main" id="{155D1213-AF64-D789-0A83-940A9423BBD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5189742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5" name="Image 154">
                <a:extLst>
                  <a:ext uri="{FF2B5EF4-FFF2-40B4-BE49-F238E27FC236}">
                    <a16:creationId xmlns:a16="http://schemas.microsoft.com/office/drawing/2014/main" id="{344229DB-9239-E46B-F712-B6175D2E89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6038982"/>
                <a:ext cx="209599" cy="209599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6697418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Fond de lignes bleues dynamiques dégradées">
            <a:extLst>
              <a:ext uri="{FF2B5EF4-FFF2-40B4-BE49-F238E27FC236}">
                <a16:creationId xmlns:a16="http://schemas.microsoft.com/office/drawing/2014/main" id="{D8F1D1B1-2BAE-994D-F25C-71CF3C2BD4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90"/>
          <a:stretch/>
        </p:blipFill>
        <p:spPr bwMode="auto">
          <a:xfrm>
            <a:off x="-100761" y="-13260"/>
            <a:ext cx="10006761" cy="6871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4" name="Groupe 43">
            <a:extLst>
              <a:ext uri="{FF2B5EF4-FFF2-40B4-BE49-F238E27FC236}">
                <a16:creationId xmlns:a16="http://schemas.microsoft.com/office/drawing/2014/main" id="{3D6CFFB7-A34F-E234-5E42-87B7A2F20F13}"/>
              </a:ext>
            </a:extLst>
          </p:cNvPr>
          <p:cNvGrpSpPr/>
          <p:nvPr/>
        </p:nvGrpSpPr>
        <p:grpSpPr>
          <a:xfrm>
            <a:off x="131720" y="132559"/>
            <a:ext cx="9649589" cy="6550953"/>
            <a:chOff x="369676" y="243395"/>
            <a:chExt cx="9166647" cy="7647478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D8F8D994-EA2A-0C78-002F-05D93F05E7AD}"/>
                </a:ext>
              </a:extLst>
            </p:cNvPr>
            <p:cNvGrpSpPr/>
            <p:nvPr/>
          </p:nvGrpSpPr>
          <p:grpSpPr>
            <a:xfrm>
              <a:off x="369676" y="243395"/>
              <a:ext cx="9166647" cy="1812940"/>
              <a:chOff x="284581" y="243395"/>
              <a:chExt cx="9166647" cy="1812940"/>
            </a:xfrm>
          </p:grpSpPr>
          <p:grpSp>
            <p:nvGrpSpPr>
              <p:cNvPr id="3" name="Groupe 2">
                <a:extLst>
                  <a:ext uri="{FF2B5EF4-FFF2-40B4-BE49-F238E27FC236}">
                    <a16:creationId xmlns:a16="http://schemas.microsoft.com/office/drawing/2014/main" id="{AD4BD857-F080-D4D3-F38E-B55F1C73C4D4}"/>
                  </a:ext>
                </a:extLst>
              </p:cNvPr>
              <p:cNvGrpSpPr/>
              <p:nvPr/>
            </p:nvGrpSpPr>
            <p:grpSpPr>
              <a:xfrm>
                <a:off x="284581" y="243395"/>
                <a:ext cx="6836656" cy="1812940"/>
                <a:chOff x="284580" y="243395"/>
                <a:chExt cx="9295476" cy="6173263"/>
              </a:xfrm>
            </p:grpSpPr>
            <p:sp>
              <p:nvSpPr>
                <p:cNvPr id="10" name="Rectangle : coins arrondis 9">
                  <a:extLst>
                    <a:ext uri="{FF2B5EF4-FFF2-40B4-BE49-F238E27FC236}">
                      <a16:creationId xmlns:a16="http://schemas.microsoft.com/office/drawing/2014/main" id="{F5554F7F-0550-DC80-074B-5ED3E1CF0D77}"/>
                    </a:ext>
                  </a:extLst>
                </p:cNvPr>
                <p:cNvSpPr/>
                <p:nvPr/>
              </p:nvSpPr>
              <p:spPr>
                <a:xfrm>
                  <a:off x="284580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océan</a:t>
                  </a:r>
                </a:p>
              </p:txBody>
            </p:sp>
            <p:sp>
              <p:nvSpPr>
                <p:cNvPr id="84" name="Rectangle : coins arrondis 83">
                  <a:extLst>
                    <a:ext uri="{FF2B5EF4-FFF2-40B4-BE49-F238E27FC236}">
                      <a16:creationId xmlns:a16="http://schemas.microsoft.com/office/drawing/2014/main" id="{96B8893E-8C40-0E1F-3ADA-452225AA9141}"/>
                    </a:ext>
                  </a:extLst>
                </p:cNvPr>
                <p:cNvSpPr/>
                <p:nvPr/>
              </p:nvSpPr>
              <p:spPr>
                <a:xfrm>
                  <a:off x="3460078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autruche</a:t>
                  </a:r>
                </a:p>
              </p:txBody>
            </p:sp>
            <p:sp>
              <p:nvSpPr>
                <p:cNvPr id="95" name="Rectangle : coins arrondis 94">
                  <a:extLst>
                    <a:ext uri="{FF2B5EF4-FFF2-40B4-BE49-F238E27FC236}">
                      <a16:creationId xmlns:a16="http://schemas.microsoft.com/office/drawing/2014/main" id="{3A49B013-6406-3AAF-1936-407DF80D2D35}"/>
                    </a:ext>
                  </a:extLst>
                </p:cNvPr>
                <p:cNvSpPr/>
                <p:nvPr/>
              </p:nvSpPr>
              <p:spPr>
                <a:xfrm>
                  <a:off x="6628056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autrefois</a:t>
                  </a:r>
                </a:p>
              </p:txBody>
            </p:sp>
            <p:sp>
              <p:nvSpPr>
                <p:cNvPr id="101" name="Rectangle : coins arrondis 100">
                  <a:extLst>
                    <a:ext uri="{FF2B5EF4-FFF2-40B4-BE49-F238E27FC236}">
                      <a16:creationId xmlns:a16="http://schemas.microsoft.com/office/drawing/2014/main" id="{C1AC2E81-4ADF-CD56-2E6E-EC904D3C31A2}"/>
                    </a:ext>
                  </a:extLst>
                </p:cNvPr>
                <p:cNvSpPr/>
                <p:nvPr/>
              </p:nvSpPr>
              <p:spPr>
                <a:xfrm>
                  <a:off x="3460078" y="3554602"/>
                  <a:ext cx="2952000" cy="2862056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aussi</a:t>
                  </a:r>
                </a:p>
              </p:txBody>
            </p:sp>
            <p:sp>
              <p:nvSpPr>
                <p:cNvPr id="107" name="Rectangle : coins arrondis 106">
                  <a:extLst>
                    <a:ext uri="{FF2B5EF4-FFF2-40B4-BE49-F238E27FC236}">
                      <a16:creationId xmlns:a16="http://schemas.microsoft.com/office/drawing/2014/main" id="{088CC6BE-DCA5-B310-FA9F-E2E52B05E05D}"/>
                    </a:ext>
                  </a:extLst>
                </p:cNvPr>
                <p:cNvSpPr/>
                <p:nvPr/>
              </p:nvSpPr>
              <p:spPr>
                <a:xfrm>
                  <a:off x="6628056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pomme</a:t>
                  </a:r>
                </a:p>
              </p:txBody>
            </p:sp>
            <p:sp>
              <p:nvSpPr>
                <p:cNvPr id="113" name="Rectangle : coins arrondis 112">
                  <a:extLst>
                    <a:ext uri="{FF2B5EF4-FFF2-40B4-BE49-F238E27FC236}">
                      <a16:creationId xmlns:a16="http://schemas.microsoft.com/office/drawing/2014/main" id="{74353842-E46E-9240-3CED-F3F73456A63C}"/>
                    </a:ext>
                  </a:extLst>
                </p:cNvPr>
                <p:cNvSpPr/>
                <p:nvPr/>
              </p:nvSpPr>
              <p:spPr>
                <a:xfrm>
                  <a:off x="284580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otarie</a:t>
                  </a:r>
                </a:p>
              </p:txBody>
            </p:sp>
          </p:grpSp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8AC43D6-F7F4-FD97-DE53-2F99AAB13568}"/>
                  </a:ext>
                </a:extLst>
              </p:cNvPr>
              <p:cNvSpPr/>
              <p:nvPr/>
            </p:nvSpPr>
            <p:spPr>
              <a:xfrm>
                <a:off x="7280085" y="243395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800" dirty="0">
                    <a:solidFill>
                      <a:schemeClr val="tx1"/>
                    </a:solidFill>
                    <a:latin typeface="Andika french compact" panose="02000000000000000000" pitchFamily="2" charset="0"/>
                    <a:ea typeface="Andika french compact" panose="02000000000000000000" pitchFamily="2" charset="0"/>
                    <a:cs typeface="Andika french compact" panose="02000000000000000000" pitchFamily="2" charset="0"/>
                  </a:rPr>
                  <a:t>idiot</a:t>
                </a:r>
              </a:p>
            </p:txBody>
          </p: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1920A05B-BC6B-E5D2-CB2F-E432A831D06F}"/>
                  </a:ext>
                </a:extLst>
              </p:cNvPr>
              <p:cNvSpPr/>
              <p:nvPr/>
            </p:nvSpPr>
            <p:spPr>
              <a:xfrm>
                <a:off x="7280085" y="1215818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800" dirty="0">
                    <a:solidFill>
                      <a:schemeClr val="tx1"/>
                    </a:solidFill>
                    <a:latin typeface="Andika french compact" panose="02000000000000000000" pitchFamily="2" charset="0"/>
                    <a:ea typeface="Andika french compact" panose="02000000000000000000" pitchFamily="2" charset="0"/>
                    <a:cs typeface="Andika french compact" panose="02000000000000000000" pitchFamily="2" charset="0"/>
                  </a:rPr>
                  <a:t>cachot</a:t>
                </a:r>
              </a:p>
            </p:txBody>
          </p:sp>
        </p:grpSp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0CA3527D-69E1-91C2-C6AE-6213D2A9F7BC}"/>
                </a:ext>
              </a:extLst>
            </p:cNvPr>
            <p:cNvGrpSpPr/>
            <p:nvPr/>
          </p:nvGrpSpPr>
          <p:grpSpPr>
            <a:xfrm>
              <a:off x="369676" y="2188241"/>
              <a:ext cx="9166647" cy="1812940"/>
              <a:chOff x="284581" y="243395"/>
              <a:chExt cx="9166647" cy="1812940"/>
            </a:xfrm>
          </p:grpSpPr>
          <p:grpSp>
            <p:nvGrpSpPr>
              <p:cNvPr id="14" name="Groupe 13">
                <a:extLst>
                  <a:ext uri="{FF2B5EF4-FFF2-40B4-BE49-F238E27FC236}">
                    <a16:creationId xmlns:a16="http://schemas.microsoft.com/office/drawing/2014/main" id="{CD4D8C0F-902A-7F99-D56B-88B5FB5DBCAF}"/>
                  </a:ext>
                </a:extLst>
              </p:cNvPr>
              <p:cNvGrpSpPr/>
              <p:nvPr/>
            </p:nvGrpSpPr>
            <p:grpSpPr>
              <a:xfrm>
                <a:off x="284581" y="243395"/>
                <a:ext cx="6836656" cy="1812940"/>
                <a:chOff x="284580" y="243395"/>
                <a:chExt cx="9295476" cy="6173263"/>
              </a:xfrm>
            </p:grpSpPr>
            <p:sp>
              <p:nvSpPr>
                <p:cNvPr id="17" name="Rectangle : coins arrondis 16">
                  <a:extLst>
                    <a:ext uri="{FF2B5EF4-FFF2-40B4-BE49-F238E27FC236}">
                      <a16:creationId xmlns:a16="http://schemas.microsoft.com/office/drawing/2014/main" id="{B17BB40D-6431-3AC9-508B-1BB74B6C2CB9}"/>
                    </a:ext>
                  </a:extLst>
                </p:cNvPr>
                <p:cNvSpPr/>
                <p:nvPr/>
              </p:nvSpPr>
              <p:spPr>
                <a:xfrm>
                  <a:off x="284580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crocodile</a:t>
                  </a: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F04EAD59-3266-6B73-0F8D-6B0F1B11BFF6}"/>
                    </a:ext>
                  </a:extLst>
                </p:cNvPr>
                <p:cNvSpPr/>
                <p:nvPr/>
              </p:nvSpPr>
              <p:spPr>
                <a:xfrm>
                  <a:off x="3460078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autour</a:t>
                  </a:r>
                </a:p>
              </p:txBody>
            </p:sp>
            <p:sp>
              <p:nvSpPr>
                <p:cNvPr id="19" name="Rectangle : coins arrondis 18">
                  <a:extLst>
                    <a:ext uri="{FF2B5EF4-FFF2-40B4-BE49-F238E27FC236}">
                      <a16:creationId xmlns:a16="http://schemas.microsoft.com/office/drawing/2014/main" id="{571CA956-2C94-350A-AB59-7558BE0FED9F}"/>
                    </a:ext>
                  </a:extLst>
                </p:cNvPr>
                <p:cNvSpPr/>
                <p:nvPr/>
              </p:nvSpPr>
              <p:spPr>
                <a:xfrm>
                  <a:off x="6628056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botte</a:t>
                  </a:r>
                </a:p>
              </p:txBody>
            </p:sp>
            <p:sp>
              <p:nvSpPr>
                <p:cNvPr id="20" name="Rectangle : coins arrondis 19">
                  <a:extLst>
                    <a:ext uri="{FF2B5EF4-FFF2-40B4-BE49-F238E27FC236}">
                      <a16:creationId xmlns:a16="http://schemas.microsoft.com/office/drawing/2014/main" id="{ED101E0A-7910-2801-6833-CDBAF768674E}"/>
                    </a:ext>
                  </a:extLst>
                </p:cNvPr>
                <p:cNvSpPr/>
                <p:nvPr/>
              </p:nvSpPr>
              <p:spPr>
                <a:xfrm>
                  <a:off x="3460078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autant</a:t>
                  </a:r>
                </a:p>
              </p:txBody>
            </p:sp>
            <p:sp>
              <p:nvSpPr>
                <p:cNvPr id="21" name="Rectangle : coins arrondis 20">
                  <a:extLst>
                    <a:ext uri="{FF2B5EF4-FFF2-40B4-BE49-F238E27FC236}">
                      <a16:creationId xmlns:a16="http://schemas.microsoft.com/office/drawing/2014/main" id="{567121D7-F736-8FD4-C426-DFB9ADFE56C3}"/>
                    </a:ext>
                  </a:extLst>
                </p:cNvPr>
                <p:cNvSpPr/>
                <p:nvPr/>
              </p:nvSpPr>
              <p:spPr>
                <a:xfrm>
                  <a:off x="6628056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jaune</a:t>
                  </a:r>
                </a:p>
              </p:txBody>
            </p:sp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EB83F3F-22CE-DF53-9336-502F0432FF0B}"/>
                    </a:ext>
                  </a:extLst>
                </p:cNvPr>
                <p:cNvSpPr/>
                <p:nvPr/>
              </p:nvSpPr>
              <p:spPr>
                <a:xfrm>
                  <a:off x="284580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brocoli</a:t>
                  </a:r>
                </a:p>
              </p:txBody>
            </p:sp>
          </p:grp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3E094993-D292-F7B3-B3D1-37A56437A6BB}"/>
                  </a:ext>
                </a:extLst>
              </p:cNvPr>
              <p:cNvSpPr/>
              <p:nvPr/>
            </p:nvSpPr>
            <p:spPr>
              <a:xfrm>
                <a:off x="7280085" y="243395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51E3CBFE-477D-5375-2756-D6429C74E65B}"/>
                  </a:ext>
                </a:extLst>
              </p:cNvPr>
              <p:cNvSpPr/>
              <p:nvPr/>
            </p:nvSpPr>
            <p:spPr>
              <a:xfrm>
                <a:off x="7280085" y="1215818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</p:grpSp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BFC4C87F-1D57-E7E5-AD3A-680D1D754168}"/>
                </a:ext>
              </a:extLst>
            </p:cNvPr>
            <p:cNvGrpSpPr/>
            <p:nvPr/>
          </p:nvGrpSpPr>
          <p:grpSpPr>
            <a:xfrm>
              <a:off x="369676" y="4133087"/>
              <a:ext cx="9166647" cy="1812940"/>
              <a:chOff x="284581" y="243395"/>
              <a:chExt cx="9166647" cy="1812940"/>
            </a:xfrm>
          </p:grpSpPr>
          <p:grpSp>
            <p:nvGrpSpPr>
              <p:cNvPr id="25" name="Groupe 24">
                <a:extLst>
                  <a:ext uri="{FF2B5EF4-FFF2-40B4-BE49-F238E27FC236}">
                    <a16:creationId xmlns:a16="http://schemas.microsoft.com/office/drawing/2014/main" id="{659CB31A-E82A-71A8-81DF-F0E509CCF3D1}"/>
                  </a:ext>
                </a:extLst>
              </p:cNvPr>
              <p:cNvGrpSpPr/>
              <p:nvPr/>
            </p:nvGrpSpPr>
            <p:grpSpPr>
              <a:xfrm>
                <a:off x="284581" y="243395"/>
                <a:ext cx="6836656" cy="1812940"/>
                <a:chOff x="284580" y="243395"/>
                <a:chExt cx="9295476" cy="6173263"/>
              </a:xfrm>
            </p:grpSpPr>
            <p:sp>
              <p:nvSpPr>
                <p:cNvPr id="28" name="Rectangle : coins arrondis 27">
                  <a:extLst>
                    <a:ext uri="{FF2B5EF4-FFF2-40B4-BE49-F238E27FC236}">
                      <a16:creationId xmlns:a16="http://schemas.microsoft.com/office/drawing/2014/main" id="{B34C1E25-2724-2675-EDAC-17C73528AEB5}"/>
                    </a:ext>
                  </a:extLst>
                </p:cNvPr>
                <p:cNvSpPr/>
                <p:nvPr/>
              </p:nvSpPr>
              <p:spPr>
                <a:xfrm>
                  <a:off x="284580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4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photographe</a:t>
                  </a:r>
                  <a:endParaRPr lang="fr-FR" sz="2800" dirty="0">
                    <a:solidFill>
                      <a:schemeClr val="tx1"/>
                    </a:solidFill>
                    <a:latin typeface="Andika french compact" panose="02000000000000000000" pitchFamily="2" charset="0"/>
                    <a:ea typeface="Andika french compact" panose="02000000000000000000" pitchFamily="2" charset="0"/>
                    <a:cs typeface="Andika french compact" panose="02000000000000000000" pitchFamily="2" charset="0"/>
                  </a:endParaRPr>
                </a:p>
              </p:txBody>
            </p:sp>
            <p:sp>
              <p:nvSpPr>
                <p:cNvPr id="29" name="Rectangle : coins arrondis 28">
                  <a:extLst>
                    <a:ext uri="{FF2B5EF4-FFF2-40B4-BE49-F238E27FC236}">
                      <a16:creationId xmlns:a16="http://schemas.microsoft.com/office/drawing/2014/main" id="{E73C13AB-38DD-DFE8-DE62-D3F53A794B52}"/>
                    </a:ext>
                  </a:extLst>
                </p:cNvPr>
                <p:cNvSpPr/>
                <p:nvPr/>
              </p:nvSpPr>
              <p:spPr>
                <a:xfrm>
                  <a:off x="3460078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auprès</a:t>
                  </a:r>
                </a:p>
              </p:txBody>
            </p:sp>
            <p:sp>
              <p:nvSpPr>
                <p:cNvPr id="30" name="Rectangle : coins arrondis 29">
                  <a:extLst>
                    <a:ext uri="{FF2B5EF4-FFF2-40B4-BE49-F238E27FC236}">
                      <a16:creationId xmlns:a16="http://schemas.microsoft.com/office/drawing/2014/main" id="{4F90A02D-5906-2BA4-8551-853433BB008F}"/>
                    </a:ext>
                  </a:extLst>
                </p:cNvPr>
                <p:cNvSpPr/>
                <p:nvPr/>
              </p:nvSpPr>
              <p:spPr>
                <a:xfrm>
                  <a:off x="6628056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pauvre</a:t>
                  </a:r>
                </a:p>
              </p:txBody>
            </p:sp>
            <p:sp>
              <p:nvSpPr>
                <p:cNvPr id="31" name="Rectangle : coins arrondis 30">
                  <a:extLst>
                    <a:ext uri="{FF2B5EF4-FFF2-40B4-BE49-F238E27FC236}">
                      <a16:creationId xmlns:a16="http://schemas.microsoft.com/office/drawing/2014/main" id="{5112D111-3E23-393A-D436-7D9F310F4013}"/>
                    </a:ext>
                  </a:extLst>
                </p:cNvPr>
                <p:cNvSpPr/>
                <p:nvPr/>
              </p:nvSpPr>
              <p:spPr>
                <a:xfrm>
                  <a:off x="3460078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4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auparavant</a:t>
                  </a:r>
                  <a:endParaRPr lang="fr-FR" sz="2800" dirty="0">
                    <a:solidFill>
                      <a:schemeClr val="tx1"/>
                    </a:solidFill>
                    <a:latin typeface="Andika french compact" panose="02000000000000000000" pitchFamily="2" charset="0"/>
                    <a:ea typeface="Andika french compact" panose="02000000000000000000" pitchFamily="2" charset="0"/>
                    <a:cs typeface="Andika french compact" panose="02000000000000000000" pitchFamily="2" charset="0"/>
                  </a:endParaRPr>
                </a:p>
              </p:txBody>
            </p:sp>
            <p:sp>
              <p:nvSpPr>
                <p:cNvPr id="32" name="Rectangle : coins arrondis 31">
                  <a:extLst>
                    <a:ext uri="{FF2B5EF4-FFF2-40B4-BE49-F238E27FC236}">
                      <a16:creationId xmlns:a16="http://schemas.microsoft.com/office/drawing/2014/main" id="{DBAB8191-D2BA-3E5A-38DA-CBA810068301}"/>
                    </a:ext>
                  </a:extLst>
                </p:cNvPr>
                <p:cNvSpPr/>
                <p:nvPr/>
              </p:nvSpPr>
              <p:spPr>
                <a:xfrm>
                  <a:off x="6628056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haricot</a:t>
                  </a:r>
                </a:p>
              </p:txBody>
            </p:sp>
            <p:sp>
              <p:nvSpPr>
                <p:cNvPr id="33" name="Rectangle : coins arrondis 32">
                  <a:extLst>
                    <a:ext uri="{FF2B5EF4-FFF2-40B4-BE49-F238E27FC236}">
                      <a16:creationId xmlns:a16="http://schemas.microsoft.com/office/drawing/2014/main" id="{E14C4561-AEC7-FA00-CE8C-0B921448A761}"/>
                    </a:ext>
                  </a:extLst>
                </p:cNvPr>
                <p:cNvSpPr/>
                <p:nvPr/>
              </p:nvSpPr>
              <p:spPr>
                <a:xfrm>
                  <a:off x="284580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chameau</a:t>
                  </a:r>
                </a:p>
              </p:txBody>
            </p:sp>
          </p:grp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5243CA6E-0D76-61E8-3E15-308644A42EB8}"/>
                  </a:ext>
                </a:extLst>
              </p:cNvPr>
              <p:cNvSpPr/>
              <p:nvPr/>
            </p:nvSpPr>
            <p:spPr>
              <a:xfrm>
                <a:off x="7280085" y="243395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77EB21B3-830E-4F5A-729D-A17DF4AEA618}"/>
                  </a:ext>
                </a:extLst>
              </p:cNvPr>
              <p:cNvSpPr/>
              <p:nvPr/>
            </p:nvSpPr>
            <p:spPr>
              <a:xfrm>
                <a:off x="7280085" y="1215818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</p:grpSp>
        <p:grpSp>
          <p:nvGrpSpPr>
            <p:cNvPr id="34" name="Groupe 33">
              <a:extLst>
                <a:ext uri="{FF2B5EF4-FFF2-40B4-BE49-F238E27FC236}">
                  <a16:creationId xmlns:a16="http://schemas.microsoft.com/office/drawing/2014/main" id="{146F9320-A316-88B0-B5FA-213A91CF8951}"/>
                </a:ext>
              </a:extLst>
            </p:cNvPr>
            <p:cNvGrpSpPr/>
            <p:nvPr/>
          </p:nvGrpSpPr>
          <p:grpSpPr>
            <a:xfrm>
              <a:off x="369676" y="6077933"/>
              <a:ext cx="9166647" cy="1812940"/>
              <a:chOff x="284581" y="243395"/>
              <a:chExt cx="9166647" cy="1812940"/>
            </a:xfrm>
          </p:grpSpPr>
          <p:grpSp>
            <p:nvGrpSpPr>
              <p:cNvPr id="35" name="Groupe 34">
                <a:extLst>
                  <a:ext uri="{FF2B5EF4-FFF2-40B4-BE49-F238E27FC236}">
                    <a16:creationId xmlns:a16="http://schemas.microsoft.com/office/drawing/2014/main" id="{3FE2B1A8-6AFD-A38A-92CE-1325323BC35D}"/>
                  </a:ext>
                </a:extLst>
              </p:cNvPr>
              <p:cNvGrpSpPr/>
              <p:nvPr/>
            </p:nvGrpSpPr>
            <p:grpSpPr>
              <a:xfrm>
                <a:off x="284581" y="243395"/>
                <a:ext cx="6836656" cy="1812940"/>
                <a:chOff x="284580" y="243395"/>
                <a:chExt cx="9295476" cy="6173263"/>
              </a:xfrm>
            </p:grpSpPr>
            <p:sp>
              <p:nvSpPr>
                <p:cNvPr id="38" name="Rectangle : coins arrondis 37">
                  <a:extLst>
                    <a:ext uri="{FF2B5EF4-FFF2-40B4-BE49-F238E27FC236}">
                      <a16:creationId xmlns:a16="http://schemas.microsoft.com/office/drawing/2014/main" id="{18EAD824-68E8-E82B-D6F9-F7C1D7A884DE}"/>
                    </a:ext>
                  </a:extLst>
                </p:cNvPr>
                <p:cNvSpPr/>
                <p:nvPr/>
              </p:nvSpPr>
              <p:spPr>
                <a:xfrm>
                  <a:off x="284580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oiseau</a:t>
                  </a:r>
                </a:p>
              </p:txBody>
            </p:sp>
            <p:sp>
              <p:nvSpPr>
                <p:cNvPr id="39" name="Rectangle : coins arrondis 38">
                  <a:extLst>
                    <a:ext uri="{FF2B5EF4-FFF2-40B4-BE49-F238E27FC236}">
                      <a16:creationId xmlns:a16="http://schemas.microsoft.com/office/drawing/2014/main" id="{42D97F02-EC40-43DE-C7F8-F451E1282492}"/>
                    </a:ext>
                  </a:extLst>
                </p:cNvPr>
                <p:cNvSpPr/>
                <p:nvPr/>
              </p:nvSpPr>
              <p:spPr>
                <a:xfrm>
                  <a:off x="3460078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aussitôt</a:t>
                  </a:r>
                </a:p>
              </p:txBody>
            </p:sp>
            <p:sp>
              <p:nvSpPr>
                <p:cNvPr id="40" name="Rectangle : coins arrondis 39">
                  <a:extLst>
                    <a:ext uri="{FF2B5EF4-FFF2-40B4-BE49-F238E27FC236}">
                      <a16:creationId xmlns:a16="http://schemas.microsoft.com/office/drawing/2014/main" id="{1F3C63B6-EA21-6B1F-0B6E-15625FDA820B}"/>
                    </a:ext>
                  </a:extLst>
                </p:cNvPr>
                <p:cNvSpPr/>
                <p:nvPr/>
              </p:nvSpPr>
              <p:spPr>
                <a:xfrm>
                  <a:off x="6628056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escargot</a:t>
                  </a:r>
                </a:p>
              </p:txBody>
            </p:sp>
            <p:sp>
              <p:nvSpPr>
                <p:cNvPr id="41" name="Rectangle : coins arrondis 40">
                  <a:extLst>
                    <a:ext uri="{FF2B5EF4-FFF2-40B4-BE49-F238E27FC236}">
                      <a16:creationId xmlns:a16="http://schemas.microsoft.com/office/drawing/2014/main" id="{95E7F77A-CDB6-ACB9-3858-7E7A7E50F27B}"/>
                    </a:ext>
                  </a:extLst>
                </p:cNvPr>
                <p:cNvSpPr/>
                <p:nvPr/>
              </p:nvSpPr>
              <p:spPr>
                <a:xfrm>
                  <a:off x="3460078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4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aujourd’hui</a:t>
                  </a:r>
                  <a:endParaRPr lang="fr-FR" sz="2800" dirty="0">
                    <a:solidFill>
                      <a:schemeClr val="tx1"/>
                    </a:solidFill>
                    <a:latin typeface="Andika french compact" panose="02000000000000000000" pitchFamily="2" charset="0"/>
                    <a:ea typeface="Andika french compact" panose="02000000000000000000" pitchFamily="2" charset="0"/>
                    <a:cs typeface="Andika french compact" panose="02000000000000000000" pitchFamily="2" charset="0"/>
                  </a:endParaRPr>
                </a:p>
              </p:txBody>
            </p:sp>
            <p:sp>
              <p:nvSpPr>
                <p:cNvPr id="42" name="Rectangle : coins arrondis 41">
                  <a:extLst>
                    <a:ext uri="{FF2B5EF4-FFF2-40B4-BE49-F238E27FC236}">
                      <a16:creationId xmlns:a16="http://schemas.microsoft.com/office/drawing/2014/main" id="{0B23CF76-AD54-E6A4-C745-E781B725B85A}"/>
                    </a:ext>
                  </a:extLst>
                </p:cNvPr>
                <p:cNvSpPr/>
                <p:nvPr/>
              </p:nvSpPr>
              <p:spPr>
                <a:xfrm>
                  <a:off x="6628056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grelot</a:t>
                  </a:r>
                </a:p>
              </p:txBody>
            </p:sp>
            <p:sp>
              <p:nvSpPr>
                <p:cNvPr id="43" name="Rectangle : coins arrondis 42">
                  <a:extLst>
                    <a:ext uri="{FF2B5EF4-FFF2-40B4-BE49-F238E27FC236}">
                      <a16:creationId xmlns:a16="http://schemas.microsoft.com/office/drawing/2014/main" id="{EC9869E2-384B-93CB-4DDA-1943C273724F}"/>
                    </a:ext>
                  </a:extLst>
                </p:cNvPr>
                <p:cNvSpPr/>
                <p:nvPr/>
              </p:nvSpPr>
              <p:spPr>
                <a:xfrm>
                  <a:off x="284580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vaisseau</a:t>
                  </a:r>
                </a:p>
              </p:txBody>
            </p:sp>
          </p:grpSp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A3C53FF4-AADB-F5DB-CCFD-D90CD104642C}"/>
                  </a:ext>
                </a:extLst>
              </p:cNvPr>
              <p:cNvSpPr/>
              <p:nvPr/>
            </p:nvSpPr>
            <p:spPr>
              <a:xfrm>
                <a:off x="7280085" y="243395"/>
                <a:ext cx="2171143" cy="840516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  <p:sp>
            <p:nvSpPr>
              <p:cNvPr id="37" name="Rectangle : coins arrondis 36">
                <a:extLst>
                  <a:ext uri="{FF2B5EF4-FFF2-40B4-BE49-F238E27FC236}">
                    <a16:creationId xmlns:a16="http://schemas.microsoft.com/office/drawing/2014/main" id="{44D8E050-87C5-7983-D7BA-874A1A9BB1F9}"/>
                  </a:ext>
                </a:extLst>
              </p:cNvPr>
              <p:cNvSpPr/>
              <p:nvPr/>
            </p:nvSpPr>
            <p:spPr>
              <a:xfrm>
                <a:off x="7280085" y="1215818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</p:grpSp>
      </p:grpSp>
      <p:grpSp>
        <p:nvGrpSpPr>
          <p:cNvPr id="157" name="Groupe 156">
            <a:extLst>
              <a:ext uri="{FF2B5EF4-FFF2-40B4-BE49-F238E27FC236}">
                <a16:creationId xmlns:a16="http://schemas.microsoft.com/office/drawing/2014/main" id="{2B5EE2A8-30BD-9151-9611-07AC4AC63050}"/>
              </a:ext>
            </a:extLst>
          </p:cNvPr>
          <p:cNvGrpSpPr/>
          <p:nvPr/>
        </p:nvGrpSpPr>
        <p:grpSpPr>
          <a:xfrm>
            <a:off x="2056917" y="606338"/>
            <a:ext cx="7784569" cy="6077174"/>
            <a:chOff x="2114973" y="606338"/>
            <a:chExt cx="7784569" cy="6077174"/>
          </a:xfrm>
        </p:grpSpPr>
        <p:grpSp>
          <p:nvGrpSpPr>
            <p:cNvPr id="86" name="Groupe 85">
              <a:extLst>
                <a:ext uri="{FF2B5EF4-FFF2-40B4-BE49-F238E27FC236}">
                  <a16:creationId xmlns:a16="http://schemas.microsoft.com/office/drawing/2014/main" id="{6DAB35C4-D6FF-A411-7B03-D2F58474E510}"/>
                </a:ext>
              </a:extLst>
            </p:cNvPr>
            <p:cNvGrpSpPr/>
            <p:nvPr/>
          </p:nvGrpSpPr>
          <p:grpSpPr>
            <a:xfrm>
              <a:off x="2114973" y="606338"/>
              <a:ext cx="421156" cy="6077174"/>
              <a:chOff x="2035990" y="606338"/>
              <a:chExt cx="421156" cy="6077174"/>
            </a:xfrm>
          </p:grpSpPr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57059AC7-9605-CC8F-E679-EEB86255944A}"/>
                  </a:ext>
                </a:extLst>
              </p:cNvPr>
              <p:cNvSpPr txBox="1"/>
              <p:nvPr/>
            </p:nvSpPr>
            <p:spPr>
              <a:xfrm>
                <a:off x="2038442" y="60633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D13</a:t>
                </a:r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2ABA1222-EE09-9B66-81DF-A74E8DEE177B}"/>
                  </a:ext>
                </a:extLst>
              </p:cNvPr>
              <p:cNvSpPr txBox="1"/>
              <p:nvPr/>
            </p:nvSpPr>
            <p:spPr>
              <a:xfrm>
                <a:off x="2038442" y="143904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D13</a:t>
                </a:r>
              </a:p>
            </p:txBody>
          </p:sp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0C277199-04B1-F421-410E-1155E7884198}"/>
                  </a:ext>
                </a:extLst>
              </p:cNvPr>
              <p:cNvSpPr txBox="1"/>
              <p:nvPr/>
            </p:nvSpPr>
            <p:spPr>
              <a:xfrm>
                <a:off x="2038442" y="228198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D13</a:t>
                </a:r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DC7D5D75-B0FE-AF43-FA00-965E6289DD1D}"/>
                  </a:ext>
                </a:extLst>
              </p:cNvPr>
              <p:cNvSpPr txBox="1"/>
              <p:nvPr/>
            </p:nvSpPr>
            <p:spPr>
              <a:xfrm>
                <a:off x="2038442" y="311469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D13</a:t>
                </a:r>
              </a:p>
            </p:txBody>
          </p:sp>
          <p:sp>
            <p:nvSpPr>
              <p:cNvPr id="81" name="ZoneTexte 80">
                <a:extLst>
                  <a:ext uri="{FF2B5EF4-FFF2-40B4-BE49-F238E27FC236}">
                    <a16:creationId xmlns:a16="http://schemas.microsoft.com/office/drawing/2014/main" id="{010AD3E1-FFB1-B0AE-AE57-462FC82D86CD}"/>
                  </a:ext>
                </a:extLst>
              </p:cNvPr>
              <p:cNvSpPr txBox="1"/>
              <p:nvPr/>
            </p:nvSpPr>
            <p:spPr>
              <a:xfrm>
                <a:off x="2035990" y="393802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D13</a:t>
                </a:r>
              </a:p>
            </p:txBody>
          </p:sp>
          <p:sp>
            <p:nvSpPr>
              <p:cNvPr id="82" name="ZoneTexte 81">
                <a:extLst>
                  <a:ext uri="{FF2B5EF4-FFF2-40B4-BE49-F238E27FC236}">
                    <a16:creationId xmlns:a16="http://schemas.microsoft.com/office/drawing/2014/main" id="{A3A1A35A-3A75-DD96-2CEC-2B0C9F64B025}"/>
                  </a:ext>
                </a:extLst>
              </p:cNvPr>
              <p:cNvSpPr txBox="1"/>
              <p:nvPr/>
            </p:nvSpPr>
            <p:spPr>
              <a:xfrm>
                <a:off x="2035990" y="4770732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D13</a:t>
                </a:r>
              </a:p>
            </p:txBody>
          </p:sp>
          <p:sp>
            <p:nvSpPr>
              <p:cNvPr id="83" name="ZoneTexte 82">
                <a:extLst>
                  <a:ext uri="{FF2B5EF4-FFF2-40B4-BE49-F238E27FC236}">
                    <a16:creationId xmlns:a16="http://schemas.microsoft.com/office/drawing/2014/main" id="{DB5E38BC-2D9E-3D95-3431-894DB7352C5D}"/>
                  </a:ext>
                </a:extLst>
              </p:cNvPr>
              <p:cNvSpPr txBox="1"/>
              <p:nvPr/>
            </p:nvSpPr>
            <p:spPr>
              <a:xfrm>
                <a:off x="2035990" y="5604584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D13</a:t>
                </a:r>
              </a:p>
            </p:txBody>
          </p:sp>
          <p:sp>
            <p:nvSpPr>
              <p:cNvPr id="85" name="ZoneTexte 84">
                <a:extLst>
                  <a:ext uri="{FF2B5EF4-FFF2-40B4-BE49-F238E27FC236}">
                    <a16:creationId xmlns:a16="http://schemas.microsoft.com/office/drawing/2014/main" id="{7BA7BB0A-59F6-704E-2611-8E4CA7A11B06}"/>
                  </a:ext>
                </a:extLst>
              </p:cNvPr>
              <p:cNvSpPr txBox="1"/>
              <p:nvPr/>
            </p:nvSpPr>
            <p:spPr>
              <a:xfrm>
                <a:off x="2035990" y="6437291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D13</a:t>
                </a:r>
              </a:p>
            </p:txBody>
          </p:sp>
        </p:grpSp>
        <p:grpSp>
          <p:nvGrpSpPr>
            <p:cNvPr id="87" name="Groupe 86">
              <a:extLst>
                <a:ext uri="{FF2B5EF4-FFF2-40B4-BE49-F238E27FC236}">
                  <a16:creationId xmlns:a16="http://schemas.microsoft.com/office/drawing/2014/main" id="{6D3A6963-EB5E-9A66-AB43-B06E77103985}"/>
                </a:ext>
              </a:extLst>
            </p:cNvPr>
            <p:cNvGrpSpPr/>
            <p:nvPr/>
          </p:nvGrpSpPr>
          <p:grpSpPr>
            <a:xfrm>
              <a:off x="4573640" y="606338"/>
              <a:ext cx="421156" cy="6077174"/>
              <a:chOff x="2035990" y="606338"/>
              <a:chExt cx="421156" cy="6077174"/>
            </a:xfrm>
          </p:grpSpPr>
          <p:sp>
            <p:nvSpPr>
              <p:cNvPr id="88" name="ZoneTexte 87">
                <a:extLst>
                  <a:ext uri="{FF2B5EF4-FFF2-40B4-BE49-F238E27FC236}">
                    <a16:creationId xmlns:a16="http://schemas.microsoft.com/office/drawing/2014/main" id="{43047905-F1E4-A859-CDF9-4FB784FA4980}"/>
                  </a:ext>
                </a:extLst>
              </p:cNvPr>
              <p:cNvSpPr txBox="1"/>
              <p:nvPr/>
            </p:nvSpPr>
            <p:spPr>
              <a:xfrm>
                <a:off x="2038442" y="60633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D13</a:t>
                </a:r>
              </a:p>
            </p:txBody>
          </p:sp>
          <p:sp>
            <p:nvSpPr>
              <p:cNvPr id="89" name="ZoneTexte 88">
                <a:extLst>
                  <a:ext uri="{FF2B5EF4-FFF2-40B4-BE49-F238E27FC236}">
                    <a16:creationId xmlns:a16="http://schemas.microsoft.com/office/drawing/2014/main" id="{6B10D0BB-5804-2108-53E2-CB8BD7656E22}"/>
                  </a:ext>
                </a:extLst>
              </p:cNvPr>
              <p:cNvSpPr txBox="1"/>
              <p:nvPr/>
            </p:nvSpPr>
            <p:spPr>
              <a:xfrm>
                <a:off x="2038442" y="143904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D13</a:t>
                </a:r>
              </a:p>
            </p:txBody>
          </p:sp>
          <p:sp>
            <p:nvSpPr>
              <p:cNvPr id="90" name="ZoneTexte 89">
                <a:extLst>
                  <a:ext uri="{FF2B5EF4-FFF2-40B4-BE49-F238E27FC236}">
                    <a16:creationId xmlns:a16="http://schemas.microsoft.com/office/drawing/2014/main" id="{CD5EC8E2-C249-1B8E-6E2A-956E5CF9FB69}"/>
                  </a:ext>
                </a:extLst>
              </p:cNvPr>
              <p:cNvSpPr txBox="1"/>
              <p:nvPr/>
            </p:nvSpPr>
            <p:spPr>
              <a:xfrm>
                <a:off x="2038442" y="228198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D13</a:t>
                </a:r>
              </a:p>
            </p:txBody>
          </p:sp>
          <p:sp>
            <p:nvSpPr>
              <p:cNvPr id="91" name="ZoneTexte 90">
                <a:extLst>
                  <a:ext uri="{FF2B5EF4-FFF2-40B4-BE49-F238E27FC236}">
                    <a16:creationId xmlns:a16="http://schemas.microsoft.com/office/drawing/2014/main" id="{DADC77D7-1D98-C768-EA9A-20C8F16AA362}"/>
                  </a:ext>
                </a:extLst>
              </p:cNvPr>
              <p:cNvSpPr txBox="1"/>
              <p:nvPr/>
            </p:nvSpPr>
            <p:spPr>
              <a:xfrm>
                <a:off x="2038442" y="311469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D13</a:t>
                </a:r>
              </a:p>
            </p:txBody>
          </p:sp>
          <p:sp>
            <p:nvSpPr>
              <p:cNvPr id="92" name="ZoneTexte 91">
                <a:extLst>
                  <a:ext uri="{FF2B5EF4-FFF2-40B4-BE49-F238E27FC236}">
                    <a16:creationId xmlns:a16="http://schemas.microsoft.com/office/drawing/2014/main" id="{A13CE625-5915-0899-D97C-255BABE1A4EC}"/>
                  </a:ext>
                </a:extLst>
              </p:cNvPr>
              <p:cNvSpPr txBox="1"/>
              <p:nvPr/>
            </p:nvSpPr>
            <p:spPr>
              <a:xfrm>
                <a:off x="2035990" y="393802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D13</a:t>
                </a:r>
              </a:p>
            </p:txBody>
          </p:sp>
          <p:sp>
            <p:nvSpPr>
              <p:cNvPr id="93" name="ZoneTexte 92">
                <a:extLst>
                  <a:ext uri="{FF2B5EF4-FFF2-40B4-BE49-F238E27FC236}">
                    <a16:creationId xmlns:a16="http://schemas.microsoft.com/office/drawing/2014/main" id="{F1A9D7BB-D3C3-1B5F-DA73-4B25C4612BD8}"/>
                  </a:ext>
                </a:extLst>
              </p:cNvPr>
              <p:cNvSpPr txBox="1"/>
              <p:nvPr/>
            </p:nvSpPr>
            <p:spPr>
              <a:xfrm>
                <a:off x="2035990" y="4770732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D13</a:t>
                </a:r>
              </a:p>
            </p:txBody>
          </p:sp>
          <p:sp>
            <p:nvSpPr>
              <p:cNvPr id="94" name="ZoneTexte 93">
                <a:extLst>
                  <a:ext uri="{FF2B5EF4-FFF2-40B4-BE49-F238E27FC236}">
                    <a16:creationId xmlns:a16="http://schemas.microsoft.com/office/drawing/2014/main" id="{0217BD6D-22B1-1DE6-5F30-D220A57F236B}"/>
                  </a:ext>
                </a:extLst>
              </p:cNvPr>
              <p:cNvSpPr txBox="1"/>
              <p:nvPr/>
            </p:nvSpPr>
            <p:spPr>
              <a:xfrm>
                <a:off x="2035990" y="5604584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D13</a:t>
                </a:r>
              </a:p>
            </p:txBody>
          </p:sp>
          <p:sp>
            <p:nvSpPr>
              <p:cNvPr id="96" name="ZoneTexte 95">
                <a:extLst>
                  <a:ext uri="{FF2B5EF4-FFF2-40B4-BE49-F238E27FC236}">
                    <a16:creationId xmlns:a16="http://schemas.microsoft.com/office/drawing/2014/main" id="{C85081E9-0A63-2989-1770-945077D02C88}"/>
                  </a:ext>
                </a:extLst>
              </p:cNvPr>
              <p:cNvSpPr txBox="1"/>
              <p:nvPr/>
            </p:nvSpPr>
            <p:spPr>
              <a:xfrm>
                <a:off x="2035990" y="6437291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D13</a:t>
                </a:r>
              </a:p>
            </p:txBody>
          </p:sp>
        </p:grpSp>
        <p:grpSp>
          <p:nvGrpSpPr>
            <p:cNvPr id="97" name="Groupe 96">
              <a:extLst>
                <a:ext uri="{FF2B5EF4-FFF2-40B4-BE49-F238E27FC236}">
                  <a16:creationId xmlns:a16="http://schemas.microsoft.com/office/drawing/2014/main" id="{2140C267-96F1-3ECF-7230-D8AA4AEB0AE8}"/>
                </a:ext>
              </a:extLst>
            </p:cNvPr>
            <p:cNvGrpSpPr/>
            <p:nvPr/>
          </p:nvGrpSpPr>
          <p:grpSpPr>
            <a:xfrm>
              <a:off x="7022984" y="606338"/>
              <a:ext cx="421156" cy="6077174"/>
              <a:chOff x="2035990" y="606338"/>
              <a:chExt cx="421156" cy="6077174"/>
            </a:xfrm>
          </p:grpSpPr>
          <p:sp>
            <p:nvSpPr>
              <p:cNvPr id="98" name="ZoneTexte 97">
                <a:extLst>
                  <a:ext uri="{FF2B5EF4-FFF2-40B4-BE49-F238E27FC236}">
                    <a16:creationId xmlns:a16="http://schemas.microsoft.com/office/drawing/2014/main" id="{B444421D-231A-CF71-5725-3E4A914A6769}"/>
                  </a:ext>
                </a:extLst>
              </p:cNvPr>
              <p:cNvSpPr txBox="1"/>
              <p:nvPr/>
            </p:nvSpPr>
            <p:spPr>
              <a:xfrm>
                <a:off x="2038442" y="60633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D13</a:t>
                </a:r>
              </a:p>
            </p:txBody>
          </p:sp>
          <p:sp>
            <p:nvSpPr>
              <p:cNvPr id="99" name="ZoneTexte 98">
                <a:extLst>
                  <a:ext uri="{FF2B5EF4-FFF2-40B4-BE49-F238E27FC236}">
                    <a16:creationId xmlns:a16="http://schemas.microsoft.com/office/drawing/2014/main" id="{79192CF7-7EB9-C29E-7087-6F4BC9AE96B5}"/>
                  </a:ext>
                </a:extLst>
              </p:cNvPr>
              <p:cNvSpPr txBox="1"/>
              <p:nvPr/>
            </p:nvSpPr>
            <p:spPr>
              <a:xfrm>
                <a:off x="2038442" y="143904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D13</a:t>
                </a:r>
              </a:p>
            </p:txBody>
          </p:sp>
          <p:sp>
            <p:nvSpPr>
              <p:cNvPr id="100" name="ZoneTexte 99">
                <a:extLst>
                  <a:ext uri="{FF2B5EF4-FFF2-40B4-BE49-F238E27FC236}">
                    <a16:creationId xmlns:a16="http://schemas.microsoft.com/office/drawing/2014/main" id="{A218465A-DB38-6BE6-D6E8-34DF27EE229D}"/>
                  </a:ext>
                </a:extLst>
              </p:cNvPr>
              <p:cNvSpPr txBox="1"/>
              <p:nvPr/>
            </p:nvSpPr>
            <p:spPr>
              <a:xfrm>
                <a:off x="2038442" y="228198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D13</a:t>
                </a:r>
              </a:p>
            </p:txBody>
          </p:sp>
          <p:sp>
            <p:nvSpPr>
              <p:cNvPr id="102" name="ZoneTexte 101">
                <a:extLst>
                  <a:ext uri="{FF2B5EF4-FFF2-40B4-BE49-F238E27FC236}">
                    <a16:creationId xmlns:a16="http://schemas.microsoft.com/office/drawing/2014/main" id="{3CBC93E2-6B85-B2D7-974F-DD0854ECD40F}"/>
                  </a:ext>
                </a:extLst>
              </p:cNvPr>
              <p:cNvSpPr txBox="1"/>
              <p:nvPr/>
            </p:nvSpPr>
            <p:spPr>
              <a:xfrm>
                <a:off x="2038442" y="311469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D13</a:t>
                </a:r>
              </a:p>
            </p:txBody>
          </p:sp>
          <p:sp>
            <p:nvSpPr>
              <p:cNvPr id="103" name="ZoneTexte 102">
                <a:extLst>
                  <a:ext uri="{FF2B5EF4-FFF2-40B4-BE49-F238E27FC236}">
                    <a16:creationId xmlns:a16="http://schemas.microsoft.com/office/drawing/2014/main" id="{A93BFEC9-F17A-2085-0CFD-CE7A35B2310A}"/>
                  </a:ext>
                </a:extLst>
              </p:cNvPr>
              <p:cNvSpPr txBox="1"/>
              <p:nvPr/>
            </p:nvSpPr>
            <p:spPr>
              <a:xfrm>
                <a:off x="2035990" y="393802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D13</a:t>
                </a:r>
              </a:p>
            </p:txBody>
          </p:sp>
          <p:sp>
            <p:nvSpPr>
              <p:cNvPr id="104" name="ZoneTexte 103">
                <a:extLst>
                  <a:ext uri="{FF2B5EF4-FFF2-40B4-BE49-F238E27FC236}">
                    <a16:creationId xmlns:a16="http://schemas.microsoft.com/office/drawing/2014/main" id="{EA45E877-85AF-6C4E-9A3C-9EDA0E5C41FC}"/>
                  </a:ext>
                </a:extLst>
              </p:cNvPr>
              <p:cNvSpPr txBox="1"/>
              <p:nvPr/>
            </p:nvSpPr>
            <p:spPr>
              <a:xfrm>
                <a:off x="2035990" y="4770732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D13</a:t>
                </a:r>
              </a:p>
            </p:txBody>
          </p:sp>
          <p:sp>
            <p:nvSpPr>
              <p:cNvPr id="105" name="ZoneTexte 104">
                <a:extLst>
                  <a:ext uri="{FF2B5EF4-FFF2-40B4-BE49-F238E27FC236}">
                    <a16:creationId xmlns:a16="http://schemas.microsoft.com/office/drawing/2014/main" id="{27E32F93-1ACA-6977-93DC-6F8BD6466EC2}"/>
                  </a:ext>
                </a:extLst>
              </p:cNvPr>
              <p:cNvSpPr txBox="1"/>
              <p:nvPr/>
            </p:nvSpPr>
            <p:spPr>
              <a:xfrm>
                <a:off x="2035990" y="5604584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D13</a:t>
                </a:r>
              </a:p>
            </p:txBody>
          </p:sp>
          <p:sp>
            <p:nvSpPr>
              <p:cNvPr id="106" name="ZoneTexte 105">
                <a:extLst>
                  <a:ext uri="{FF2B5EF4-FFF2-40B4-BE49-F238E27FC236}">
                    <a16:creationId xmlns:a16="http://schemas.microsoft.com/office/drawing/2014/main" id="{07FE336B-97CC-BF4C-4756-8FCE64931D16}"/>
                  </a:ext>
                </a:extLst>
              </p:cNvPr>
              <p:cNvSpPr txBox="1"/>
              <p:nvPr/>
            </p:nvSpPr>
            <p:spPr>
              <a:xfrm>
                <a:off x="2035990" y="6437291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D13</a:t>
                </a:r>
              </a:p>
            </p:txBody>
          </p:sp>
        </p:grpSp>
        <p:grpSp>
          <p:nvGrpSpPr>
            <p:cNvPr id="108" name="Groupe 107">
              <a:extLst>
                <a:ext uri="{FF2B5EF4-FFF2-40B4-BE49-F238E27FC236}">
                  <a16:creationId xmlns:a16="http://schemas.microsoft.com/office/drawing/2014/main" id="{BC557065-6DCB-9E98-EBE5-A400146AD94D}"/>
                </a:ext>
              </a:extLst>
            </p:cNvPr>
            <p:cNvGrpSpPr/>
            <p:nvPr/>
          </p:nvGrpSpPr>
          <p:grpSpPr>
            <a:xfrm>
              <a:off x="9478386" y="606338"/>
              <a:ext cx="421156" cy="6077174"/>
              <a:chOff x="2035990" y="606338"/>
              <a:chExt cx="421156" cy="6077174"/>
            </a:xfrm>
          </p:grpSpPr>
          <p:sp>
            <p:nvSpPr>
              <p:cNvPr id="109" name="ZoneTexte 108">
                <a:extLst>
                  <a:ext uri="{FF2B5EF4-FFF2-40B4-BE49-F238E27FC236}">
                    <a16:creationId xmlns:a16="http://schemas.microsoft.com/office/drawing/2014/main" id="{37EC9477-1BC1-22BC-2CB7-F5553D5364FE}"/>
                  </a:ext>
                </a:extLst>
              </p:cNvPr>
              <p:cNvSpPr txBox="1"/>
              <p:nvPr/>
            </p:nvSpPr>
            <p:spPr>
              <a:xfrm>
                <a:off x="2038442" y="60633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D13</a:t>
                </a:r>
              </a:p>
            </p:txBody>
          </p:sp>
          <p:sp>
            <p:nvSpPr>
              <p:cNvPr id="110" name="ZoneTexte 109">
                <a:extLst>
                  <a:ext uri="{FF2B5EF4-FFF2-40B4-BE49-F238E27FC236}">
                    <a16:creationId xmlns:a16="http://schemas.microsoft.com/office/drawing/2014/main" id="{7868A913-9BC6-0509-8119-E5D31299D75B}"/>
                  </a:ext>
                </a:extLst>
              </p:cNvPr>
              <p:cNvSpPr txBox="1"/>
              <p:nvPr/>
            </p:nvSpPr>
            <p:spPr>
              <a:xfrm>
                <a:off x="2038442" y="143904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D13</a:t>
                </a:r>
              </a:p>
            </p:txBody>
          </p:sp>
          <p:sp>
            <p:nvSpPr>
              <p:cNvPr id="111" name="ZoneTexte 110">
                <a:extLst>
                  <a:ext uri="{FF2B5EF4-FFF2-40B4-BE49-F238E27FC236}">
                    <a16:creationId xmlns:a16="http://schemas.microsoft.com/office/drawing/2014/main" id="{FC3224C8-9F41-E249-6A98-EF67322741B4}"/>
                  </a:ext>
                </a:extLst>
              </p:cNvPr>
              <p:cNvSpPr txBox="1"/>
              <p:nvPr/>
            </p:nvSpPr>
            <p:spPr>
              <a:xfrm>
                <a:off x="2038442" y="228198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D13</a:t>
                </a:r>
              </a:p>
            </p:txBody>
          </p:sp>
          <p:sp>
            <p:nvSpPr>
              <p:cNvPr id="112" name="ZoneTexte 111">
                <a:extLst>
                  <a:ext uri="{FF2B5EF4-FFF2-40B4-BE49-F238E27FC236}">
                    <a16:creationId xmlns:a16="http://schemas.microsoft.com/office/drawing/2014/main" id="{58716CBE-F30E-65A3-20BE-CA47BB9DC570}"/>
                  </a:ext>
                </a:extLst>
              </p:cNvPr>
              <p:cNvSpPr txBox="1"/>
              <p:nvPr/>
            </p:nvSpPr>
            <p:spPr>
              <a:xfrm>
                <a:off x="2038442" y="311469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D13</a:t>
                </a:r>
              </a:p>
            </p:txBody>
          </p:sp>
          <p:sp>
            <p:nvSpPr>
              <p:cNvPr id="114" name="ZoneTexte 113">
                <a:extLst>
                  <a:ext uri="{FF2B5EF4-FFF2-40B4-BE49-F238E27FC236}">
                    <a16:creationId xmlns:a16="http://schemas.microsoft.com/office/drawing/2014/main" id="{6B2045DC-5680-69CF-73AA-44BAA0F1DD5A}"/>
                  </a:ext>
                </a:extLst>
              </p:cNvPr>
              <p:cNvSpPr txBox="1"/>
              <p:nvPr/>
            </p:nvSpPr>
            <p:spPr>
              <a:xfrm>
                <a:off x="2035990" y="393802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D13</a:t>
                </a:r>
              </a:p>
            </p:txBody>
          </p:sp>
          <p:sp>
            <p:nvSpPr>
              <p:cNvPr id="115" name="ZoneTexte 114">
                <a:extLst>
                  <a:ext uri="{FF2B5EF4-FFF2-40B4-BE49-F238E27FC236}">
                    <a16:creationId xmlns:a16="http://schemas.microsoft.com/office/drawing/2014/main" id="{A960E93A-0E87-7C98-DB76-2375F57FECE3}"/>
                  </a:ext>
                </a:extLst>
              </p:cNvPr>
              <p:cNvSpPr txBox="1"/>
              <p:nvPr/>
            </p:nvSpPr>
            <p:spPr>
              <a:xfrm>
                <a:off x="2035990" y="4770732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D13</a:t>
                </a:r>
              </a:p>
            </p:txBody>
          </p:sp>
          <p:sp>
            <p:nvSpPr>
              <p:cNvPr id="116" name="ZoneTexte 115">
                <a:extLst>
                  <a:ext uri="{FF2B5EF4-FFF2-40B4-BE49-F238E27FC236}">
                    <a16:creationId xmlns:a16="http://schemas.microsoft.com/office/drawing/2014/main" id="{93441099-65A6-1965-1D15-245D13C8D9EC}"/>
                  </a:ext>
                </a:extLst>
              </p:cNvPr>
              <p:cNvSpPr txBox="1"/>
              <p:nvPr/>
            </p:nvSpPr>
            <p:spPr>
              <a:xfrm>
                <a:off x="2035990" y="5604584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D13</a:t>
                </a:r>
              </a:p>
            </p:txBody>
          </p:sp>
          <p:sp>
            <p:nvSpPr>
              <p:cNvPr id="117" name="ZoneTexte 116">
                <a:extLst>
                  <a:ext uri="{FF2B5EF4-FFF2-40B4-BE49-F238E27FC236}">
                    <a16:creationId xmlns:a16="http://schemas.microsoft.com/office/drawing/2014/main" id="{A12E6798-A37B-95A5-CC62-DCAB489BE022}"/>
                  </a:ext>
                </a:extLst>
              </p:cNvPr>
              <p:cNvSpPr txBox="1"/>
              <p:nvPr/>
            </p:nvSpPr>
            <p:spPr>
              <a:xfrm>
                <a:off x="2035990" y="6437291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D13</a:t>
                </a:r>
              </a:p>
            </p:txBody>
          </p:sp>
        </p:grpSp>
      </p:grpSp>
      <p:grpSp>
        <p:nvGrpSpPr>
          <p:cNvPr id="156" name="Groupe 155">
            <a:extLst>
              <a:ext uri="{FF2B5EF4-FFF2-40B4-BE49-F238E27FC236}">
                <a16:creationId xmlns:a16="http://schemas.microsoft.com/office/drawing/2014/main" id="{1C65596F-1220-3165-1501-75F6DA4FB7AB}"/>
              </a:ext>
            </a:extLst>
          </p:cNvPr>
          <p:cNvGrpSpPr/>
          <p:nvPr/>
        </p:nvGrpSpPr>
        <p:grpSpPr>
          <a:xfrm>
            <a:off x="2164917" y="174488"/>
            <a:ext cx="7600060" cy="6074093"/>
            <a:chOff x="2164917" y="174488"/>
            <a:chExt cx="7600060" cy="6074093"/>
          </a:xfrm>
        </p:grpSpPr>
        <p:grpSp>
          <p:nvGrpSpPr>
            <p:cNvPr id="128" name="Groupe 127">
              <a:extLst>
                <a:ext uri="{FF2B5EF4-FFF2-40B4-BE49-F238E27FC236}">
                  <a16:creationId xmlns:a16="http://schemas.microsoft.com/office/drawing/2014/main" id="{26036E81-780B-09F2-88C9-339E68A38477}"/>
                </a:ext>
              </a:extLst>
            </p:cNvPr>
            <p:cNvGrpSpPr/>
            <p:nvPr/>
          </p:nvGrpSpPr>
          <p:grpSpPr>
            <a:xfrm>
              <a:off x="7097773" y="174488"/>
              <a:ext cx="209599" cy="6074093"/>
              <a:chOff x="7097773" y="174488"/>
              <a:chExt cx="209599" cy="6074093"/>
            </a:xfrm>
          </p:grpSpPr>
          <p:pic>
            <p:nvPicPr>
              <p:cNvPr id="120" name="Image 119">
                <a:extLst>
                  <a:ext uri="{FF2B5EF4-FFF2-40B4-BE49-F238E27FC236}">
                    <a16:creationId xmlns:a16="http://schemas.microsoft.com/office/drawing/2014/main" id="{B57F5965-60AE-2952-9FA6-1C9009D6F7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74488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1" name="Image 120">
                <a:extLst>
                  <a:ext uri="{FF2B5EF4-FFF2-40B4-BE49-F238E27FC236}">
                    <a16:creationId xmlns:a16="http://schemas.microsoft.com/office/drawing/2014/main" id="{608F26AA-6391-760A-3594-7F6C12C680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014203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2" name="Image 121">
                <a:extLst>
                  <a:ext uri="{FF2B5EF4-FFF2-40B4-BE49-F238E27FC236}">
                    <a16:creationId xmlns:a16="http://schemas.microsoft.com/office/drawing/2014/main" id="{30B58B05-C372-A46B-E944-F6D2CCD6B8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83857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3" name="Image 122">
                <a:extLst>
                  <a:ext uri="{FF2B5EF4-FFF2-40B4-BE49-F238E27FC236}">
                    <a16:creationId xmlns:a16="http://schemas.microsoft.com/office/drawing/2014/main" id="{8DFDE74B-C339-2979-9CA1-ABF2ADCA310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268781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4" name="Image 123">
                <a:extLst>
                  <a:ext uri="{FF2B5EF4-FFF2-40B4-BE49-F238E27FC236}">
                    <a16:creationId xmlns:a16="http://schemas.microsoft.com/office/drawing/2014/main" id="{CB4CA42D-C530-6F90-D46F-996A43E9B2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3525654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5" name="Image 124">
                <a:extLst>
                  <a:ext uri="{FF2B5EF4-FFF2-40B4-BE49-F238E27FC236}">
                    <a16:creationId xmlns:a16="http://schemas.microsoft.com/office/drawing/2014/main" id="{C61E22DA-5D20-28E4-9C76-B0C50C6D6F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4365369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6" name="Image 125">
                <a:extLst>
                  <a:ext uri="{FF2B5EF4-FFF2-40B4-BE49-F238E27FC236}">
                    <a16:creationId xmlns:a16="http://schemas.microsoft.com/office/drawing/2014/main" id="{4C3A15D1-2B8F-D3CA-5022-EC78AE13330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5189742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7" name="Image 126">
                <a:extLst>
                  <a:ext uri="{FF2B5EF4-FFF2-40B4-BE49-F238E27FC236}">
                    <a16:creationId xmlns:a16="http://schemas.microsoft.com/office/drawing/2014/main" id="{229FC32B-CCA0-8A78-DEFD-05B1462AB57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6038982"/>
                <a:ext cx="209599" cy="209599"/>
              </a:xfrm>
              <a:prstGeom prst="rect">
                <a:avLst/>
              </a:prstGeom>
            </p:spPr>
          </p:pic>
        </p:grpSp>
        <p:grpSp>
          <p:nvGrpSpPr>
            <p:cNvPr id="129" name="Groupe 128">
              <a:extLst>
                <a:ext uri="{FF2B5EF4-FFF2-40B4-BE49-F238E27FC236}">
                  <a16:creationId xmlns:a16="http://schemas.microsoft.com/office/drawing/2014/main" id="{2DB2ED61-49CA-9DF1-0967-6F5843AD3CA8}"/>
                </a:ext>
              </a:extLst>
            </p:cNvPr>
            <p:cNvGrpSpPr/>
            <p:nvPr/>
          </p:nvGrpSpPr>
          <p:grpSpPr>
            <a:xfrm>
              <a:off x="9555378" y="174488"/>
              <a:ext cx="209599" cy="6074093"/>
              <a:chOff x="7097773" y="174488"/>
              <a:chExt cx="209599" cy="6074093"/>
            </a:xfrm>
          </p:grpSpPr>
          <p:pic>
            <p:nvPicPr>
              <p:cNvPr id="130" name="Image 129">
                <a:extLst>
                  <a:ext uri="{FF2B5EF4-FFF2-40B4-BE49-F238E27FC236}">
                    <a16:creationId xmlns:a16="http://schemas.microsoft.com/office/drawing/2014/main" id="{638E0FAE-7A7F-6C23-C560-8E7E10379E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74488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1" name="Image 130">
                <a:extLst>
                  <a:ext uri="{FF2B5EF4-FFF2-40B4-BE49-F238E27FC236}">
                    <a16:creationId xmlns:a16="http://schemas.microsoft.com/office/drawing/2014/main" id="{A25B9314-9CCE-C2BA-38B4-9DA6FC4E2B3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014203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2" name="Image 131">
                <a:extLst>
                  <a:ext uri="{FF2B5EF4-FFF2-40B4-BE49-F238E27FC236}">
                    <a16:creationId xmlns:a16="http://schemas.microsoft.com/office/drawing/2014/main" id="{74B87E50-CC62-C47F-61C3-F76589C90C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83857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3" name="Image 132">
                <a:extLst>
                  <a:ext uri="{FF2B5EF4-FFF2-40B4-BE49-F238E27FC236}">
                    <a16:creationId xmlns:a16="http://schemas.microsoft.com/office/drawing/2014/main" id="{B4766410-2B3D-9B66-0343-F982F0B49A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268781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4" name="Image 133">
                <a:extLst>
                  <a:ext uri="{FF2B5EF4-FFF2-40B4-BE49-F238E27FC236}">
                    <a16:creationId xmlns:a16="http://schemas.microsoft.com/office/drawing/2014/main" id="{BBF3B79F-F6CE-7850-C22E-365EED527C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3525654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5" name="Image 134">
                <a:extLst>
                  <a:ext uri="{FF2B5EF4-FFF2-40B4-BE49-F238E27FC236}">
                    <a16:creationId xmlns:a16="http://schemas.microsoft.com/office/drawing/2014/main" id="{4003C3DA-B7A4-F680-2213-B46F1D8AC1D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4365369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6" name="Image 135">
                <a:extLst>
                  <a:ext uri="{FF2B5EF4-FFF2-40B4-BE49-F238E27FC236}">
                    <a16:creationId xmlns:a16="http://schemas.microsoft.com/office/drawing/2014/main" id="{21D8B7E7-8DAC-B1A6-6DA7-57C45D503A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5189742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7" name="Image 136">
                <a:extLst>
                  <a:ext uri="{FF2B5EF4-FFF2-40B4-BE49-F238E27FC236}">
                    <a16:creationId xmlns:a16="http://schemas.microsoft.com/office/drawing/2014/main" id="{97B7FCF0-E732-F2C2-7A61-391ECD16B68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6038982"/>
                <a:ext cx="209599" cy="209599"/>
              </a:xfrm>
              <a:prstGeom prst="rect">
                <a:avLst/>
              </a:prstGeom>
            </p:spPr>
          </p:pic>
        </p:grpSp>
        <p:grpSp>
          <p:nvGrpSpPr>
            <p:cNvPr id="138" name="Groupe 137">
              <a:extLst>
                <a:ext uri="{FF2B5EF4-FFF2-40B4-BE49-F238E27FC236}">
                  <a16:creationId xmlns:a16="http://schemas.microsoft.com/office/drawing/2014/main" id="{502A7742-B51B-147A-3237-0C7109DCFA22}"/>
                </a:ext>
              </a:extLst>
            </p:cNvPr>
            <p:cNvGrpSpPr/>
            <p:nvPr/>
          </p:nvGrpSpPr>
          <p:grpSpPr>
            <a:xfrm>
              <a:off x="2164917" y="174488"/>
              <a:ext cx="209599" cy="6074093"/>
              <a:chOff x="7097773" y="174488"/>
              <a:chExt cx="209599" cy="6074093"/>
            </a:xfrm>
          </p:grpSpPr>
          <p:pic>
            <p:nvPicPr>
              <p:cNvPr id="139" name="Image 138">
                <a:extLst>
                  <a:ext uri="{FF2B5EF4-FFF2-40B4-BE49-F238E27FC236}">
                    <a16:creationId xmlns:a16="http://schemas.microsoft.com/office/drawing/2014/main" id="{9DF2D150-6E3F-EDF7-EC1F-87911F9D21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74488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0" name="Image 139">
                <a:extLst>
                  <a:ext uri="{FF2B5EF4-FFF2-40B4-BE49-F238E27FC236}">
                    <a16:creationId xmlns:a16="http://schemas.microsoft.com/office/drawing/2014/main" id="{2913EEDC-6517-E50F-C00A-1DCFC2427D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014203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1" name="Image 140">
                <a:extLst>
                  <a:ext uri="{FF2B5EF4-FFF2-40B4-BE49-F238E27FC236}">
                    <a16:creationId xmlns:a16="http://schemas.microsoft.com/office/drawing/2014/main" id="{315861D0-4315-8502-6F17-93A779CCB1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83857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2" name="Image 141">
                <a:extLst>
                  <a:ext uri="{FF2B5EF4-FFF2-40B4-BE49-F238E27FC236}">
                    <a16:creationId xmlns:a16="http://schemas.microsoft.com/office/drawing/2014/main" id="{E3886E86-F726-1524-327D-9B8D6226394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268781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3" name="Image 142">
                <a:extLst>
                  <a:ext uri="{FF2B5EF4-FFF2-40B4-BE49-F238E27FC236}">
                    <a16:creationId xmlns:a16="http://schemas.microsoft.com/office/drawing/2014/main" id="{44029D18-D4DE-0885-5BF7-A4387015C9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3525654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4" name="Image 143">
                <a:extLst>
                  <a:ext uri="{FF2B5EF4-FFF2-40B4-BE49-F238E27FC236}">
                    <a16:creationId xmlns:a16="http://schemas.microsoft.com/office/drawing/2014/main" id="{AA60BC42-5A7C-45DC-89A7-9667D829D30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4365369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5" name="Image 144">
                <a:extLst>
                  <a:ext uri="{FF2B5EF4-FFF2-40B4-BE49-F238E27FC236}">
                    <a16:creationId xmlns:a16="http://schemas.microsoft.com/office/drawing/2014/main" id="{EC6C133D-4262-EC79-06C4-78D59D456A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5189742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6" name="Image 145">
                <a:extLst>
                  <a:ext uri="{FF2B5EF4-FFF2-40B4-BE49-F238E27FC236}">
                    <a16:creationId xmlns:a16="http://schemas.microsoft.com/office/drawing/2014/main" id="{2D9E1A13-3172-EABA-DAC3-71CD708099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6038982"/>
                <a:ext cx="209599" cy="209599"/>
              </a:xfrm>
              <a:prstGeom prst="rect">
                <a:avLst/>
              </a:prstGeom>
            </p:spPr>
          </p:pic>
        </p:grpSp>
        <p:grpSp>
          <p:nvGrpSpPr>
            <p:cNvPr id="147" name="Groupe 146">
              <a:extLst>
                <a:ext uri="{FF2B5EF4-FFF2-40B4-BE49-F238E27FC236}">
                  <a16:creationId xmlns:a16="http://schemas.microsoft.com/office/drawing/2014/main" id="{C72E7DEE-9407-4B69-B90D-525921C739B0}"/>
                </a:ext>
              </a:extLst>
            </p:cNvPr>
            <p:cNvGrpSpPr/>
            <p:nvPr/>
          </p:nvGrpSpPr>
          <p:grpSpPr>
            <a:xfrm>
              <a:off x="4622522" y="174488"/>
              <a:ext cx="209599" cy="6074093"/>
              <a:chOff x="7097773" y="174488"/>
              <a:chExt cx="209599" cy="6074093"/>
            </a:xfrm>
          </p:grpSpPr>
          <p:pic>
            <p:nvPicPr>
              <p:cNvPr id="148" name="Image 147">
                <a:extLst>
                  <a:ext uri="{FF2B5EF4-FFF2-40B4-BE49-F238E27FC236}">
                    <a16:creationId xmlns:a16="http://schemas.microsoft.com/office/drawing/2014/main" id="{384730DA-7609-4389-9A95-589CCEE9E5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74488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9" name="Image 148">
                <a:extLst>
                  <a:ext uri="{FF2B5EF4-FFF2-40B4-BE49-F238E27FC236}">
                    <a16:creationId xmlns:a16="http://schemas.microsoft.com/office/drawing/2014/main" id="{79C12D41-7915-CBFF-49B4-849C9FE4BB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014203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0" name="Image 149">
                <a:extLst>
                  <a:ext uri="{FF2B5EF4-FFF2-40B4-BE49-F238E27FC236}">
                    <a16:creationId xmlns:a16="http://schemas.microsoft.com/office/drawing/2014/main" id="{C003FE71-56E2-BE35-9C75-52C7B75E660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83857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1" name="Image 150">
                <a:extLst>
                  <a:ext uri="{FF2B5EF4-FFF2-40B4-BE49-F238E27FC236}">
                    <a16:creationId xmlns:a16="http://schemas.microsoft.com/office/drawing/2014/main" id="{239482A9-3F55-BE40-7767-57FB81A216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268781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2" name="Image 151">
                <a:extLst>
                  <a:ext uri="{FF2B5EF4-FFF2-40B4-BE49-F238E27FC236}">
                    <a16:creationId xmlns:a16="http://schemas.microsoft.com/office/drawing/2014/main" id="{9268FBCC-5323-8D5F-5B20-7513E53734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3525654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3" name="Image 152">
                <a:extLst>
                  <a:ext uri="{FF2B5EF4-FFF2-40B4-BE49-F238E27FC236}">
                    <a16:creationId xmlns:a16="http://schemas.microsoft.com/office/drawing/2014/main" id="{EB5D6AC1-57B5-C42F-DCDE-0476E91E16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4365369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4" name="Image 153">
                <a:extLst>
                  <a:ext uri="{FF2B5EF4-FFF2-40B4-BE49-F238E27FC236}">
                    <a16:creationId xmlns:a16="http://schemas.microsoft.com/office/drawing/2014/main" id="{155D1213-AF64-D789-0A83-940A9423BBD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5189742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5" name="Image 154">
                <a:extLst>
                  <a:ext uri="{FF2B5EF4-FFF2-40B4-BE49-F238E27FC236}">
                    <a16:creationId xmlns:a16="http://schemas.microsoft.com/office/drawing/2014/main" id="{344229DB-9239-E46B-F712-B6175D2E89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6038982"/>
                <a:ext cx="209599" cy="209599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6319319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papier peint à gradient abstrait de style fluide avec effet flou">
            <a:extLst>
              <a:ext uri="{FF2B5EF4-FFF2-40B4-BE49-F238E27FC236}">
                <a16:creationId xmlns:a16="http://schemas.microsoft.com/office/drawing/2014/main" id="{D53EAAEC-9D2C-788C-A29E-C0F98F5FC2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538"/>
            <a:ext cx="9906000" cy="6877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4" name="Groupe 43">
            <a:extLst>
              <a:ext uri="{FF2B5EF4-FFF2-40B4-BE49-F238E27FC236}">
                <a16:creationId xmlns:a16="http://schemas.microsoft.com/office/drawing/2014/main" id="{3D6CFFB7-A34F-E234-5E42-87B7A2F20F13}"/>
              </a:ext>
            </a:extLst>
          </p:cNvPr>
          <p:cNvGrpSpPr/>
          <p:nvPr/>
        </p:nvGrpSpPr>
        <p:grpSpPr>
          <a:xfrm>
            <a:off x="131720" y="132559"/>
            <a:ext cx="9649589" cy="6550953"/>
            <a:chOff x="369676" y="243395"/>
            <a:chExt cx="9166647" cy="7647478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D8F8D994-EA2A-0C78-002F-05D93F05E7AD}"/>
                </a:ext>
              </a:extLst>
            </p:cNvPr>
            <p:cNvGrpSpPr/>
            <p:nvPr/>
          </p:nvGrpSpPr>
          <p:grpSpPr>
            <a:xfrm>
              <a:off x="369676" y="243395"/>
              <a:ext cx="9166647" cy="1812940"/>
              <a:chOff x="284581" y="243395"/>
              <a:chExt cx="9166647" cy="1812940"/>
            </a:xfrm>
          </p:grpSpPr>
          <p:grpSp>
            <p:nvGrpSpPr>
              <p:cNvPr id="3" name="Groupe 2">
                <a:extLst>
                  <a:ext uri="{FF2B5EF4-FFF2-40B4-BE49-F238E27FC236}">
                    <a16:creationId xmlns:a16="http://schemas.microsoft.com/office/drawing/2014/main" id="{AD4BD857-F080-D4D3-F38E-B55F1C73C4D4}"/>
                  </a:ext>
                </a:extLst>
              </p:cNvPr>
              <p:cNvGrpSpPr/>
              <p:nvPr/>
            </p:nvGrpSpPr>
            <p:grpSpPr>
              <a:xfrm>
                <a:off x="284581" y="243395"/>
                <a:ext cx="6836656" cy="1812940"/>
                <a:chOff x="284580" y="243395"/>
                <a:chExt cx="9295476" cy="6173263"/>
              </a:xfrm>
            </p:grpSpPr>
            <p:sp>
              <p:nvSpPr>
                <p:cNvPr id="10" name="Rectangle : coins arrondis 9">
                  <a:extLst>
                    <a:ext uri="{FF2B5EF4-FFF2-40B4-BE49-F238E27FC236}">
                      <a16:creationId xmlns:a16="http://schemas.microsoft.com/office/drawing/2014/main" id="{F5554F7F-0550-DC80-074B-5ED3E1CF0D77}"/>
                    </a:ext>
                  </a:extLst>
                </p:cNvPr>
                <p:cNvSpPr/>
                <p:nvPr/>
              </p:nvSpPr>
              <p:spPr>
                <a:xfrm>
                  <a:off x="284580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offrir</a:t>
                  </a:r>
                </a:p>
              </p:txBody>
            </p:sp>
            <p:sp>
              <p:nvSpPr>
                <p:cNvPr id="84" name="Rectangle : coins arrondis 83">
                  <a:extLst>
                    <a:ext uri="{FF2B5EF4-FFF2-40B4-BE49-F238E27FC236}">
                      <a16:creationId xmlns:a16="http://schemas.microsoft.com/office/drawing/2014/main" id="{96B8893E-8C40-0E1F-3ADA-452225AA9141}"/>
                    </a:ext>
                  </a:extLst>
                </p:cNvPr>
                <p:cNvSpPr/>
                <p:nvPr/>
              </p:nvSpPr>
              <p:spPr>
                <a:xfrm>
                  <a:off x="3460078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commencer</a:t>
                  </a:r>
                </a:p>
              </p:txBody>
            </p:sp>
            <p:sp>
              <p:nvSpPr>
                <p:cNvPr id="95" name="Rectangle : coins arrondis 94">
                  <a:extLst>
                    <a:ext uri="{FF2B5EF4-FFF2-40B4-BE49-F238E27FC236}">
                      <a16:creationId xmlns:a16="http://schemas.microsoft.com/office/drawing/2014/main" id="{3A49B013-6406-3AAF-1936-407DF80D2D35}"/>
                    </a:ext>
                  </a:extLst>
                </p:cNvPr>
                <p:cNvSpPr/>
                <p:nvPr/>
              </p:nvSpPr>
              <p:spPr>
                <a:xfrm>
                  <a:off x="6628056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chiffre</a:t>
                  </a:r>
                </a:p>
              </p:txBody>
            </p:sp>
            <p:sp>
              <p:nvSpPr>
                <p:cNvPr id="101" name="Rectangle : coins arrondis 100">
                  <a:extLst>
                    <a:ext uri="{FF2B5EF4-FFF2-40B4-BE49-F238E27FC236}">
                      <a16:creationId xmlns:a16="http://schemas.microsoft.com/office/drawing/2014/main" id="{C1AC2E81-4ADF-CD56-2E6E-EC904D3C31A2}"/>
                    </a:ext>
                  </a:extLst>
                </p:cNvPr>
                <p:cNvSpPr/>
                <p:nvPr/>
              </p:nvSpPr>
              <p:spPr>
                <a:xfrm>
                  <a:off x="3460078" y="3554602"/>
                  <a:ext cx="2952000" cy="2862056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commode</a:t>
                  </a:r>
                </a:p>
              </p:txBody>
            </p:sp>
            <p:sp>
              <p:nvSpPr>
                <p:cNvPr id="107" name="Rectangle : coins arrondis 106">
                  <a:extLst>
                    <a:ext uri="{FF2B5EF4-FFF2-40B4-BE49-F238E27FC236}">
                      <a16:creationId xmlns:a16="http://schemas.microsoft.com/office/drawing/2014/main" id="{088CC6BE-DCA5-B310-FA9F-E2E52B05E05D}"/>
                    </a:ext>
                  </a:extLst>
                </p:cNvPr>
                <p:cNvSpPr/>
                <p:nvPr/>
              </p:nvSpPr>
              <p:spPr>
                <a:xfrm>
                  <a:off x="6628056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difficile</a:t>
                  </a:r>
                </a:p>
              </p:txBody>
            </p:sp>
            <p:sp>
              <p:nvSpPr>
                <p:cNvPr id="113" name="Rectangle : coins arrondis 112">
                  <a:extLst>
                    <a:ext uri="{FF2B5EF4-FFF2-40B4-BE49-F238E27FC236}">
                      <a16:creationId xmlns:a16="http://schemas.microsoft.com/office/drawing/2014/main" id="{74353842-E46E-9240-3CED-F3F73456A63C}"/>
                    </a:ext>
                  </a:extLst>
                </p:cNvPr>
                <p:cNvSpPr/>
                <p:nvPr/>
              </p:nvSpPr>
              <p:spPr>
                <a:xfrm>
                  <a:off x="284580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officier</a:t>
                  </a:r>
                </a:p>
              </p:txBody>
            </p:sp>
          </p:grpSp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8AC43D6-F7F4-FD97-DE53-2F99AAB13568}"/>
                  </a:ext>
                </a:extLst>
              </p:cNvPr>
              <p:cNvSpPr/>
              <p:nvPr/>
            </p:nvSpPr>
            <p:spPr>
              <a:xfrm>
                <a:off x="7280085" y="243395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1920A05B-BC6B-E5D2-CB2F-E432A831D06F}"/>
                  </a:ext>
                </a:extLst>
              </p:cNvPr>
              <p:cNvSpPr/>
              <p:nvPr/>
            </p:nvSpPr>
            <p:spPr>
              <a:xfrm>
                <a:off x="7280085" y="1215818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</p:grpSp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0CA3527D-69E1-91C2-C6AE-6213D2A9F7BC}"/>
                </a:ext>
              </a:extLst>
            </p:cNvPr>
            <p:cNvGrpSpPr/>
            <p:nvPr/>
          </p:nvGrpSpPr>
          <p:grpSpPr>
            <a:xfrm>
              <a:off x="369676" y="2188241"/>
              <a:ext cx="9166647" cy="1812940"/>
              <a:chOff x="284581" y="243395"/>
              <a:chExt cx="9166647" cy="1812940"/>
            </a:xfrm>
          </p:grpSpPr>
          <p:grpSp>
            <p:nvGrpSpPr>
              <p:cNvPr id="14" name="Groupe 13">
                <a:extLst>
                  <a:ext uri="{FF2B5EF4-FFF2-40B4-BE49-F238E27FC236}">
                    <a16:creationId xmlns:a16="http://schemas.microsoft.com/office/drawing/2014/main" id="{CD4D8C0F-902A-7F99-D56B-88B5FB5DBCAF}"/>
                  </a:ext>
                </a:extLst>
              </p:cNvPr>
              <p:cNvGrpSpPr/>
              <p:nvPr/>
            </p:nvGrpSpPr>
            <p:grpSpPr>
              <a:xfrm>
                <a:off x="284581" y="243395"/>
                <a:ext cx="6836656" cy="1812940"/>
                <a:chOff x="284580" y="243395"/>
                <a:chExt cx="9295476" cy="6173263"/>
              </a:xfrm>
            </p:grpSpPr>
            <p:sp>
              <p:nvSpPr>
                <p:cNvPr id="17" name="Rectangle : coins arrondis 16">
                  <a:extLst>
                    <a:ext uri="{FF2B5EF4-FFF2-40B4-BE49-F238E27FC236}">
                      <a16:creationId xmlns:a16="http://schemas.microsoft.com/office/drawing/2014/main" id="{B17BB40D-6431-3AC9-508B-1BB74B6C2CB9}"/>
                    </a:ext>
                  </a:extLst>
                </p:cNvPr>
                <p:cNvSpPr/>
                <p:nvPr/>
              </p:nvSpPr>
              <p:spPr>
                <a:xfrm>
                  <a:off x="284580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affiche</a:t>
                  </a: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F04EAD59-3266-6B73-0F8D-6B0F1B11BFF6}"/>
                    </a:ext>
                  </a:extLst>
                </p:cNvPr>
                <p:cNvSpPr/>
                <p:nvPr/>
              </p:nvSpPr>
              <p:spPr>
                <a:xfrm>
                  <a:off x="3460078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touffe</a:t>
                  </a:r>
                </a:p>
              </p:txBody>
            </p:sp>
            <p:sp>
              <p:nvSpPr>
                <p:cNvPr id="19" name="Rectangle : coins arrondis 18">
                  <a:extLst>
                    <a:ext uri="{FF2B5EF4-FFF2-40B4-BE49-F238E27FC236}">
                      <a16:creationId xmlns:a16="http://schemas.microsoft.com/office/drawing/2014/main" id="{571CA956-2C94-350A-AB59-7558BE0FED9F}"/>
                    </a:ext>
                  </a:extLst>
                </p:cNvPr>
                <p:cNvSpPr/>
                <p:nvPr/>
              </p:nvSpPr>
              <p:spPr>
                <a:xfrm>
                  <a:off x="6628056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pomme</a:t>
                  </a:r>
                </a:p>
              </p:txBody>
            </p:sp>
            <p:sp>
              <p:nvSpPr>
                <p:cNvPr id="20" name="Rectangle : coins arrondis 19">
                  <a:extLst>
                    <a:ext uri="{FF2B5EF4-FFF2-40B4-BE49-F238E27FC236}">
                      <a16:creationId xmlns:a16="http://schemas.microsoft.com/office/drawing/2014/main" id="{ED101E0A-7910-2801-6833-CDBAF768674E}"/>
                    </a:ext>
                  </a:extLst>
                </p:cNvPr>
                <p:cNvSpPr/>
                <p:nvPr/>
              </p:nvSpPr>
              <p:spPr>
                <a:xfrm>
                  <a:off x="3460078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joufflu</a:t>
                  </a:r>
                </a:p>
              </p:txBody>
            </p:sp>
            <p:sp>
              <p:nvSpPr>
                <p:cNvPr id="21" name="Rectangle : coins arrondis 20">
                  <a:extLst>
                    <a:ext uri="{FF2B5EF4-FFF2-40B4-BE49-F238E27FC236}">
                      <a16:creationId xmlns:a16="http://schemas.microsoft.com/office/drawing/2014/main" id="{567121D7-F736-8FD4-C426-DFB9ADFE56C3}"/>
                    </a:ext>
                  </a:extLst>
                </p:cNvPr>
                <p:cNvSpPr/>
                <p:nvPr/>
              </p:nvSpPr>
              <p:spPr>
                <a:xfrm>
                  <a:off x="6628056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somme</a:t>
                  </a:r>
                </a:p>
              </p:txBody>
            </p:sp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EB83F3F-22CE-DF53-9336-502F0432FF0B}"/>
                    </a:ext>
                  </a:extLst>
                </p:cNvPr>
                <p:cNvSpPr/>
                <p:nvPr/>
              </p:nvSpPr>
              <p:spPr>
                <a:xfrm>
                  <a:off x="284580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affoler</a:t>
                  </a:r>
                </a:p>
              </p:txBody>
            </p:sp>
          </p:grp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3E094993-D292-F7B3-B3D1-37A56437A6BB}"/>
                  </a:ext>
                </a:extLst>
              </p:cNvPr>
              <p:cNvSpPr/>
              <p:nvPr/>
            </p:nvSpPr>
            <p:spPr>
              <a:xfrm>
                <a:off x="7280085" y="243395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51E3CBFE-477D-5375-2756-D6429C74E65B}"/>
                  </a:ext>
                </a:extLst>
              </p:cNvPr>
              <p:cNvSpPr/>
              <p:nvPr/>
            </p:nvSpPr>
            <p:spPr>
              <a:xfrm>
                <a:off x="7280085" y="1215818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</p:grpSp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BFC4C87F-1D57-E7E5-AD3A-680D1D754168}"/>
                </a:ext>
              </a:extLst>
            </p:cNvPr>
            <p:cNvGrpSpPr/>
            <p:nvPr/>
          </p:nvGrpSpPr>
          <p:grpSpPr>
            <a:xfrm>
              <a:off x="369676" y="4133087"/>
              <a:ext cx="9166647" cy="1812940"/>
              <a:chOff x="284581" y="243395"/>
              <a:chExt cx="9166647" cy="1812940"/>
            </a:xfrm>
          </p:grpSpPr>
          <p:grpSp>
            <p:nvGrpSpPr>
              <p:cNvPr id="25" name="Groupe 24">
                <a:extLst>
                  <a:ext uri="{FF2B5EF4-FFF2-40B4-BE49-F238E27FC236}">
                    <a16:creationId xmlns:a16="http://schemas.microsoft.com/office/drawing/2014/main" id="{659CB31A-E82A-71A8-81DF-F0E509CCF3D1}"/>
                  </a:ext>
                </a:extLst>
              </p:cNvPr>
              <p:cNvGrpSpPr/>
              <p:nvPr/>
            </p:nvGrpSpPr>
            <p:grpSpPr>
              <a:xfrm>
                <a:off x="284581" y="243395"/>
                <a:ext cx="6836656" cy="1812940"/>
                <a:chOff x="284580" y="243395"/>
                <a:chExt cx="9295476" cy="6173263"/>
              </a:xfrm>
            </p:grpSpPr>
            <p:sp>
              <p:nvSpPr>
                <p:cNvPr id="28" name="Rectangle : coins arrondis 27">
                  <a:extLst>
                    <a:ext uri="{FF2B5EF4-FFF2-40B4-BE49-F238E27FC236}">
                      <a16:creationId xmlns:a16="http://schemas.microsoft.com/office/drawing/2014/main" id="{B34C1E25-2724-2675-EDAC-17C73528AEB5}"/>
                    </a:ext>
                  </a:extLst>
                </p:cNvPr>
                <p:cNvSpPr/>
                <p:nvPr/>
              </p:nvSpPr>
              <p:spPr>
                <a:xfrm>
                  <a:off x="284580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efficace</a:t>
                  </a:r>
                </a:p>
              </p:txBody>
            </p:sp>
            <p:sp>
              <p:nvSpPr>
                <p:cNvPr id="29" name="Rectangle : coins arrondis 28">
                  <a:extLst>
                    <a:ext uri="{FF2B5EF4-FFF2-40B4-BE49-F238E27FC236}">
                      <a16:creationId xmlns:a16="http://schemas.microsoft.com/office/drawing/2014/main" id="{E73C13AB-38DD-DFE8-DE62-D3F53A794B52}"/>
                    </a:ext>
                  </a:extLst>
                </p:cNvPr>
                <p:cNvSpPr/>
                <p:nvPr/>
              </p:nvSpPr>
              <p:spPr>
                <a:xfrm>
                  <a:off x="3460078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étouffer</a:t>
                  </a:r>
                </a:p>
              </p:txBody>
            </p:sp>
            <p:sp>
              <p:nvSpPr>
                <p:cNvPr id="30" name="Rectangle : coins arrondis 29">
                  <a:extLst>
                    <a:ext uri="{FF2B5EF4-FFF2-40B4-BE49-F238E27FC236}">
                      <a16:creationId xmlns:a16="http://schemas.microsoft.com/office/drawing/2014/main" id="{4F90A02D-5906-2BA4-8551-853433BB008F}"/>
                    </a:ext>
                  </a:extLst>
                </p:cNvPr>
                <p:cNvSpPr/>
                <p:nvPr/>
              </p:nvSpPr>
              <p:spPr>
                <a:xfrm>
                  <a:off x="6628056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lionne</a:t>
                  </a:r>
                </a:p>
              </p:txBody>
            </p:sp>
            <p:sp>
              <p:nvSpPr>
                <p:cNvPr id="31" name="Rectangle : coins arrondis 30">
                  <a:extLst>
                    <a:ext uri="{FF2B5EF4-FFF2-40B4-BE49-F238E27FC236}">
                      <a16:creationId xmlns:a16="http://schemas.microsoft.com/office/drawing/2014/main" id="{5112D111-3E23-393A-D436-7D9F310F4013}"/>
                    </a:ext>
                  </a:extLst>
                </p:cNvPr>
                <p:cNvSpPr/>
                <p:nvPr/>
              </p:nvSpPr>
              <p:spPr>
                <a:xfrm>
                  <a:off x="3460078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truffe</a:t>
                  </a:r>
                </a:p>
              </p:txBody>
            </p:sp>
            <p:sp>
              <p:nvSpPr>
                <p:cNvPr id="32" name="Rectangle : coins arrondis 31">
                  <a:extLst>
                    <a:ext uri="{FF2B5EF4-FFF2-40B4-BE49-F238E27FC236}">
                      <a16:creationId xmlns:a16="http://schemas.microsoft.com/office/drawing/2014/main" id="{DBAB8191-D2BA-3E5A-38DA-CBA810068301}"/>
                    </a:ext>
                  </a:extLst>
                </p:cNvPr>
                <p:cNvSpPr/>
                <p:nvPr/>
              </p:nvSpPr>
              <p:spPr>
                <a:xfrm>
                  <a:off x="6628056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tonne</a:t>
                  </a:r>
                </a:p>
              </p:txBody>
            </p:sp>
            <p:sp>
              <p:nvSpPr>
                <p:cNvPr id="33" name="Rectangle : coins arrondis 32">
                  <a:extLst>
                    <a:ext uri="{FF2B5EF4-FFF2-40B4-BE49-F238E27FC236}">
                      <a16:creationId xmlns:a16="http://schemas.microsoft.com/office/drawing/2014/main" id="{E14C4561-AEC7-FA00-CE8C-0B921448A761}"/>
                    </a:ext>
                  </a:extLst>
                </p:cNvPr>
                <p:cNvSpPr/>
                <p:nvPr/>
              </p:nvSpPr>
              <p:spPr>
                <a:xfrm>
                  <a:off x="284580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effort</a:t>
                  </a:r>
                </a:p>
              </p:txBody>
            </p:sp>
          </p:grp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5243CA6E-0D76-61E8-3E15-308644A42EB8}"/>
                  </a:ext>
                </a:extLst>
              </p:cNvPr>
              <p:cNvSpPr/>
              <p:nvPr/>
            </p:nvSpPr>
            <p:spPr>
              <a:xfrm>
                <a:off x="7280085" y="243395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77EB21B3-830E-4F5A-729D-A17DF4AEA618}"/>
                  </a:ext>
                </a:extLst>
              </p:cNvPr>
              <p:cNvSpPr/>
              <p:nvPr/>
            </p:nvSpPr>
            <p:spPr>
              <a:xfrm>
                <a:off x="7280085" y="1215818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</p:grpSp>
        <p:grpSp>
          <p:nvGrpSpPr>
            <p:cNvPr id="34" name="Groupe 33">
              <a:extLst>
                <a:ext uri="{FF2B5EF4-FFF2-40B4-BE49-F238E27FC236}">
                  <a16:creationId xmlns:a16="http://schemas.microsoft.com/office/drawing/2014/main" id="{146F9320-A316-88B0-B5FA-213A91CF8951}"/>
                </a:ext>
              </a:extLst>
            </p:cNvPr>
            <p:cNvGrpSpPr/>
            <p:nvPr/>
          </p:nvGrpSpPr>
          <p:grpSpPr>
            <a:xfrm>
              <a:off x="369676" y="6077933"/>
              <a:ext cx="9166647" cy="1812940"/>
              <a:chOff x="284581" y="243395"/>
              <a:chExt cx="9166647" cy="1812940"/>
            </a:xfrm>
          </p:grpSpPr>
          <p:grpSp>
            <p:nvGrpSpPr>
              <p:cNvPr id="35" name="Groupe 34">
                <a:extLst>
                  <a:ext uri="{FF2B5EF4-FFF2-40B4-BE49-F238E27FC236}">
                    <a16:creationId xmlns:a16="http://schemas.microsoft.com/office/drawing/2014/main" id="{3FE2B1A8-6AFD-A38A-92CE-1325323BC35D}"/>
                  </a:ext>
                </a:extLst>
              </p:cNvPr>
              <p:cNvGrpSpPr/>
              <p:nvPr/>
            </p:nvGrpSpPr>
            <p:grpSpPr>
              <a:xfrm>
                <a:off x="284581" y="243395"/>
                <a:ext cx="6836656" cy="1812940"/>
                <a:chOff x="284580" y="243395"/>
                <a:chExt cx="9295476" cy="6173263"/>
              </a:xfrm>
            </p:grpSpPr>
            <p:sp>
              <p:nvSpPr>
                <p:cNvPr id="38" name="Rectangle : coins arrondis 37">
                  <a:extLst>
                    <a:ext uri="{FF2B5EF4-FFF2-40B4-BE49-F238E27FC236}">
                      <a16:creationId xmlns:a16="http://schemas.microsoft.com/office/drawing/2014/main" id="{18EAD824-68E8-E82B-D6F9-F7C1D7A884DE}"/>
                    </a:ext>
                  </a:extLst>
                </p:cNvPr>
                <p:cNvSpPr/>
                <p:nvPr/>
              </p:nvSpPr>
              <p:spPr>
                <a:xfrm>
                  <a:off x="284580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comme</a:t>
                  </a:r>
                </a:p>
              </p:txBody>
            </p:sp>
            <p:sp>
              <p:nvSpPr>
                <p:cNvPr id="39" name="Rectangle : coins arrondis 38">
                  <a:extLst>
                    <a:ext uri="{FF2B5EF4-FFF2-40B4-BE49-F238E27FC236}">
                      <a16:creationId xmlns:a16="http://schemas.microsoft.com/office/drawing/2014/main" id="{42D97F02-EC40-43DE-C7F8-F451E1282492}"/>
                    </a:ext>
                  </a:extLst>
                </p:cNvPr>
                <p:cNvSpPr/>
                <p:nvPr/>
              </p:nvSpPr>
              <p:spPr>
                <a:xfrm>
                  <a:off x="3460078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buffle</a:t>
                  </a:r>
                </a:p>
              </p:txBody>
            </p:sp>
            <p:sp>
              <p:nvSpPr>
                <p:cNvPr id="40" name="Rectangle : coins arrondis 39">
                  <a:extLst>
                    <a:ext uri="{FF2B5EF4-FFF2-40B4-BE49-F238E27FC236}">
                      <a16:creationId xmlns:a16="http://schemas.microsoft.com/office/drawing/2014/main" id="{1F3C63B6-EA21-6B1F-0B6E-15625FDA820B}"/>
                    </a:ext>
                  </a:extLst>
                </p:cNvPr>
                <p:cNvSpPr/>
                <p:nvPr/>
              </p:nvSpPr>
              <p:spPr>
                <a:xfrm>
                  <a:off x="6628056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carotte</a:t>
                  </a:r>
                </a:p>
              </p:txBody>
            </p:sp>
            <p:sp>
              <p:nvSpPr>
                <p:cNvPr id="41" name="Rectangle : coins arrondis 40">
                  <a:extLst>
                    <a:ext uri="{FF2B5EF4-FFF2-40B4-BE49-F238E27FC236}">
                      <a16:creationId xmlns:a16="http://schemas.microsoft.com/office/drawing/2014/main" id="{95E7F77A-CDB6-ACB9-3858-7E7A7E50F27B}"/>
                    </a:ext>
                  </a:extLst>
                </p:cNvPr>
                <p:cNvSpPr/>
                <p:nvPr/>
              </p:nvSpPr>
              <p:spPr>
                <a:xfrm>
                  <a:off x="3460078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siffler</a:t>
                  </a:r>
                </a:p>
              </p:txBody>
            </p:sp>
            <p:sp>
              <p:nvSpPr>
                <p:cNvPr id="42" name="Rectangle : coins arrondis 41">
                  <a:extLst>
                    <a:ext uri="{FF2B5EF4-FFF2-40B4-BE49-F238E27FC236}">
                      <a16:creationId xmlns:a16="http://schemas.microsoft.com/office/drawing/2014/main" id="{0B23CF76-AD54-E6A4-C745-E781B725B85A}"/>
                    </a:ext>
                  </a:extLst>
                </p:cNvPr>
                <p:cNvSpPr/>
                <p:nvPr/>
              </p:nvSpPr>
              <p:spPr>
                <a:xfrm>
                  <a:off x="6628056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grotte</a:t>
                  </a:r>
                </a:p>
              </p:txBody>
            </p:sp>
            <p:sp>
              <p:nvSpPr>
                <p:cNvPr id="43" name="Rectangle : coins arrondis 42">
                  <a:extLst>
                    <a:ext uri="{FF2B5EF4-FFF2-40B4-BE49-F238E27FC236}">
                      <a16:creationId xmlns:a16="http://schemas.microsoft.com/office/drawing/2014/main" id="{EC9869E2-384B-93CB-4DDA-1943C273724F}"/>
                    </a:ext>
                  </a:extLst>
                </p:cNvPr>
                <p:cNvSpPr/>
                <p:nvPr/>
              </p:nvSpPr>
              <p:spPr>
                <a:xfrm>
                  <a:off x="284580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comment</a:t>
                  </a:r>
                </a:p>
              </p:txBody>
            </p:sp>
          </p:grpSp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A3C53FF4-AADB-F5DB-CCFD-D90CD104642C}"/>
                  </a:ext>
                </a:extLst>
              </p:cNvPr>
              <p:cNvSpPr/>
              <p:nvPr/>
            </p:nvSpPr>
            <p:spPr>
              <a:xfrm>
                <a:off x="7280085" y="243395"/>
                <a:ext cx="2171143" cy="840516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  <p:sp>
            <p:nvSpPr>
              <p:cNvPr id="37" name="Rectangle : coins arrondis 36">
                <a:extLst>
                  <a:ext uri="{FF2B5EF4-FFF2-40B4-BE49-F238E27FC236}">
                    <a16:creationId xmlns:a16="http://schemas.microsoft.com/office/drawing/2014/main" id="{44D8E050-87C5-7983-D7BA-874A1A9BB1F9}"/>
                  </a:ext>
                </a:extLst>
              </p:cNvPr>
              <p:cNvSpPr/>
              <p:nvPr/>
            </p:nvSpPr>
            <p:spPr>
              <a:xfrm>
                <a:off x="7280085" y="1215818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</p:grpSp>
      </p:grpSp>
      <p:grpSp>
        <p:nvGrpSpPr>
          <p:cNvPr id="157" name="Groupe 156">
            <a:extLst>
              <a:ext uri="{FF2B5EF4-FFF2-40B4-BE49-F238E27FC236}">
                <a16:creationId xmlns:a16="http://schemas.microsoft.com/office/drawing/2014/main" id="{2B5EE2A8-30BD-9151-9611-07AC4AC63050}"/>
              </a:ext>
            </a:extLst>
          </p:cNvPr>
          <p:cNvGrpSpPr/>
          <p:nvPr/>
        </p:nvGrpSpPr>
        <p:grpSpPr>
          <a:xfrm>
            <a:off x="2056917" y="606338"/>
            <a:ext cx="7784569" cy="6077174"/>
            <a:chOff x="2114973" y="606338"/>
            <a:chExt cx="7784569" cy="6077174"/>
          </a:xfrm>
        </p:grpSpPr>
        <p:grpSp>
          <p:nvGrpSpPr>
            <p:cNvPr id="86" name="Groupe 85">
              <a:extLst>
                <a:ext uri="{FF2B5EF4-FFF2-40B4-BE49-F238E27FC236}">
                  <a16:creationId xmlns:a16="http://schemas.microsoft.com/office/drawing/2014/main" id="{6DAB35C4-D6FF-A411-7B03-D2F58474E510}"/>
                </a:ext>
              </a:extLst>
            </p:cNvPr>
            <p:cNvGrpSpPr/>
            <p:nvPr/>
          </p:nvGrpSpPr>
          <p:grpSpPr>
            <a:xfrm>
              <a:off x="2114973" y="606338"/>
              <a:ext cx="421156" cy="6077174"/>
              <a:chOff x="2035990" y="606338"/>
              <a:chExt cx="421156" cy="6077174"/>
            </a:xfrm>
          </p:grpSpPr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57059AC7-9605-CC8F-E679-EEB86255944A}"/>
                  </a:ext>
                </a:extLst>
              </p:cNvPr>
              <p:cNvSpPr txBox="1"/>
              <p:nvPr/>
            </p:nvSpPr>
            <p:spPr>
              <a:xfrm>
                <a:off x="2038442" y="60633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D14</a:t>
                </a:r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2ABA1222-EE09-9B66-81DF-A74E8DEE177B}"/>
                  </a:ext>
                </a:extLst>
              </p:cNvPr>
              <p:cNvSpPr txBox="1"/>
              <p:nvPr/>
            </p:nvSpPr>
            <p:spPr>
              <a:xfrm>
                <a:off x="2038442" y="143904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D14</a:t>
                </a:r>
              </a:p>
            </p:txBody>
          </p:sp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0C277199-04B1-F421-410E-1155E7884198}"/>
                  </a:ext>
                </a:extLst>
              </p:cNvPr>
              <p:cNvSpPr txBox="1"/>
              <p:nvPr/>
            </p:nvSpPr>
            <p:spPr>
              <a:xfrm>
                <a:off x="2038442" y="228198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D14</a:t>
                </a:r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DC7D5D75-B0FE-AF43-FA00-965E6289DD1D}"/>
                  </a:ext>
                </a:extLst>
              </p:cNvPr>
              <p:cNvSpPr txBox="1"/>
              <p:nvPr/>
            </p:nvSpPr>
            <p:spPr>
              <a:xfrm>
                <a:off x="2038442" y="311469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D14</a:t>
                </a:r>
              </a:p>
            </p:txBody>
          </p:sp>
          <p:sp>
            <p:nvSpPr>
              <p:cNvPr id="81" name="ZoneTexte 80">
                <a:extLst>
                  <a:ext uri="{FF2B5EF4-FFF2-40B4-BE49-F238E27FC236}">
                    <a16:creationId xmlns:a16="http://schemas.microsoft.com/office/drawing/2014/main" id="{010AD3E1-FFB1-B0AE-AE57-462FC82D86CD}"/>
                  </a:ext>
                </a:extLst>
              </p:cNvPr>
              <p:cNvSpPr txBox="1"/>
              <p:nvPr/>
            </p:nvSpPr>
            <p:spPr>
              <a:xfrm>
                <a:off x="2035990" y="393802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D14</a:t>
                </a:r>
              </a:p>
            </p:txBody>
          </p:sp>
          <p:sp>
            <p:nvSpPr>
              <p:cNvPr id="82" name="ZoneTexte 81">
                <a:extLst>
                  <a:ext uri="{FF2B5EF4-FFF2-40B4-BE49-F238E27FC236}">
                    <a16:creationId xmlns:a16="http://schemas.microsoft.com/office/drawing/2014/main" id="{A3A1A35A-3A75-DD96-2CEC-2B0C9F64B025}"/>
                  </a:ext>
                </a:extLst>
              </p:cNvPr>
              <p:cNvSpPr txBox="1"/>
              <p:nvPr/>
            </p:nvSpPr>
            <p:spPr>
              <a:xfrm>
                <a:off x="2035990" y="4770732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D14</a:t>
                </a:r>
              </a:p>
            </p:txBody>
          </p:sp>
          <p:sp>
            <p:nvSpPr>
              <p:cNvPr id="83" name="ZoneTexte 82">
                <a:extLst>
                  <a:ext uri="{FF2B5EF4-FFF2-40B4-BE49-F238E27FC236}">
                    <a16:creationId xmlns:a16="http://schemas.microsoft.com/office/drawing/2014/main" id="{DB5E38BC-2D9E-3D95-3431-894DB7352C5D}"/>
                  </a:ext>
                </a:extLst>
              </p:cNvPr>
              <p:cNvSpPr txBox="1"/>
              <p:nvPr/>
            </p:nvSpPr>
            <p:spPr>
              <a:xfrm>
                <a:off x="2035990" y="5604584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D14</a:t>
                </a:r>
              </a:p>
            </p:txBody>
          </p:sp>
          <p:sp>
            <p:nvSpPr>
              <p:cNvPr id="85" name="ZoneTexte 84">
                <a:extLst>
                  <a:ext uri="{FF2B5EF4-FFF2-40B4-BE49-F238E27FC236}">
                    <a16:creationId xmlns:a16="http://schemas.microsoft.com/office/drawing/2014/main" id="{7BA7BB0A-59F6-704E-2611-8E4CA7A11B06}"/>
                  </a:ext>
                </a:extLst>
              </p:cNvPr>
              <p:cNvSpPr txBox="1"/>
              <p:nvPr/>
            </p:nvSpPr>
            <p:spPr>
              <a:xfrm>
                <a:off x="2035990" y="6437291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D14</a:t>
                </a:r>
              </a:p>
            </p:txBody>
          </p:sp>
        </p:grpSp>
        <p:grpSp>
          <p:nvGrpSpPr>
            <p:cNvPr id="87" name="Groupe 86">
              <a:extLst>
                <a:ext uri="{FF2B5EF4-FFF2-40B4-BE49-F238E27FC236}">
                  <a16:creationId xmlns:a16="http://schemas.microsoft.com/office/drawing/2014/main" id="{6D3A6963-EB5E-9A66-AB43-B06E77103985}"/>
                </a:ext>
              </a:extLst>
            </p:cNvPr>
            <p:cNvGrpSpPr/>
            <p:nvPr/>
          </p:nvGrpSpPr>
          <p:grpSpPr>
            <a:xfrm>
              <a:off x="4573640" y="606338"/>
              <a:ext cx="421156" cy="6077174"/>
              <a:chOff x="2035990" y="606338"/>
              <a:chExt cx="421156" cy="6077174"/>
            </a:xfrm>
          </p:grpSpPr>
          <p:sp>
            <p:nvSpPr>
              <p:cNvPr id="88" name="ZoneTexte 87">
                <a:extLst>
                  <a:ext uri="{FF2B5EF4-FFF2-40B4-BE49-F238E27FC236}">
                    <a16:creationId xmlns:a16="http://schemas.microsoft.com/office/drawing/2014/main" id="{43047905-F1E4-A859-CDF9-4FB784FA4980}"/>
                  </a:ext>
                </a:extLst>
              </p:cNvPr>
              <p:cNvSpPr txBox="1"/>
              <p:nvPr/>
            </p:nvSpPr>
            <p:spPr>
              <a:xfrm>
                <a:off x="2038442" y="60633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D14</a:t>
                </a:r>
              </a:p>
            </p:txBody>
          </p:sp>
          <p:sp>
            <p:nvSpPr>
              <p:cNvPr id="89" name="ZoneTexte 88">
                <a:extLst>
                  <a:ext uri="{FF2B5EF4-FFF2-40B4-BE49-F238E27FC236}">
                    <a16:creationId xmlns:a16="http://schemas.microsoft.com/office/drawing/2014/main" id="{6B10D0BB-5804-2108-53E2-CB8BD7656E22}"/>
                  </a:ext>
                </a:extLst>
              </p:cNvPr>
              <p:cNvSpPr txBox="1"/>
              <p:nvPr/>
            </p:nvSpPr>
            <p:spPr>
              <a:xfrm>
                <a:off x="2038442" y="143904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D14</a:t>
                </a:r>
              </a:p>
            </p:txBody>
          </p:sp>
          <p:sp>
            <p:nvSpPr>
              <p:cNvPr id="90" name="ZoneTexte 89">
                <a:extLst>
                  <a:ext uri="{FF2B5EF4-FFF2-40B4-BE49-F238E27FC236}">
                    <a16:creationId xmlns:a16="http://schemas.microsoft.com/office/drawing/2014/main" id="{CD5EC8E2-C249-1B8E-6E2A-956E5CF9FB69}"/>
                  </a:ext>
                </a:extLst>
              </p:cNvPr>
              <p:cNvSpPr txBox="1"/>
              <p:nvPr/>
            </p:nvSpPr>
            <p:spPr>
              <a:xfrm>
                <a:off x="2038442" y="228198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D14</a:t>
                </a:r>
              </a:p>
            </p:txBody>
          </p:sp>
          <p:sp>
            <p:nvSpPr>
              <p:cNvPr id="91" name="ZoneTexte 90">
                <a:extLst>
                  <a:ext uri="{FF2B5EF4-FFF2-40B4-BE49-F238E27FC236}">
                    <a16:creationId xmlns:a16="http://schemas.microsoft.com/office/drawing/2014/main" id="{DADC77D7-1D98-C768-EA9A-20C8F16AA362}"/>
                  </a:ext>
                </a:extLst>
              </p:cNvPr>
              <p:cNvSpPr txBox="1"/>
              <p:nvPr/>
            </p:nvSpPr>
            <p:spPr>
              <a:xfrm>
                <a:off x="2038442" y="311469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D14</a:t>
                </a:r>
              </a:p>
            </p:txBody>
          </p:sp>
          <p:sp>
            <p:nvSpPr>
              <p:cNvPr id="92" name="ZoneTexte 91">
                <a:extLst>
                  <a:ext uri="{FF2B5EF4-FFF2-40B4-BE49-F238E27FC236}">
                    <a16:creationId xmlns:a16="http://schemas.microsoft.com/office/drawing/2014/main" id="{A13CE625-5915-0899-D97C-255BABE1A4EC}"/>
                  </a:ext>
                </a:extLst>
              </p:cNvPr>
              <p:cNvSpPr txBox="1"/>
              <p:nvPr/>
            </p:nvSpPr>
            <p:spPr>
              <a:xfrm>
                <a:off x="2035990" y="393802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D14</a:t>
                </a:r>
              </a:p>
            </p:txBody>
          </p:sp>
          <p:sp>
            <p:nvSpPr>
              <p:cNvPr id="93" name="ZoneTexte 92">
                <a:extLst>
                  <a:ext uri="{FF2B5EF4-FFF2-40B4-BE49-F238E27FC236}">
                    <a16:creationId xmlns:a16="http://schemas.microsoft.com/office/drawing/2014/main" id="{F1A9D7BB-D3C3-1B5F-DA73-4B25C4612BD8}"/>
                  </a:ext>
                </a:extLst>
              </p:cNvPr>
              <p:cNvSpPr txBox="1"/>
              <p:nvPr/>
            </p:nvSpPr>
            <p:spPr>
              <a:xfrm>
                <a:off x="2035990" y="4770732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D14</a:t>
                </a:r>
              </a:p>
            </p:txBody>
          </p:sp>
          <p:sp>
            <p:nvSpPr>
              <p:cNvPr id="94" name="ZoneTexte 93">
                <a:extLst>
                  <a:ext uri="{FF2B5EF4-FFF2-40B4-BE49-F238E27FC236}">
                    <a16:creationId xmlns:a16="http://schemas.microsoft.com/office/drawing/2014/main" id="{0217BD6D-22B1-1DE6-5F30-D220A57F236B}"/>
                  </a:ext>
                </a:extLst>
              </p:cNvPr>
              <p:cNvSpPr txBox="1"/>
              <p:nvPr/>
            </p:nvSpPr>
            <p:spPr>
              <a:xfrm>
                <a:off x="2035990" y="5604584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D14</a:t>
                </a:r>
              </a:p>
            </p:txBody>
          </p:sp>
          <p:sp>
            <p:nvSpPr>
              <p:cNvPr id="96" name="ZoneTexte 95">
                <a:extLst>
                  <a:ext uri="{FF2B5EF4-FFF2-40B4-BE49-F238E27FC236}">
                    <a16:creationId xmlns:a16="http://schemas.microsoft.com/office/drawing/2014/main" id="{C85081E9-0A63-2989-1770-945077D02C88}"/>
                  </a:ext>
                </a:extLst>
              </p:cNvPr>
              <p:cNvSpPr txBox="1"/>
              <p:nvPr/>
            </p:nvSpPr>
            <p:spPr>
              <a:xfrm>
                <a:off x="2035990" y="6437291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D14</a:t>
                </a:r>
              </a:p>
            </p:txBody>
          </p:sp>
        </p:grpSp>
        <p:grpSp>
          <p:nvGrpSpPr>
            <p:cNvPr id="97" name="Groupe 96">
              <a:extLst>
                <a:ext uri="{FF2B5EF4-FFF2-40B4-BE49-F238E27FC236}">
                  <a16:creationId xmlns:a16="http://schemas.microsoft.com/office/drawing/2014/main" id="{2140C267-96F1-3ECF-7230-D8AA4AEB0AE8}"/>
                </a:ext>
              </a:extLst>
            </p:cNvPr>
            <p:cNvGrpSpPr/>
            <p:nvPr/>
          </p:nvGrpSpPr>
          <p:grpSpPr>
            <a:xfrm>
              <a:off x="7022984" y="606338"/>
              <a:ext cx="421156" cy="6077174"/>
              <a:chOff x="2035990" y="606338"/>
              <a:chExt cx="421156" cy="6077174"/>
            </a:xfrm>
          </p:grpSpPr>
          <p:sp>
            <p:nvSpPr>
              <p:cNvPr id="98" name="ZoneTexte 97">
                <a:extLst>
                  <a:ext uri="{FF2B5EF4-FFF2-40B4-BE49-F238E27FC236}">
                    <a16:creationId xmlns:a16="http://schemas.microsoft.com/office/drawing/2014/main" id="{B444421D-231A-CF71-5725-3E4A914A6769}"/>
                  </a:ext>
                </a:extLst>
              </p:cNvPr>
              <p:cNvSpPr txBox="1"/>
              <p:nvPr/>
            </p:nvSpPr>
            <p:spPr>
              <a:xfrm>
                <a:off x="2038442" y="60633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D14</a:t>
                </a:r>
              </a:p>
            </p:txBody>
          </p:sp>
          <p:sp>
            <p:nvSpPr>
              <p:cNvPr id="99" name="ZoneTexte 98">
                <a:extLst>
                  <a:ext uri="{FF2B5EF4-FFF2-40B4-BE49-F238E27FC236}">
                    <a16:creationId xmlns:a16="http://schemas.microsoft.com/office/drawing/2014/main" id="{79192CF7-7EB9-C29E-7087-6F4BC9AE96B5}"/>
                  </a:ext>
                </a:extLst>
              </p:cNvPr>
              <p:cNvSpPr txBox="1"/>
              <p:nvPr/>
            </p:nvSpPr>
            <p:spPr>
              <a:xfrm>
                <a:off x="2038442" y="143904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D14</a:t>
                </a:r>
              </a:p>
            </p:txBody>
          </p:sp>
          <p:sp>
            <p:nvSpPr>
              <p:cNvPr id="100" name="ZoneTexte 99">
                <a:extLst>
                  <a:ext uri="{FF2B5EF4-FFF2-40B4-BE49-F238E27FC236}">
                    <a16:creationId xmlns:a16="http://schemas.microsoft.com/office/drawing/2014/main" id="{A218465A-DB38-6BE6-D6E8-34DF27EE229D}"/>
                  </a:ext>
                </a:extLst>
              </p:cNvPr>
              <p:cNvSpPr txBox="1"/>
              <p:nvPr/>
            </p:nvSpPr>
            <p:spPr>
              <a:xfrm>
                <a:off x="2038442" y="228198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D14</a:t>
                </a:r>
              </a:p>
            </p:txBody>
          </p:sp>
          <p:sp>
            <p:nvSpPr>
              <p:cNvPr id="102" name="ZoneTexte 101">
                <a:extLst>
                  <a:ext uri="{FF2B5EF4-FFF2-40B4-BE49-F238E27FC236}">
                    <a16:creationId xmlns:a16="http://schemas.microsoft.com/office/drawing/2014/main" id="{3CBC93E2-6B85-B2D7-974F-DD0854ECD40F}"/>
                  </a:ext>
                </a:extLst>
              </p:cNvPr>
              <p:cNvSpPr txBox="1"/>
              <p:nvPr/>
            </p:nvSpPr>
            <p:spPr>
              <a:xfrm>
                <a:off x="2038442" y="311469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D14</a:t>
                </a:r>
              </a:p>
            </p:txBody>
          </p:sp>
          <p:sp>
            <p:nvSpPr>
              <p:cNvPr id="103" name="ZoneTexte 102">
                <a:extLst>
                  <a:ext uri="{FF2B5EF4-FFF2-40B4-BE49-F238E27FC236}">
                    <a16:creationId xmlns:a16="http://schemas.microsoft.com/office/drawing/2014/main" id="{A93BFEC9-F17A-2085-0CFD-CE7A35B2310A}"/>
                  </a:ext>
                </a:extLst>
              </p:cNvPr>
              <p:cNvSpPr txBox="1"/>
              <p:nvPr/>
            </p:nvSpPr>
            <p:spPr>
              <a:xfrm>
                <a:off x="2035990" y="393802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D14</a:t>
                </a:r>
              </a:p>
            </p:txBody>
          </p:sp>
          <p:sp>
            <p:nvSpPr>
              <p:cNvPr id="104" name="ZoneTexte 103">
                <a:extLst>
                  <a:ext uri="{FF2B5EF4-FFF2-40B4-BE49-F238E27FC236}">
                    <a16:creationId xmlns:a16="http://schemas.microsoft.com/office/drawing/2014/main" id="{EA45E877-85AF-6C4E-9A3C-9EDA0E5C41FC}"/>
                  </a:ext>
                </a:extLst>
              </p:cNvPr>
              <p:cNvSpPr txBox="1"/>
              <p:nvPr/>
            </p:nvSpPr>
            <p:spPr>
              <a:xfrm>
                <a:off x="2035990" y="4770732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D14</a:t>
                </a:r>
              </a:p>
            </p:txBody>
          </p:sp>
          <p:sp>
            <p:nvSpPr>
              <p:cNvPr id="105" name="ZoneTexte 104">
                <a:extLst>
                  <a:ext uri="{FF2B5EF4-FFF2-40B4-BE49-F238E27FC236}">
                    <a16:creationId xmlns:a16="http://schemas.microsoft.com/office/drawing/2014/main" id="{27E32F93-1ACA-6977-93DC-6F8BD6466EC2}"/>
                  </a:ext>
                </a:extLst>
              </p:cNvPr>
              <p:cNvSpPr txBox="1"/>
              <p:nvPr/>
            </p:nvSpPr>
            <p:spPr>
              <a:xfrm>
                <a:off x="2035990" y="5604584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D14</a:t>
                </a:r>
              </a:p>
            </p:txBody>
          </p:sp>
          <p:sp>
            <p:nvSpPr>
              <p:cNvPr id="106" name="ZoneTexte 105">
                <a:extLst>
                  <a:ext uri="{FF2B5EF4-FFF2-40B4-BE49-F238E27FC236}">
                    <a16:creationId xmlns:a16="http://schemas.microsoft.com/office/drawing/2014/main" id="{07FE336B-97CC-BF4C-4756-8FCE64931D16}"/>
                  </a:ext>
                </a:extLst>
              </p:cNvPr>
              <p:cNvSpPr txBox="1"/>
              <p:nvPr/>
            </p:nvSpPr>
            <p:spPr>
              <a:xfrm>
                <a:off x="2035990" y="6437291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D14</a:t>
                </a:r>
              </a:p>
            </p:txBody>
          </p:sp>
        </p:grpSp>
        <p:grpSp>
          <p:nvGrpSpPr>
            <p:cNvPr id="108" name="Groupe 107">
              <a:extLst>
                <a:ext uri="{FF2B5EF4-FFF2-40B4-BE49-F238E27FC236}">
                  <a16:creationId xmlns:a16="http://schemas.microsoft.com/office/drawing/2014/main" id="{BC557065-6DCB-9E98-EBE5-A400146AD94D}"/>
                </a:ext>
              </a:extLst>
            </p:cNvPr>
            <p:cNvGrpSpPr/>
            <p:nvPr/>
          </p:nvGrpSpPr>
          <p:grpSpPr>
            <a:xfrm>
              <a:off x="9478386" y="606338"/>
              <a:ext cx="421156" cy="6077174"/>
              <a:chOff x="2035990" y="606338"/>
              <a:chExt cx="421156" cy="6077174"/>
            </a:xfrm>
          </p:grpSpPr>
          <p:sp>
            <p:nvSpPr>
              <p:cNvPr id="109" name="ZoneTexte 108">
                <a:extLst>
                  <a:ext uri="{FF2B5EF4-FFF2-40B4-BE49-F238E27FC236}">
                    <a16:creationId xmlns:a16="http://schemas.microsoft.com/office/drawing/2014/main" id="{37EC9477-1BC1-22BC-2CB7-F5553D5364FE}"/>
                  </a:ext>
                </a:extLst>
              </p:cNvPr>
              <p:cNvSpPr txBox="1"/>
              <p:nvPr/>
            </p:nvSpPr>
            <p:spPr>
              <a:xfrm>
                <a:off x="2038442" y="60633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D14</a:t>
                </a:r>
              </a:p>
            </p:txBody>
          </p:sp>
          <p:sp>
            <p:nvSpPr>
              <p:cNvPr id="110" name="ZoneTexte 109">
                <a:extLst>
                  <a:ext uri="{FF2B5EF4-FFF2-40B4-BE49-F238E27FC236}">
                    <a16:creationId xmlns:a16="http://schemas.microsoft.com/office/drawing/2014/main" id="{7868A913-9BC6-0509-8119-E5D31299D75B}"/>
                  </a:ext>
                </a:extLst>
              </p:cNvPr>
              <p:cNvSpPr txBox="1"/>
              <p:nvPr/>
            </p:nvSpPr>
            <p:spPr>
              <a:xfrm>
                <a:off x="2038442" y="143904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D14</a:t>
                </a:r>
              </a:p>
            </p:txBody>
          </p:sp>
          <p:sp>
            <p:nvSpPr>
              <p:cNvPr id="111" name="ZoneTexte 110">
                <a:extLst>
                  <a:ext uri="{FF2B5EF4-FFF2-40B4-BE49-F238E27FC236}">
                    <a16:creationId xmlns:a16="http://schemas.microsoft.com/office/drawing/2014/main" id="{FC3224C8-9F41-E249-6A98-EF67322741B4}"/>
                  </a:ext>
                </a:extLst>
              </p:cNvPr>
              <p:cNvSpPr txBox="1"/>
              <p:nvPr/>
            </p:nvSpPr>
            <p:spPr>
              <a:xfrm>
                <a:off x="2038442" y="228198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D14</a:t>
                </a:r>
              </a:p>
            </p:txBody>
          </p:sp>
          <p:sp>
            <p:nvSpPr>
              <p:cNvPr id="112" name="ZoneTexte 111">
                <a:extLst>
                  <a:ext uri="{FF2B5EF4-FFF2-40B4-BE49-F238E27FC236}">
                    <a16:creationId xmlns:a16="http://schemas.microsoft.com/office/drawing/2014/main" id="{58716CBE-F30E-65A3-20BE-CA47BB9DC570}"/>
                  </a:ext>
                </a:extLst>
              </p:cNvPr>
              <p:cNvSpPr txBox="1"/>
              <p:nvPr/>
            </p:nvSpPr>
            <p:spPr>
              <a:xfrm>
                <a:off x="2038442" y="311469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D14</a:t>
                </a:r>
              </a:p>
            </p:txBody>
          </p:sp>
          <p:sp>
            <p:nvSpPr>
              <p:cNvPr id="114" name="ZoneTexte 113">
                <a:extLst>
                  <a:ext uri="{FF2B5EF4-FFF2-40B4-BE49-F238E27FC236}">
                    <a16:creationId xmlns:a16="http://schemas.microsoft.com/office/drawing/2014/main" id="{6B2045DC-5680-69CF-73AA-44BAA0F1DD5A}"/>
                  </a:ext>
                </a:extLst>
              </p:cNvPr>
              <p:cNvSpPr txBox="1"/>
              <p:nvPr/>
            </p:nvSpPr>
            <p:spPr>
              <a:xfrm>
                <a:off x="2035990" y="393802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D14</a:t>
                </a:r>
              </a:p>
            </p:txBody>
          </p:sp>
          <p:sp>
            <p:nvSpPr>
              <p:cNvPr id="115" name="ZoneTexte 114">
                <a:extLst>
                  <a:ext uri="{FF2B5EF4-FFF2-40B4-BE49-F238E27FC236}">
                    <a16:creationId xmlns:a16="http://schemas.microsoft.com/office/drawing/2014/main" id="{A960E93A-0E87-7C98-DB76-2375F57FECE3}"/>
                  </a:ext>
                </a:extLst>
              </p:cNvPr>
              <p:cNvSpPr txBox="1"/>
              <p:nvPr/>
            </p:nvSpPr>
            <p:spPr>
              <a:xfrm>
                <a:off x="2035990" y="4770732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D14</a:t>
                </a:r>
              </a:p>
            </p:txBody>
          </p:sp>
          <p:sp>
            <p:nvSpPr>
              <p:cNvPr id="116" name="ZoneTexte 115">
                <a:extLst>
                  <a:ext uri="{FF2B5EF4-FFF2-40B4-BE49-F238E27FC236}">
                    <a16:creationId xmlns:a16="http://schemas.microsoft.com/office/drawing/2014/main" id="{93441099-65A6-1965-1D15-245D13C8D9EC}"/>
                  </a:ext>
                </a:extLst>
              </p:cNvPr>
              <p:cNvSpPr txBox="1"/>
              <p:nvPr/>
            </p:nvSpPr>
            <p:spPr>
              <a:xfrm>
                <a:off x="2035990" y="5604584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D14</a:t>
                </a:r>
              </a:p>
            </p:txBody>
          </p:sp>
          <p:sp>
            <p:nvSpPr>
              <p:cNvPr id="117" name="ZoneTexte 116">
                <a:extLst>
                  <a:ext uri="{FF2B5EF4-FFF2-40B4-BE49-F238E27FC236}">
                    <a16:creationId xmlns:a16="http://schemas.microsoft.com/office/drawing/2014/main" id="{A12E6798-A37B-95A5-CC62-DCAB489BE022}"/>
                  </a:ext>
                </a:extLst>
              </p:cNvPr>
              <p:cNvSpPr txBox="1"/>
              <p:nvPr/>
            </p:nvSpPr>
            <p:spPr>
              <a:xfrm>
                <a:off x="2035990" y="6437291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D14</a:t>
                </a:r>
              </a:p>
            </p:txBody>
          </p:sp>
        </p:grpSp>
      </p:grpSp>
      <p:grpSp>
        <p:nvGrpSpPr>
          <p:cNvPr id="156" name="Groupe 155">
            <a:extLst>
              <a:ext uri="{FF2B5EF4-FFF2-40B4-BE49-F238E27FC236}">
                <a16:creationId xmlns:a16="http://schemas.microsoft.com/office/drawing/2014/main" id="{1C65596F-1220-3165-1501-75F6DA4FB7AB}"/>
              </a:ext>
            </a:extLst>
          </p:cNvPr>
          <p:cNvGrpSpPr/>
          <p:nvPr/>
        </p:nvGrpSpPr>
        <p:grpSpPr>
          <a:xfrm>
            <a:off x="2164917" y="174488"/>
            <a:ext cx="7600060" cy="6074093"/>
            <a:chOff x="2164917" y="174488"/>
            <a:chExt cx="7600060" cy="6074093"/>
          </a:xfrm>
        </p:grpSpPr>
        <p:grpSp>
          <p:nvGrpSpPr>
            <p:cNvPr id="128" name="Groupe 127">
              <a:extLst>
                <a:ext uri="{FF2B5EF4-FFF2-40B4-BE49-F238E27FC236}">
                  <a16:creationId xmlns:a16="http://schemas.microsoft.com/office/drawing/2014/main" id="{26036E81-780B-09F2-88C9-339E68A38477}"/>
                </a:ext>
              </a:extLst>
            </p:cNvPr>
            <p:cNvGrpSpPr/>
            <p:nvPr/>
          </p:nvGrpSpPr>
          <p:grpSpPr>
            <a:xfrm>
              <a:off x="7097773" y="174488"/>
              <a:ext cx="209599" cy="6074093"/>
              <a:chOff x="7097773" y="174488"/>
              <a:chExt cx="209599" cy="6074093"/>
            </a:xfrm>
          </p:grpSpPr>
          <p:pic>
            <p:nvPicPr>
              <p:cNvPr id="120" name="Image 119">
                <a:extLst>
                  <a:ext uri="{FF2B5EF4-FFF2-40B4-BE49-F238E27FC236}">
                    <a16:creationId xmlns:a16="http://schemas.microsoft.com/office/drawing/2014/main" id="{B57F5965-60AE-2952-9FA6-1C9009D6F7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74488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1" name="Image 120">
                <a:extLst>
                  <a:ext uri="{FF2B5EF4-FFF2-40B4-BE49-F238E27FC236}">
                    <a16:creationId xmlns:a16="http://schemas.microsoft.com/office/drawing/2014/main" id="{608F26AA-6391-760A-3594-7F6C12C680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014203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2" name="Image 121">
                <a:extLst>
                  <a:ext uri="{FF2B5EF4-FFF2-40B4-BE49-F238E27FC236}">
                    <a16:creationId xmlns:a16="http://schemas.microsoft.com/office/drawing/2014/main" id="{30B58B05-C372-A46B-E944-F6D2CCD6B8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83857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3" name="Image 122">
                <a:extLst>
                  <a:ext uri="{FF2B5EF4-FFF2-40B4-BE49-F238E27FC236}">
                    <a16:creationId xmlns:a16="http://schemas.microsoft.com/office/drawing/2014/main" id="{8DFDE74B-C339-2979-9CA1-ABF2ADCA310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268781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4" name="Image 123">
                <a:extLst>
                  <a:ext uri="{FF2B5EF4-FFF2-40B4-BE49-F238E27FC236}">
                    <a16:creationId xmlns:a16="http://schemas.microsoft.com/office/drawing/2014/main" id="{CB4CA42D-C530-6F90-D46F-996A43E9B2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3525654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5" name="Image 124">
                <a:extLst>
                  <a:ext uri="{FF2B5EF4-FFF2-40B4-BE49-F238E27FC236}">
                    <a16:creationId xmlns:a16="http://schemas.microsoft.com/office/drawing/2014/main" id="{C61E22DA-5D20-28E4-9C76-B0C50C6D6F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4365369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6" name="Image 125">
                <a:extLst>
                  <a:ext uri="{FF2B5EF4-FFF2-40B4-BE49-F238E27FC236}">
                    <a16:creationId xmlns:a16="http://schemas.microsoft.com/office/drawing/2014/main" id="{4C3A15D1-2B8F-D3CA-5022-EC78AE13330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5189742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7" name="Image 126">
                <a:extLst>
                  <a:ext uri="{FF2B5EF4-FFF2-40B4-BE49-F238E27FC236}">
                    <a16:creationId xmlns:a16="http://schemas.microsoft.com/office/drawing/2014/main" id="{229FC32B-CCA0-8A78-DEFD-05B1462AB57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6038982"/>
                <a:ext cx="209599" cy="209599"/>
              </a:xfrm>
              <a:prstGeom prst="rect">
                <a:avLst/>
              </a:prstGeom>
            </p:spPr>
          </p:pic>
        </p:grpSp>
        <p:grpSp>
          <p:nvGrpSpPr>
            <p:cNvPr id="129" name="Groupe 128">
              <a:extLst>
                <a:ext uri="{FF2B5EF4-FFF2-40B4-BE49-F238E27FC236}">
                  <a16:creationId xmlns:a16="http://schemas.microsoft.com/office/drawing/2014/main" id="{2DB2ED61-49CA-9DF1-0967-6F5843AD3CA8}"/>
                </a:ext>
              </a:extLst>
            </p:cNvPr>
            <p:cNvGrpSpPr/>
            <p:nvPr/>
          </p:nvGrpSpPr>
          <p:grpSpPr>
            <a:xfrm>
              <a:off x="9555378" y="174488"/>
              <a:ext cx="209599" cy="6074093"/>
              <a:chOff x="7097773" y="174488"/>
              <a:chExt cx="209599" cy="6074093"/>
            </a:xfrm>
          </p:grpSpPr>
          <p:pic>
            <p:nvPicPr>
              <p:cNvPr id="130" name="Image 129">
                <a:extLst>
                  <a:ext uri="{FF2B5EF4-FFF2-40B4-BE49-F238E27FC236}">
                    <a16:creationId xmlns:a16="http://schemas.microsoft.com/office/drawing/2014/main" id="{638E0FAE-7A7F-6C23-C560-8E7E10379E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74488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1" name="Image 130">
                <a:extLst>
                  <a:ext uri="{FF2B5EF4-FFF2-40B4-BE49-F238E27FC236}">
                    <a16:creationId xmlns:a16="http://schemas.microsoft.com/office/drawing/2014/main" id="{A25B9314-9CCE-C2BA-38B4-9DA6FC4E2B3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014203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2" name="Image 131">
                <a:extLst>
                  <a:ext uri="{FF2B5EF4-FFF2-40B4-BE49-F238E27FC236}">
                    <a16:creationId xmlns:a16="http://schemas.microsoft.com/office/drawing/2014/main" id="{74B87E50-CC62-C47F-61C3-F76589C90C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83857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3" name="Image 132">
                <a:extLst>
                  <a:ext uri="{FF2B5EF4-FFF2-40B4-BE49-F238E27FC236}">
                    <a16:creationId xmlns:a16="http://schemas.microsoft.com/office/drawing/2014/main" id="{B4766410-2B3D-9B66-0343-F982F0B49A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268781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4" name="Image 133">
                <a:extLst>
                  <a:ext uri="{FF2B5EF4-FFF2-40B4-BE49-F238E27FC236}">
                    <a16:creationId xmlns:a16="http://schemas.microsoft.com/office/drawing/2014/main" id="{BBF3B79F-F6CE-7850-C22E-365EED527C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3525654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5" name="Image 134">
                <a:extLst>
                  <a:ext uri="{FF2B5EF4-FFF2-40B4-BE49-F238E27FC236}">
                    <a16:creationId xmlns:a16="http://schemas.microsoft.com/office/drawing/2014/main" id="{4003C3DA-B7A4-F680-2213-B46F1D8AC1D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4365369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6" name="Image 135">
                <a:extLst>
                  <a:ext uri="{FF2B5EF4-FFF2-40B4-BE49-F238E27FC236}">
                    <a16:creationId xmlns:a16="http://schemas.microsoft.com/office/drawing/2014/main" id="{21D8B7E7-8DAC-B1A6-6DA7-57C45D503A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5189742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7" name="Image 136">
                <a:extLst>
                  <a:ext uri="{FF2B5EF4-FFF2-40B4-BE49-F238E27FC236}">
                    <a16:creationId xmlns:a16="http://schemas.microsoft.com/office/drawing/2014/main" id="{97B7FCF0-E732-F2C2-7A61-391ECD16B68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6038982"/>
                <a:ext cx="209599" cy="209599"/>
              </a:xfrm>
              <a:prstGeom prst="rect">
                <a:avLst/>
              </a:prstGeom>
            </p:spPr>
          </p:pic>
        </p:grpSp>
        <p:grpSp>
          <p:nvGrpSpPr>
            <p:cNvPr id="138" name="Groupe 137">
              <a:extLst>
                <a:ext uri="{FF2B5EF4-FFF2-40B4-BE49-F238E27FC236}">
                  <a16:creationId xmlns:a16="http://schemas.microsoft.com/office/drawing/2014/main" id="{502A7742-B51B-147A-3237-0C7109DCFA22}"/>
                </a:ext>
              </a:extLst>
            </p:cNvPr>
            <p:cNvGrpSpPr/>
            <p:nvPr/>
          </p:nvGrpSpPr>
          <p:grpSpPr>
            <a:xfrm>
              <a:off x="2164917" y="174488"/>
              <a:ext cx="209599" cy="6074093"/>
              <a:chOff x="7097773" y="174488"/>
              <a:chExt cx="209599" cy="6074093"/>
            </a:xfrm>
          </p:grpSpPr>
          <p:pic>
            <p:nvPicPr>
              <p:cNvPr id="139" name="Image 138">
                <a:extLst>
                  <a:ext uri="{FF2B5EF4-FFF2-40B4-BE49-F238E27FC236}">
                    <a16:creationId xmlns:a16="http://schemas.microsoft.com/office/drawing/2014/main" id="{9DF2D150-6E3F-EDF7-EC1F-87911F9D21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74488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0" name="Image 139">
                <a:extLst>
                  <a:ext uri="{FF2B5EF4-FFF2-40B4-BE49-F238E27FC236}">
                    <a16:creationId xmlns:a16="http://schemas.microsoft.com/office/drawing/2014/main" id="{2913EEDC-6517-E50F-C00A-1DCFC2427D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014203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1" name="Image 140">
                <a:extLst>
                  <a:ext uri="{FF2B5EF4-FFF2-40B4-BE49-F238E27FC236}">
                    <a16:creationId xmlns:a16="http://schemas.microsoft.com/office/drawing/2014/main" id="{315861D0-4315-8502-6F17-93A779CCB1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83857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2" name="Image 141">
                <a:extLst>
                  <a:ext uri="{FF2B5EF4-FFF2-40B4-BE49-F238E27FC236}">
                    <a16:creationId xmlns:a16="http://schemas.microsoft.com/office/drawing/2014/main" id="{E3886E86-F726-1524-327D-9B8D6226394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268781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3" name="Image 142">
                <a:extLst>
                  <a:ext uri="{FF2B5EF4-FFF2-40B4-BE49-F238E27FC236}">
                    <a16:creationId xmlns:a16="http://schemas.microsoft.com/office/drawing/2014/main" id="{44029D18-D4DE-0885-5BF7-A4387015C9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3525654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4" name="Image 143">
                <a:extLst>
                  <a:ext uri="{FF2B5EF4-FFF2-40B4-BE49-F238E27FC236}">
                    <a16:creationId xmlns:a16="http://schemas.microsoft.com/office/drawing/2014/main" id="{AA60BC42-5A7C-45DC-89A7-9667D829D30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4365369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5" name="Image 144">
                <a:extLst>
                  <a:ext uri="{FF2B5EF4-FFF2-40B4-BE49-F238E27FC236}">
                    <a16:creationId xmlns:a16="http://schemas.microsoft.com/office/drawing/2014/main" id="{EC6C133D-4262-EC79-06C4-78D59D456A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5189742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6" name="Image 145">
                <a:extLst>
                  <a:ext uri="{FF2B5EF4-FFF2-40B4-BE49-F238E27FC236}">
                    <a16:creationId xmlns:a16="http://schemas.microsoft.com/office/drawing/2014/main" id="{2D9E1A13-3172-EABA-DAC3-71CD708099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6038982"/>
                <a:ext cx="209599" cy="209599"/>
              </a:xfrm>
              <a:prstGeom prst="rect">
                <a:avLst/>
              </a:prstGeom>
            </p:spPr>
          </p:pic>
        </p:grpSp>
        <p:grpSp>
          <p:nvGrpSpPr>
            <p:cNvPr id="147" name="Groupe 146">
              <a:extLst>
                <a:ext uri="{FF2B5EF4-FFF2-40B4-BE49-F238E27FC236}">
                  <a16:creationId xmlns:a16="http://schemas.microsoft.com/office/drawing/2014/main" id="{C72E7DEE-9407-4B69-B90D-525921C739B0}"/>
                </a:ext>
              </a:extLst>
            </p:cNvPr>
            <p:cNvGrpSpPr/>
            <p:nvPr/>
          </p:nvGrpSpPr>
          <p:grpSpPr>
            <a:xfrm>
              <a:off x="4622522" y="174488"/>
              <a:ext cx="209599" cy="6074093"/>
              <a:chOff x="7097773" y="174488"/>
              <a:chExt cx="209599" cy="6074093"/>
            </a:xfrm>
          </p:grpSpPr>
          <p:pic>
            <p:nvPicPr>
              <p:cNvPr id="148" name="Image 147">
                <a:extLst>
                  <a:ext uri="{FF2B5EF4-FFF2-40B4-BE49-F238E27FC236}">
                    <a16:creationId xmlns:a16="http://schemas.microsoft.com/office/drawing/2014/main" id="{384730DA-7609-4389-9A95-589CCEE9E5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74488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9" name="Image 148">
                <a:extLst>
                  <a:ext uri="{FF2B5EF4-FFF2-40B4-BE49-F238E27FC236}">
                    <a16:creationId xmlns:a16="http://schemas.microsoft.com/office/drawing/2014/main" id="{79C12D41-7915-CBFF-49B4-849C9FE4BB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014203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0" name="Image 149">
                <a:extLst>
                  <a:ext uri="{FF2B5EF4-FFF2-40B4-BE49-F238E27FC236}">
                    <a16:creationId xmlns:a16="http://schemas.microsoft.com/office/drawing/2014/main" id="{C003FE71-56E2-BE35-9C75-52C7B75E660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83857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1" name="Image 150">
                <a:extLst>
                  <a:ext uri="{FF2B5EF4-FFF2-40B4-BE49-F238E27FC236}">
                    <a16:creationId xmlns:a16="http://schemas.microsoft.com/office/drawing/2014/main" id="{239482A9-3F55-BE40-7767-57FB81A216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268781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2" name="Image 151">
                <a:extLst>
                  <a:ext uri="{FF2B5EF4-FFF2-40B4-BE49-F238E27FC236}">
                    <a16:creationId xmlns:a16="http://schemas.microsoft.com/office/drawing/2014/main" id="{9268FBCC-5323-8D5F-5B20-7513E53734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3525654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3" name="Image 152">
                <a:extLst>
                  <a:ext uri="{FF2B5EF4-FFF2-40B4-BE49-F238E27FC236}">
                    <a16:creationId xmlns:a16="http://schemas.microsoft.com/office/drawing/2014/main" id="{EB5D6AC1-57B5-C42F-DCDE-0476E91E16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4365369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4" name="Image 153">
                <a:extLst>
                  <a:ext uri="{FF2B5EF4-FFF2-40B4-BE49-F238E27FC236}">
                    <a16:creationId xmlns:a16="http://schemas.microsoft.com/office/drawing/2014/main" id="{155D1213-AF64-D789-0A83-940A9423BBD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5189742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5" name="Image 154">
                <a:extLst>
                  <a:ext uri="{FF2B5EF4-FFF2-40B4-BE49-F238E27FC236}">
                    <a16:creationId xmlns:a16="http://schemas.microsoft.com/office/drawing/2014/main" id="{344229DB-9239-E46B-F712-B6175D2E89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6038982"/>
                <a:ext cx="209599" cy="209599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3341683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Fond polygonale sombre avec des lignes dorées">
            <a:extLst>
              <a:ext uri="{FF2B5EF4-FFF2-40B4-BE49-F238E27FC236}">
                <a16:creationId xmlns:a16="http://schemas.microsoft.com/office/drawing/2014/main" id="{C7CB0E2E-EFBE-78FC-3CAC-C0657E0D1E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99"/>
          <a:stretch/>
        </p:blipFill>
        <p:spPr bwMode="auto">
          <a:xfrm>
            <a:off x="-1" y="-6705"/>
            <a:ext cx="9906001" cy="6864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4" name="Groupe 43">
            <a:extLst>
              <a:ext uri="{FF2B5EF4-FFF2-40B4-BE49-F238E27FC236}">
                <a16:creationId xmlns:a16="http://schemas.microsoft.com/office/drawing/2014/main" id="{3D6CFFB7-A34F-E234-5E42-87B7A2F20F13}"/>
              </a:ext>
            </a:extLst>
          </p:cNvPr>
          <p:cNvGrpSpPr/>
          <p:nvPr/>
        </p:nvGrpSpPr>
        <p:grpSpPr>
          <a:xfrm>
            <a:off x="131720" y="132559"/>
            <a:ext cx="9649589" cy="6550953"/>
            <a:chOff x="369676" y="243395"/>
            <a:chExt cx="9166647" cy="7647478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D8F8D994-EA2A-0C78-002F-05D93F05E7AD}"/>
                </a:ext>
              </a:extLst>
            </p:cNvPr>
            <p:cNvGrpSpPr/>
            <p:nvPr/>
          </p:nvGrpSpPr>
          <p:grpSpPr>
            <a:xfrm>
              <a:off x="369676" y="243395"/>
              <a:ext cx="9166647" cy="1812940"/>
              <a:chOff x="284581" y="243395"/>
              <a:chExt cx="9166647" cy="1812940"/>
            </a:xfrm>
          </p:grpSpPr>
          <p:grpSp>
            <p:nvGrpSpPr>
              <p:cNvPr id="3" name="Groupe 2">
                <a:extLst>
                  <a:ext uri="{FF2B5EF4-FFF2-40B4-BE49-F238E27FC236}">
                    <a16:creationId xmlns:a16="http://schemas.microsoft.com/office/drawing/2014/main" id="{AD4BD857-F080-D4D3-F38E-B55F1C73C4D4}"/>
                  </a:ext>
                </a:extLst>
              </p:cNvPr>
              <p:cNvGrpSpPr/>
              <p:nvPr/>
            </p:nvGrpSpPr>
            <p:grpSpPr>
              <a:xfrm>
                <a:off x="284581" y="243395"/>
                <a:ext cx="6836656" cy="1812940"/>
                <a:chOff x="284580" y="243395"/>
                <a:chExt cx="9295476" cy="6173263"/>
              </a:xfrm>
            </p:grpSpPr>
            <p:sp>
              <p:nvSpPr>
                <p:cNvPr id="10" name="Rectangle : coins arrondis 9">
                  <a:extLst>
                    <a:ext uri="{FF2B5EF4-FFF2-40B4-BE49-F238E27FC236}">
                      <a16:creationId xmlns:a16="http://schemas.microsoft.com/office/drawing/2014/main" id="{F5554F7F-0550-DC80-074B-5ED3E1CF0D77}"/>
                    </a:ext>
                  </a:extLst>
                </p:cNvPr>
                <p:cNvSpPr/>
                <p:nvPr/>
              </p:nvSpPr>
              <p:spPr>
                <a:xfrm>
                  <a:off x="284580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hérisson</a:t>
                  </a:r>
                </a:p>
              </p:txBody>
            </p:sp>
            <p:sp>
              <p:nvSpPr>
                <p:cNvPr id="84" name="Rectangle : coins arrondis 83">
                  <a:extLst>
                    <a:ext uri="{FF2B5EF4-FFF2-40B4-BE49-F238E27FC236}">
                      <a16:creationId xmlns:a16="http://schemas.microsoft.com/office/drawing/2014/main" id="{96B8893E-8C40-0E1F-3ADA-452225AA9141}"/>
                    </a:ext>
                  </a:extLst>
                </p:cNvPr>
                <p:cNvSpPr/>
                <p:nvPr/>
              </p:nvSpPr>
              <p:spPr>
                <a:xfrm>
                  <a:off x="3460078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cahier</a:t>
                  </a:r>
                </a:p>
              </p:txBody>
            </p:sp>
            <p:sp>
              <p:nvSpPr>
                <p:cNvPr id="95" name="Rectangle : coins arrondis 94">
                  <a:extLst>
                    <a:ext uri="{FF2B5EF4-FFF2-40B4-BE49-F238E27FC236}">
                      <a16:creationId xmlns:a16="http://schemas.microsoft.com/office/drawing/2014/main" id="{3A49B013-6406-3AAF-1936-407DF80D2D35}"/>
                    </a:ext>
                  </a:extLst>
                </p:cNvPr>
                <p:cNvSpPr/>
                <p:nvPr/>
              </p:nvSpPr>
              <p:spPr>
                <a:xfrm>
                  <a:off x="6628056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cathédrale</a:t>
                  </a:r>
                </a:p>
              </p:txBody>
            </p:sp>
            <p:sp>
              <p:nvSpPr>
                <p:cNvPr id="101" name="Rectangle : coins arrondis 100">
                  <a:extLst>
                    <a:ext uri="{FF2B5EF4-FFF2-40B4-BE49-F238E27FC236}">
                      <a16:creationId xmlns:a16="http://schemas.microsoft.com/office/drawing/2014/main" id="{C1AC2E81-4ADF-CD56-2E6E-EC904D3C31A2}"/>
                    </a:ext>
                  </a:extLst>
                </p:cNvPr>
                <p:cNvSpPr/>
                <p:nvPr/>
              </p:nvSpPr>
              <p:spPr>
                <a:xfrm>
                  <a:off x="3460078" y="3554602"/>
                  <a:ext cx="2952000" cy="2862056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dehors</a:t>
                  </a:r>
                </a:p>
              </p:txBody>
            </p:sp>
            <p:sp>
              <p:nvSpPr>
                <p:cNvPr id="107" name="Rectangle : coins arrondis 106">
                  <a:extLst>
                    <a:ext uri="{FF2B5EF4-FFF2-40B4-BE49-F238E27FC236}">
                      <a16:creationId xmlns:a16="http://schemas.microsoft.com/office/drawing/2014/main" id="{088CC6BE-DCA5-B310-FA9F-E2E52B05E05D}"/>
                    </a:ext>
                  </a:extLst>
                </p:cNvPr>
                <p:cNvSpPr/>
                <p:nvPr/>
              </p:nvSpPr>
              <p:spPr>
                <a:xfrm>
                  <a:off x="6628056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écho</a:t>
                  </a:r>
                </a:p>
              </p:txBody>
            </p:sp>
            <p:sp>
              <p:nvSpPr>
                <p:cNvPr id="113" name="Rectangle : coins arrondis 112">
                  <a:extLst>
                    <a:ext uri="{FF2B5EF4-FFF2-40B4-BE49-F238E27FC236}">
                      <a16:creationId xmlns:a16="http://schemas.microsoft.com/office/drawing/2014/main" id="{74353842-E46E-9240-3CED-F3F73456A63C}"/>
                    </a:ext>
                  </a:extLst>
                </p:cNvPr>
                <p:cNvSpPr/>
                <p:nvPr/>
              </p:nvSpPr>
              <p:spPr>
                <a:xfrm>
                  <a:off x="284580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hiver</a:t>
                  </a:r>
                </a:p>
              </p:txBody>
            </p:sp>
          </p:grpSp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8AC43D6-F7F4-FD97-DE53-2F99AAB13568}"/>
                  </a:ext>
                </a:extLst>
              </p:cNvPr>
              <p:cNvSpPr/>
              <p:nvPr/>
            </p:nvSpPr>
            <p:spPr>
              <a:xfrm>
                <a:off x="7280085" y="243395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1920A05B-BC6B-E5D2-CB2F-E432A831D06F}"/>
                  </a:ext>
                </a:extLst>
              </p:cNvPr>
              <p:cNvSpPr/>
              <p:nvPr/>
            </p:nvSpPr>
            <p:spPr>
              <a:xfrm>
                <a:off x="7280085" y="1215818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</p:grpSp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0CA3527D-69E1-91C2-C6AE-6213D2A9F7BC}"/>
                </a:ext>
              </a:extLst>
            </p:cNvPr>
            <p:cNvGrpSpPr/>
            <p:nvPr/>
          </p:nvGrpSpPr>
          <p:grpSpPr>
            <a:xfrm>
              <a:off x="369676" y="2188241"/>
              <a:ext cx="9166647" cy="1812940"/>
              <a:chOff x="284581" y="243395"/>
              <a:chExt cx="9166647" cy="1812940"/>
            </a:xfrm>
          </p:grpSpPr>
          <p:grpSp>
            <p:nvGrpSpPr>
              <p:cNvPr id="14" name="Groupe 13">
                <a:extLst>
                  <a:ext uri="{FF2B5EF4-FFF2-40B4-BE49-F238E27FC236}">
                    <a16:creationId xmlns:a16="http://schemas.microsoft.com/office/drawing/2014/main" id="{CD4D8C0F-902A-7F99-D56B-88B5FB5DBCAF}"/>
                  </a:ext>
                </a:extLst>
              </p:cNvPr>
              <p:cNvGrpSpPr/>
              <p:nvPr/>
            </p:nvGrpSpPr>
            <p:grpSpPr>
              <a:xfrm>
                <a:off x="284581" y="243395"/>
                <a:ext cx="6836656" cy="1812940"/>
                <a:chOff x="284580" y="243395"/>
                <a:chExt cx="9295476" cy="6173263"/>
              </a:xfrm>
            </p:grpSpPr>
            <p:sp>
              <p:nvSpPr>
                <p:cNvPr id="17" name="Rectangle : coins arrondis 16">
                  <a:extLst>
                    <a:ext uri="{FF2B5EF4-FFF2-40B4-BE49-F238E27FC236}">
                      <a16:creationId xmlns:a16="http://schemas.microsoft.com/office/drawing/2014/main" id="{B17BB40D-6431-3AC9-508B-1BB74B6C2CB9}"/>
                    </a:ext>
                  </a:extLst>
                </p:cNvPr>
                <p:cNvSpPr/>
                <p:nvPr/>
              </p:nvSpPr>
              <p:spPr>
                <a:xfrm>
                  <a:off x="284580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hache</a:t>
                  </a: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F04EAD59-3266-6B73-0F8D-6B0F1B11BFF6}"/>
                    </a:ext>
                  </a:extLst>
                </p:cNvPr>
                <p:cNvSpPr/>
                <p:nvPr/>
              </p:nvSpPr>
              <p:spPr>
                <a:xfrm>
                  <a:off x="3460078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Sahara</a:t>
                  </a:r>
                </a:p>
              </p:txBody>
            </p:sp>
            <p:sp>
              <p:nvSpPr>
                <p:cNvPr id="19" name="Rectangle : coins arrondis 18">
                  <a:extLst>
                    <a:ext uri="{FF2B5EF4-FFF2-40B4-BE49-F238E27FC236}">
                      <a16:creationId xmlns:a16="http://schemas.microsoft.com/office/drawing/2014/main" id="{571CA956-2C94-350A-AB59-7558BE0FED9F}"/>
                    </a:ext>
                  </a:extLst>
                </p:cNvPr>
                <p:cNvSpPr/>
                <p:nvPr/>
              </p:nvSpPr>
              <p:spPr>
                <a:xfrm>
                  <a:off x="6628056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chorale</a:t>
                  </a:r>
                </a:p>
              </p:txBody>
            </p:sp>
            <p:sp>
              <p:nvSpPr>
                <p:cNvPr id="20" name="Rectangle : coins arrondis 19">
                  <a:extLst>
                    <a:ext uri="{FF2B5EF4-FFF2-40B4-BE49-F238E27FC236}">
                      <a16:creationId xmlns:a16="http://schemas.microsoft.com/office/drawing/2014/main" id="{ED101E0A-7910-2801-6833-CDBAF768674E}"/>
                    </a:ext>
                  </a:extLst>
                </p:cNvPr>
                <p:cNvSpPr/>
                <p:nvPr/>
              </p:nvSpPr>
              <p:spPr>
                <a:xfrm>
                  <a:off x="3460078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phrase</a:t>
                  </a:r>
                </a:p>
              </p:txBody>
            </p:sp>
            <p:sp>
              <p:nvSpPr>
                <p:cNvPr id="21" name="Rectangle : coins arrondis 20">
                  <a:extLst>
                    <a:ext uri="{FF2B5EF4-FFF2-40B4-BE49-F238E27FC236}">
                      <a16:creationId xmlns:a16="http://schemas.microsoft.com/office/drawing/2014/main" id="{567121D7-F736-8FD4-C426-DFB9ADFE56C3}"/>
                    </a:ext>
                  </a:extLst>
                </p:cNvPr>
                <p:cNvSpPr/>
                <p:nvPr/>
              </p:nvSpPr>
              <p:spPr>
                <a:xfrm>
                  <a:off x="6628056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archéologie</a:t>
                  </a:r>
                </a:p>
              </p:txBody>
            </p:sp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EB83F3F-22CE-DF53-9336-502F0432FF0B}"/>
                    </a:ext>
                  </a:extLst>
                </p:cNvPr>
                <p:cNvSpPr/>
                <p:nvPr/>
              </p:nvSpPr>
              <p:spPr>
                <a:xfrm>
                  <a:off x="284580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herbe</a:t>
                  </a:r>
                </a:p>
              </p:txBody>
            </p:sp>
          </p:grp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3E094993-D292-F7B3-B3D1-37A56437A6BB}"/>
                  </a:ext>
                </a:extLst>
              </p:cNvPr>
              <p:cNvSpPr/>
              <p:nvPr/>
            </p:nvSpPr>
            <p:spPr>
              <a:xfrm>
                <a:off x="7280085" y="243395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51E3CBFE-477D-5375-2756-D6429C74E65B}"/>
                  </a:ext>
                </a:extLst>
              </p:cNvPr>
              <p:cNvSpPr/>
              <p:nvPr/>
            </p:nvSpPr>
            <p:spPr>
              <a:xfrm>
                <a:off x="7280085" y="1215818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</p:grpSp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BFC4C87F-1D57-E7E5-AD3A-680D1D754168}"/>
                </a:ext>
              </a:extLst>
            </p:cNvPr>
            <p:cNvGrpSpPr/>
            <p:nvPr/>
          </p:nvGrpSpPr>
          <p:grpSpPr>
            <a:xfrm>
              <a:off x="369676" y="4133087"/>
              <a:ext cx="9166647" cy="1812940"/>
              <a:chOff x="284581" y="243395"/>
              <a:chExt cx="9166647" cy="1812940"/>
            </a:xfrm>
          </p:grpSpPr>
          <p:grpSp>
            <p:nvGrpSpPr>
              <p:cNvPr id="25" name="Groupe 24">
                <a:extLst>
                  <a:ext uri="{FF2B5EF4-FFF2-40B4-BE49-F238E27FC236}">
                    <a16:creationId xmlns:a16="http://schemas.microsoft.com/office/drawing/2014/main" id="{659CB31A-E82A-71A8-81DF-F0E509CCF3D1}"/>
                  </a:ext>
                </a:extLst>
              </p:cNvPr>
              <p:cNvGrpSpPr/>
              <p:nvPr/>
            </p:nvGrpSpPr>
            <p:grpSpPr>
              <a:xfrm>
                <a:off x="284581" y="243395"/>
                <a:ext cx="6836656" cy="1812940"/>
                <a:chOff x="284580" y="243395"/>
                <a:chExt cx="9295476" cy="6173263"/>
              </a:xfrm>
            </p:grpSpPr>
            <p:sp>
              <p:nvSpPr>
                <p:cNvPr id="28" name="Rectangle : coins arrondis 27">
                  <a:extLst>
                    <a:ext uri="{FF2B5EF4-FFF2-40B4-BE49-F238E27FC236}">
                      <a16:creationId xmlns:a16="http://schemas.microsoft.com/office/drawing/2014/main" id="{B34C1E25-2724-2675-EDAC-17C73528AEB5}"/>
                    </a:ext>
                  </a:extLst>
                </p:cNvPr>
                <p:cNvSpPr/>
                <p:nvPr/>
              </p:nvSpPr>
              <p:spPr>
                <a:xfrm>
                  <a:off x="284580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hôpital</a:t>
                  </a:r>
                </a:p>
              </p:txBody>
            </p:sp>
            <p:sp>
              <p:nvSpPr>
                <p:cNvPr id="29" name="Rectangle : coins arrondis 28">
                  <a:extLst>
                    <a:ext uri="{FF2B5EF4-FFF2-40B4-BE49-F238E27FC236}">
                      <a16:creationId xmlns:a16="http://schemas.microsoft.com/office/drawing/2014/main" id="{E73C13AB-38DD-DFE8-DE62-D3F53A794B52}"/>
                    </a:ext>
                  </a:extLst>
                </p:cNvPr>
                <p:cNvSpPr/>
                <p:nvPr/>
              </p:nvSpPr>
              <p:spPr>
                <a:xfrm>
                  <a:off x="3460078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phare</a:t>
                  </a:r>
                </a:p>
              </p:txBody>
            </p:sp>
            <p:sp>
              <p:nvSpPr>
                <p:cNvPr id="30" name="Rectangle : coins arrondis 29">
                  <a:extLst>
                    <a:ext uri="{FF2B5EF4-FFF2-40B4-BE49-F238E27FC236}">
                      <a16:creationId xmlns:a16="http://schemas.microsoft.com/office/drawing/2014/main" id="{4F90A02D-5906-2BA4-8551-853433BB008F}"/>
                    </a:ext>
                  </a:extLst>
                </p:cNvPr>
                <p:cNvSpPr/>
                <p:nvPr/>
              </p:nvSpPr>
              <p:spPr>
                <a:xfrm>
                  <a:off x="6628056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2800" dirty="0">
                    <a:solidFill>
                      <a:schemeClr val="tx1"/>
                    </a:solidFill>
                    <a:latin typeface="Andika french compact" panose="02000000000000000000" pitchFamily="2" charset="0"/>
                    <a:ea typeface="Andika french compact" panose="02000000000000000000" pitchFamily="2" charset="0"/>
                    <a:cs typeface="Andika french compact" panose="02000000000000000000" pitchFamily="2" charset="0"/>
                  </a:endParaRPr>
                </a:p>
              </p:txBody>
            </p:sp>
            <p:sp>
              <p:nvSpPr>
                <p:cNvPr id="31" name="Rectangle : coins arrondis 30">
                  <a:extLst>
                    <a:ext uri="{FF2B5EF4-FFF2-40B4-BE49-F238E27FC236}">
                      <a16:creationId xmlns:a16="http://schemas.microsoft.com/office/drawing/2014/main" id="{5112D111-3E23-393A-D436-7D9F310F4013}"/>
                    </a:ext>
                  </a:extLst>
                </p:cNvPr>
                <p:cNvSpPr/>
                <p:nvPr/>
              </p:nvSpPr>
              <p:spPr>
                <a:xfrm>
                  <a:off x="3460078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pharmacie</a:t>
                  </a:r>
                </a:p>
              </p:txBody>
            </p:sp>
            <p:sp>
              <p:nvSpPr>
                <p:cNvPr id="32" name="Rectangle : coins arrondis 31">
                  <a:extLst>
                    <a:ext uri="{FF2B5EF4-FFF2-40B4-BE49-F238E27FC236}">
                      <a16:creationId xmlns:a16="http://schemas.microsoft.com/office/drawing/2014/main" id="{DBAB8191-D2BA-3E5A-38DA-CBA810068301}"/>
                    </a:ext>
                  </a:extLst>
                </p:cNvPr>
                <p:cNvSpPr/>
                <p:nvPr/>
              </p:nvSpPr>
              <p:spPr>
                <a:xfrm>
                  <a:off x="6628056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2800" dirty="0">
                    <a:solidFill>
                      <a:schemeClr val="tx1"/>
                    </a:solidFill>
                    <a:latin typeface="Andika french compact" panose="02000000000000000000" pitchFamily="2" charset="0"/>
                    <a:ea typeface="Andika french compact" panose="02000000000000000000" pitchFamily="2" charset="0"/>
                    <a:cs typeface="Andika french compact" panose="02000000000000000000" pitchFamily="2" charset="0"/>
                  </a:endParaRPr>
                </a:p>
              </p:txBody>
            </p:sp>
            <p:sp>
              <p:nvSpPr>
                <p:cNvPr id="33" name="Rectangle : coins arrondis 32">
                  <a:extLst>
                    <a:ext uri="{FF2B5EF4-FFF2-40B4-BE49-F238E27FC236}">
                      <a16:creationId xmlns:a16="http://schemas.microsoft.com/office/drawing/2014/main" id="{E14C4561-AEC7-FA00-CE8C-0B921448A761}"/>
                    </a:ext>
                  </a:extLst>
                </p:cNvPr>
                <p:cNvSpPr/>
                <p:nvPr/>
              </p:nvSpPr>
              <p:spPr>
                <a:xfrm>
                  <a:off x="284580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histoire</a:t>
                  </a:r>
                </a:p>
              </p:txBody>
            </p:sp>
          </p:grp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5243CA6E-0D76-61E8-3E15-308644A42EB8}"/>
                  </a:ext>
                </a:extLst>
              </p:cNvPr>
              <p:cNvSpPr/>
              <p:nvPr/>
            </p:nvSpPr>
            <p:spPr>
              <a:xfrm>
                <a:off x="7280085" y="243395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77EB21B3-830E-4F5A-729D-A17DF4AEA618}"/>
                  </a:ext>
                </a:extLst>
              </p:cNvPr>
              <p:cNvSpPr/>
              <p:nvPr/>
            </p:nvSpPr>
            <p:spPr>
              <a:xfrm>
                <a:off x="7280085" y="1215818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</p:grpSp>
        <p:grpSp>
          <p:nvGrpSpPr>
            <p:cNvPr id="34" name="Groupe 33">
              <a:extLst>
                <a:ext uri="{FF2B5EF4-FFF2-40B4-BE49-F238E27FC236}">
                  <a16:creationId xmlns:a16="http://schemas.microsoft.com/office/drawing/2014/main" id="{146F9320-A316-88B0-B5FA-213A91CF8951}"/>
                </a:ext>
              </a:extLst>
            </p:cNvPr>
            <p:cNvGrpSpPr/>
            <p:nvPr/>
          </p:nvGrpSpPr>
          <p:grpSpPr>
            <a:xfrm>
              <a:off x="369676" y="6077933"/>
              <a:ext cx="9166647" cy="1812940"/>
              <a:chOff x="284581" y="243395"/>
              <a:chExt cx="9166647" cy="1812940"/>
            </a:xfrm>
          </p:grpSpPr>
          <p:grpSp>
            <p:nvGrpSpPr>
              <p:cNvPr id="35" name="Groupe 34">
                <a:extLst>
                  <a:ext uri="{FF2B5EF4-FFF2-40B4-BE49-F238E27FC236}">
                    <a16:creationId xmlns:a16="http://schemas.microsoft.com/office/drawing/2014/main" id="{3FE2B1A8-6AFD-A38A-92CE-1325323BC35D}"/>
                  </a:ext>
                </a:extLst>
              </p:cNvPr>
              <p:cNvGrpSpPr/>
              <p:nvPr/>
            </p:nvGrpSpPr>
            <p:grpSpPr>
              <a:xfrm>
                <a:off x="284581" y="243395"/>
                <a:ext cx="6836656" cy="1812940"/>
                <a:chOff x="284580" y="243395"/>
                <a:chExt cx="9295476" cy="6173263"/>
              </a:xfrm>
            </p:grpSpPr>
            <p:sp>
              <p:nvSpPr>
                <p:cNvPr id="38" name="Rectangle : coins arrondis 37">
                  <a:extLst>
                    <a:ext uri="{FF2B5EF4-FFF2-40B4-BE49-F238E27FC236}">
                      <a16:creationId xmlns:a16="http://schemas.microsoft.com/office/drawing/2014/main" id="{18EAD824-68E8-E82B-D6F9-F7C1D7A884DE}"/>
                    </a:ext>
                  </a:extLst>
                </p:cNvPr>
                <p:cNvSpPr/>
                <p:nvPr/>
              </p:nvSpPr>
              <p:spPr>
                <a:xfrm>
                  <a:off x="284580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chahuter</a:t>
                  </a:r>
                </a:p>
              </p:txBody>
            </p:sp>
            <p:sp>
              <p:nvSpPr>
                <p:cNvPr id="39" name="Rectangle : coins arrondis 38">
                  <a:extLst>
                    <a:ext uri="{FF2B5EF4-FFF2-40B4-BE49-F238E27FC236}">
                      <a16:creationId xmlns:a16="http://schemas.microsoft.com/office/drawing/2014/main" id="{42D97F02-EC40-43DE-C7F8-F451E1282492}"/>
                    </a:ext>
                  </a:extLst>
                </p:cNvPr>
                <p:cNvSpPr/>
                <p:nvPr/>
              </p:nvSpPr>
              <p:spPr>
                <a:xfrm>
                  <a:off x="3460078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théâtre</a:t>
                  </a:r>
                </a:p>
              </p:txBody>
            </p:sp>
            <p:sp>
              <p:nvSpPr>
                <p:cNvPr id="40" name="Rectangle : coins arrondis 39">
                  <a:extLst>
                    <a:ext uri="{FF2B5EF4-FFF2-40B4-BE49-F238E27FC236}">
                      <a16:creationId xmlns:a16="http://schemas.microsoft.com/office/drawing/2014/main" id="{1F3C63B6-EA21-6B1F-0B6E-15625FDA820B}"/>
                    </a:ext>
                  </a:extLst>
                </p:cNvPr>
                <p:cNvSpPr/>
                <p:nvPr/>
              </p:nvSpPr>
              <p:spPr>
                <a:xfrm>
                  <a:off x="6628056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2800" dirty="0">
                    <a:solidFill>
                      <a:schemeClr val="tx1"/>
                    </a:solidFill>
                    <a:latin typeface="Andika french compact" panose="02000000000000000000" pitchFamily="2" charset="0"/>
                    <a:ea typeface="Andika french compact" panose="02000000000000000000" pitchFamily="2" charset="0"/>
                    <a:cs typeface="Andika french compact" panose="02000000000000000000" pitchFamily="2" charset="0"/>
                  </a:endParaRPr>
                </a:p>
              </p:txBody>
            </p:sp>
            <p:sp>
              <p:nvSpPr>
                <p:cNvPr id="41" name="Rectangle : coins arrondis 40">
                  <a:extLst>
                    <a:ext uri="{FF2B5EF4-FFF2-40B4-BE49-F238E27FC236}">
                      <a16:creationId xmlns:a16="http://schemas.microsoft.com/office/drawing/2014/main" id="{95E7F77A-CDB6-ACB9-3858-7E7A7E50F27B}"/>
                    </a:ext>
                  </a:extLst>
                </p:cNvPr>
                <p:cNvSpPr/>
                <p:nvPr/>
              </p:nvSpPr>
              <p:spPr>
                <a:xfrm>
                  <a:off x="3460078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sympathie</a:t>
                  </a:r>
                </a:p>
              </p:txBody>
            </p:sp>
            <p:sp>
              <p:nvSpPr>
                <p:cNvPr id="42" name="Rectangle : coins arrondis 41">
                  <a:extLst>
                    <a:ext uri="{FF2B5EF4-FFF2-40B4-BE49-F238E27FC236}">
                      <a16:creationId xmlns:a16="http://schemas.microsoft.com/office/drawing/2014/main" id="{0B23CF76-AD54-E6A4-C745-E781B725B85A}"/>
                    </a:ext>
                  </a:extLst>
                </p:cNvPr>
                <p:cNvSpPr/>
                <p:nvPr/>
              </p:nvSpPr>
              <p:spPr>
                <a:xfrm>
                  <a:off x="6628056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2800" dirty="0">
                    <a:solidFill>
                      <a:schemeClr val="tx1"/>
                    </a:solidFill>
                    <a:latin typeface="Andika french compact" panose="02000000000000000000" pitchFamily="2" charset="0"/>
                    <a:ea typeface="Andika french compact" panose="02000000000000000000" pitchFamily="2" charset="0"/>
                    <a:cs typeface="Andika french compact" panose="02000000000000000000" pitchFamily="2" charset="0"/>
                  </a:endParaRPr>
                </a:p>
              </p:txBody>
            </p:sp>
            <p:sp>
              <p:nvSpPr>
                <p:cNvPr id="43" name="Rectangle : coins arrondis 42">
                  <a:extLst>
                    <a:ext uri="{FF2B5EF4-FFF2-40B4-BE49-F238E27FC236}">
                      <a16:creationId xmlns:a16="http://schemas.microsoft.com/office/drawing/2014/main" id="{EC9869E2-384B-93CB-4DDA-1943C273724F}"/>
                    </a:ext>
                  </a:extLst>
                </p:cNvPr>
                <p:cNvSpPr/>
                <p:nvPr/>
              </p:nvSpPr>
              <p:spPr>
                <a:xfrm>
                  <a:off x="284580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véhicule</a:t>
                  </a:r>
                </a:p>
              </p:txBody>
            </p:sp>
          </p:grpSp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A3C53FF4-AADB-F5DB-CCFD-D90CD104642C}"/>
                  </a:ext>
                </a:extLst>
              </p:cNvPr>
              <p:cNvSpPr/>
              <p:nvPr/>
            </p:nvSpPr>
            <p:spPr>
              <a:xfrm>
                <a:off x="7280085" y="243395"/>
                <a:ext cx="2171143" cy="840516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  <p:sp>
            <p:nvSpPr>
              <p:cNvPr id="37" name="Rectangle : coins arrondis 36">
                <a:extLst>
                  <a:ext uri="{FF2B5EF4-FFF2-40B4-BE49-F238E27FC236}">
                    <a16:creationId xmlns:a16="http://schemas.microsoft.com/office/drawing/2014/main" id="{44D8E050-87C5-7983-D7BA-874A1A9BB1F9}"/>
                  </a:ext>
                </a:extLst>
              </p:cNvPr>
              <p:cNvSpPr/>
              <p:nvPr/>
            </p:nvSpPr>
            <p:spPr>
              <a:xfrm>
                <a:off x="7280085" y="1215818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</p:grpSp>
      </p:grpSp>
      <p:grpSp>
        <p:nvGrpSpPr>
          <p:cNvPr id="157" name="Groupe 156">
            <a:extLst>
              <a:ext uri="{FF2B5EF4-FFF2-40B4-BE49-F238E27FC236}">
                <a16:creationId xmlns:a16="http://schemas.microsoft.com/office/drawing/2014/main" id="{2B5EE2A8-30BD-9151-9611-07AC4AC63050}"/>
              </a:ext>
            </a:extLst>
          </p:cNvPr>
          <p:cNvGrpSpPr/>
          <p:nvPr/>
        </p:nvGrpSpPr>
        <p:grpSpPr>
          <a:xfrm>
            <a:off x="2056917" y="606338"/>
            <a:ext cx="7784569" cy="6077174"/>
            <a:chOff x="2114973" y="606338"/>
            <a:chExt cx="7784569" cy="6077174"/>
          </a:xfrm>
        </p:grpSpPr>
        <p:grpSp>
          <p:nvGrpSpPr>
            <p:cNvPr id="86" name="Groupe 85">
              <a:extLst>
                <a:ext uri="{FF2B5EF4-FFF2-40B4-BE49-F238E27FC236}">
                  <a16:creationId xmlns:a16="http://schemas.microsoft.com/office/drawing/2014/main" id="{6DAB35C4-D6FF-A411-7B03-D2F58474E510}"/>
                </a:ext>
              </a:extLst>
            </p:cNvPr>
            <p:cNvGrpSpPr/>
            <p:nvPr/>
          </p:nvGrpSpPr>
          <p:grpSpPr>
            <a:xfrm>
              <a:off x="2114973" y="606338"/>
              <a:ext cx="421156" cy="6077174"/>
              <a:chOff x="2035990" y="606338"/>
              <a:chExt cx="421156" cy="6077174"/>
            </a:xfrm>
          </p:grpSpPr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57059AC7-9605-CC8F-E679-EEB86255944A}"/>
                  </a:ext>
                </a:extLst>
              </p:cNvPr>
              <p:cNvSpPr txBox="1"/>
              <p:nvPr/>
            </p:nvSpPr>
            <p:spPr>
              <a:xfrm>
                <a:off x="2038442" y="60633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D15</a:t>
                </a:r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2ABA1222-EE09-9B66-81DF-A74E8DEE177B}"/>
                  </a:ext>
                </a:extLst>
              </p:cNvPr>
              <p:cNvSpPr txBox="1"/>
              <p:nvPr/>
            </p:nvSpPr>
            <p:spPr>
              <a:xfrm>
                <a:off x="2038442" y="143904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D15</a:t>
                </a:r>
              </a:p>
            </p:txBody>
          </p:sp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0C277199-04B1-F421-410E-1155E7884198}"/>
                  </a:ext>
                </a:extLst>
              </p:cNvPr>
              <p:cNvSpPr txBox="1"/>
              <p:nvPr/>
            </p:nvSpPr>
            <p:spPr>
              <a:xfrm>
                <a:off x="2038442" y="228198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D15</a:t>
                </a:r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DC7D5D75-B0FE-AF43-FA00-965E6289DD1D}"/>
                  </a:ext>
                </a:extLst>
              </p:cNvPr>
              <p:cNvSpPr txBox="1"/>
              <p:nvPr/>
            </p:nvSpPr>
            <p:spPr>
              <a:xfrm>
                <a:off x="2038442" y="311469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D15</a:t>
                </a:r>
              </a:p>
            </p:txBody>
          </p:sp>
          <p:sp>
            <p:nvSpPr>
              <p:cNvPr id="81" name="ZoneTexte 80">
                <a:extLst>
                  <a:ext uri="{FF2B5EF4-FFF2-40B4-BE49-F238E27FC236}">
                    <a16:creationId xmlns:a16="http://schemas.microsoft.com/office/drawing/2014/main" id="{010AD3E1-FFB1-B0AE-AE57-462FC82D86CD}"/>
                  </a:ext>
                </a:extLst>
              </p:cNvPr>
              <p:cNvSpPr txBox="1"/>
              <p:nvPr/>
            </p:nvSpPr>
            <p:spPr>
              <a:xfrm>
                <a:off x="2035990" y="393802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D15</a:t>
                </a:r>
              </a:p>
            </p:txBody>
          </p:sp>
          <p:sp>
            <p:nvSpPr>
              <p:cNvPr id="82" name="ZoneTexte 81">
                <a:extLst>
                  <a:ext uri="{FF2B5EF4-FFF2-40B4-BE49-F238E27FC236}">
                    <a16:creationId xmlns:a16="http://schemas.microsoft.com/office/drawing/2014/main" id="{A3A1A35A-3A75-DD96-2CEC-2B0C9F64B025}"/>
                  </a:ext>
                </a:extLst>
              </p:cNvPr>
              <p:cNvSpPr txBox="1"/>
              <p:nvPr/>
            </p:nvSpPr>
            <p:spPr>
              <a:xfrm>
                <a:off x="2035990" y="4770732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D15</a:t>
                </a:r>
              </a:p>
            </p:txBody>
          </p:sp>
          <p:sp>
            <p:nvSpPr>
              <p:cNvPr id="83" name="ZoneTexte 82">
                <a:extLst>
                  <a:ext uri="{FF2B5EF4-FFF2-40B4-BE49-F238E27FC236}">
                    <a16:creationId xmlns:a16="http://schemas.microsoft.com/office/drawing/2014/main" id="{DB5E38BC-2D9E-3D95-3431-894DB7352C5D}"/>
                  </a:ext>
                </a:extLst>
              </p:cNvPr>
              <p:cNvSpPr txBox="1"/>
              <p:nvPr/>
            </p:nvSpPr>
            <p:spPr>
              <a:xfrm>
                <a:off x="2035990" y="5604584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D15</a:t>
                </a:r>
              </a:p>
            </p:txBody>
          </p:sp>
          <p:sp>
            <p:nvSpPr>
              <p:cNvPr id="85" name="ZoneTexte 84">
                <a:extLst>
                  <a:ext uri="{FF2B5EF4-FFF2-40B4-BE49-F238E27FC236}">
                    <a16:creationId xmlns:a16="http://schemas.microsoft.com/office/drawing/2014/main" id="{7BA7BB0A-59F6-704E-2611-8E4CA7A11B06}"/>
                  </a:ext>
                </a:extLst>
              </p:cNvPr>
              <p:cNvSpPr txBox="1"/>
              <p:nvPr/>
            </p:nvSpPr>
            <p:spPr>
              <a:xfrm>
                <a:off x="2035990" y="6437291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D15</a:t>
                </a:r>
              </a:p>
            </p:txBody>
          </p:sp>
        </p:grpSp>
        <p:grpSp>
          <p:nvGrpSpPr>
            <p:cNvPr id="87" name="Groupe 86">
              <a:extLst>
                <a:ext uri="{FF2B5EF4-FFF2-40B4-BE49-F238E27FC236}">
                  <a16:creationId xmlns:a16="http://schemas.microsoft.com/office/drawing/2014/main" id="{6D3A6963-EB5E-9A66-AB43-B06E77103985}"/>
                </a:ext>
              </a:extLst>
            </p:cNvPr>
            <p:cNvGrpSpPr/>
            <p:nvPr/>
          </p:nvGrpSpPr>
          <p:grpSpPr>
            <a:xfrm>
              <a:off x="4573640" y="606338"/>
              <a:ext cx="421156" cy="6077174"/>
              <a:chOff x="2035990" y="606338"/>
              <a:chExt cx="421156" cy="6077174"/>
            </a:xfrm>
          </p:grpSpPr>
          <p:sp>
            <p:nvSpPr>
              <p:cNvPr id="88" name="ZoneTexte 87">
                <a:extLst>
                  <a:ext uri="{FF2B5EF4-FFF2-40B4-BE49-F238E27FC236}">
                    <a16:creationId xmlns:a16="http://schemas.microsoft.com/office/drawing/2014/main" id="{43047905-F1E4-A859-CDF9-4FB784FA4980}"/>
                  </a:ext>
                </a:extLst>
              </p:cNvPr>
              <p:cNvSpPr txBox="1"/>
              <p:nvPr/>
            </p:nvSpPr>
            <p:spPr>
              <a:xfrm>
                <a:off x="2038442" y="60633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D15</a:t>
                </a:r>
              </a:p>
            </p:txBody>
          </p:sp>
          <p:sp>
            <p:nvSpPr>
              <p:cNvPr id="89" name="ZoneTexte 88">
                <a:extLst>
                  <a:ext uri="{FF2B5EF4-FFF2-40B4-BE49-F238E27FC236}">
                    <a16:creationId xmlns:a16="http://schemas.microsoft.com/office/drawing/2014/main" id="{6B10D0BB-5804-2108-53E2-CB8BD7656E22}"/>
                  </a:ext>
                </a:extLst>
              </p:cNvPr>
              <p:cNvSpPr txBox="1"/>
              <p:nvPr/>
            </p:nvSpPr>
            <p:spPr>
              <a:xfrm>
                <a:off x="2038442" y="143904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D15</a:t>
                </a:r>
              </a:p>
            </p:txBody>
          </p:sp>
          <p:sp>
            <p:nvSpPr>
              <p:cNvPr id="90" name="ZoneTexte 89">
                <a:extLst>
                  <a:ext uri="{FF2B5EF4-FFF2-40B4-BE49-F238E27FC236}">
                    <a16:creationId xmlns:a16="http://schemas.microsoft.com/office/drawing/2014/main" id="{CD5EC8E2-C249-1B8E-6E2A-956E5CF9FB69}"/>
                  </a:ext>
                </a:extLst>
              </p:cNvPr>
              <p:cNvSpPr txBox="1"/>
              <p:nvPr/>
            </p:nvSpPr>
            <p:spPr>
              <a:xfrm>
                <a:off x="2038442" y="228198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D15</a:t>
                </a:r>
              </a:p>
            </p:txBody>
          </p:sp>
          <p:sp>
            <p:nvSpPr>
              <p:cNvPr id="91" name="ZoneTexte 90">
                <a:extLst>
                  <a:ext uri="{FF2B5EF4-FFF2-40B4-BE49-F238E27FC236}">
                    <a16:creationId xmlns:a16="http://schemas.microsoft.com/office/drawing/2014/main" id="{DADC77D7-1D98-C768-EA9A-20C8F16AA362}"/>
                  </a:ext>
                </a:extLst>
              </p:cNvPr>
              <p:cNvSpPr txBox="1"/>
              <p:nvPr/>
            </p:nvSpPr>
            <p:spPr>
              <a:xfrm>
                <a:off x="2038442" y="311469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D15</a:t>
                </a:r>
              </a:p>
            </p:txBody>
          </p:sp>
          <p:sp>
            <p:nvSpPr>
              <p:cNvPr id="92" name="ZoneTexte 91">
                <a:extLst>
                  <a:ext uri="{FF2B5EF4-FFF2-40B4-BE49-F238E27FC236}">
                    <a16:creationId xmlns:a16="http://schemas.microsoft.com/office/drawing/2014/main" id="{A13CE625-5915-0899-D97C-255BABE1A4EC}"/>
                  </a:ext>
                </a:extLst>
              </p:cNvPr>
              <p:cNvSpPr txBox="1"/>
              <p:nvPr/>
            </p:nvSpPr>
            <p:spPr>
              <a:xfrm>
                <a:off x="2035990" y="393802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D15</a:t>
                </a:r>
              </a:p>
            </p:txBody>
          </p:sp>
          <p:sp>
            <p:nvSpPr>
              <p:cNvPr id="93" name="ZoneTexte 92">
                <a:extLst>
                  <a:ext uri="{FF2B5EF4-FFF2-40B4-BE49-F238E27FC236}">
                    <a16:creationId xmlns:a16="http://schemas.microsoft.com/office/drawing/2014/main" id="{F1A9D7BB-D3C3-1B5F-DA73-4B25C4612BD8}"/>
                  </a:ext>
                </a:extLst>
              </p:cNvPr>
              <p:cNvSpPr txBox="1"/>
              <p:nvPr/>
            </p:nvSpPr>
            <p:spPr>
              <a:xfrm>
                <a:off x="2035990" y="4770732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D15</a:t>
                </a:r>
              </a:p>
            </p:txBody>
          </p:sp>
          <p:sp>
            <p:nvSpPr>
              <p:cNvPr id="94" name="ZoneTexte 93">
                <a:extLst>
                  <a:ext uri="{FF2B5EF4-FFF2-40B4-BE49-F238E27FC236}">
                    <a16:creationId xmlns:a16="http://schemas.microsoft.com/office/drawing/2014/main" id="{0217BD6D-22B1-1DE6-5F30-D220A57F236B}"/>
                  </a:ext>
                </a:extLst>
              </p:cNvPr>
              <p:cNvSpPr txBox="1"/>
              <p:nvPr/>
            </p:nvSpPr>
            <p:spPr>
              <a:xfrm>
                <a:off x="2035990" y="5604584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D15</a:t>
                </a:r>
              </a:p>
            </p:txBody>
          </p:sp>
          <p:sp>
            <p:nvSpPr>
              <p:cNvPr id="96" name="ZoneTexte 95">
                <a:extLst>
                  <a:ext uri="{FF2B5EF4-FFF2-40B4-BE49-F238E27FC236}">
                    <a16:creationId xmlns:a16="http://schemas.microsoft.com/office/drawing/2014/main" id="{C85081E9-0A63-2989-1770-945077D02C88}"/>
                  </a:ext>
                </a:extLst>
              </p:cNvPr>
              <p:cNvSpPr txBox="1"/>
              <p:nvPr/>
            </p:nvSpPr>
            <p:spPr>
              <a:xfrm>
                <a:off x="2035990" y="6437291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D15</a:t>
                </a:r>
              </a:p>
            </p:txBody>
          </p:sp>
        </p:grpSp>
        <p:grpSp>
          <p:nvGrpSpPr>
            <p:cNvPr id="97" name="Groupe 96">
              <a:extLst>
                <a:ext uri="{FF2B5EF4-FFF2-40B4-BE49-F238E27FC236}">
                  <a16:creationId xmlns:a16="http://schemas.microsoft.com/office/drawing/2014/main" id="{2140C267-96F1-3ECF-7230-D8AA4AEB0AE8}"/>
                </a:ext>
              </a:extLst>
            </p:cNvPr>
            <p:cNvGrpSpPr/>
            <p:nvPr/>
          </p:nvGrpSpPr>
          <p:grpSpPr>
            <a:xfrm>
              <a:off x="7022984" y="606338"/>
              <a:ext cx="421156" cy="6077174"/>
              <a:chOff x="2035990" y="606338"/>
              <a:chExt cx="421156" cy="6077174"/>
            </a:xfrm>
          </p:grpSpPr>
          <p:sp>
            <p:nvSpPr>
              <p:cNvPr id="98" name="ZoneTexte 97">
                <a:extLst>
                  <a:ext uri="{FF2B5EF4-FFF2-40B4-BE49-F238E27FC236}">
                    <a16:creationId xmlns:a16="http://schemas.microsoft.com/office/drawing/2014/main" id="{B444421D-231A-CF71-5725-3E4A914A6769}"/>
                  </a:ext>
                </a:extLst>
              </p:cNvPr>
              <p:cNvSpPr txBox="1"/>
              <p:nvPr/>
            </p:nvSpPr>
            <p:spPr>
              <a:xfrm>
                <a:off x="2038442" y="60633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D15</a:t>
                </a:r>
              </a:p>
            </p:txBody>
          </p:sp>
          <p:sp>
            <p:nvSpPr>
              <p:cNvPr id="99" name="ZoneTexte 98">
                <a:extLst>
                  <a:ext uri="{FF2B5EF4-FFF2-40B4-BE49-F238E27FC236}">
                    <a16:creationId xmlns:a16="http://schemas.microsoft.com/office/drawing/2014/main" id="{79192CF7-7EB9-C29E-7087-6F4BC9AE96B5}"/>
                  </a:ext>
                </a:extLst>
              </p:cNvPr>
              <p:cNvSpPr txBox="1"/>
              <p:nvPr/>
            </p:nvSpPr>
            <p:spPr>
              <a:xfrm>
                <a:off x="2038442" y="143904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D15</a:t>
                </a:r>
              </a:p>
            </p:txBody>
          </p:sp>
          <p:sp>
            <p:nvSpPr>
              <p:cNvPr id="100" name="ZoneTexte 99">
                <a:extLst>
                  <a:ext uri="{FF2B5EF4-FFF2-40B4-BE49-F238E27FC236}">
                    <a16:creationId xmlns:a16="http://schemas.microsoft.com/office/drawing/2014/main" id="{A218465A-DB38-6BE6-D6E8-34DF27EE229D}"/>
                  </a:ext>
                </a:extLst>
              </p:cNvPr>
              <p:cNvSpPr txBox="1"/>
              <p:nvPr/>
            </p:nvSpPr>
            <p:spPr>
              <a:xfrm>
                <a:off x="2038442" y="228198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D15</a:t>
                </a:r>
              </a:p>
            </p:txBody>
          </p:sp>
          <p:sp>
            <p:nvSpPr>
              <p:cNvPr id="102" name="ZoneTexte 101">
                <a:extLst>
                  <a:ext uri="{FF2B5EF4-FFF2-40B4-BE49-F238E27FC236}">
                    <a16:creationId xmlns:a16="http://schemas.microsoft.com/office/drawing/2014/main" id="{3CBC93E2-6B85-B2D7-974F-DD0854ECD40F}"/>
                  </a:ext>
                </a:extLst>
              </p:cNvPr>
              <p:cNvSpPr txBox="1"/>
              <p:nvPr/>
            </p:nvSpPr>
            <p:spPr>
              <a:xfrm>
                <a:off x="2038442" y="311469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D15</a:t>
                </a:r>
              </a:p>
            </p:txBody>
          </p:sp>
          <p:sp>
            <p:nvSpPr>
              <p:cNvPr id="103" name="ZoneTexte 102">
                <a:extLst>
                  <a:ext uri="{FF2B5EF4-FFF2-40B4-BE49-F238E27FC236}">
                    <a16:creationId xmlns:a16="http://schemas.microsoft.com/office/drawing/2014/main" id="{A93BFEC9-F17A-2085-0CFD-CE7A35B2310A}"/>
                  </a:ext>
                </a:extLst>
              </p:cNvPr>
              <p:cNvSpPr txBox="1"/>
              <p:nvPr/>
            </p:nvSpPr>
            <p:spPr>
              <a:xfrm>
                <a:off x="2035990" y="393802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D15</a:t>
                </a:r>
              </a:p>
            </p:txBody>
          </p:sp>
          <p:sp>
            <p:nvSpPr>
              <p:cNvPr id="104" name="ZoneTexte 103">
                <a:extLst>
                  <a:ext uri="{FF2B5EF4-FFF2-40B4-BE49-F238E27FC236}">
                    <a16:creationId xmlns:a16="http://schemas.microsoft.com/office/drawing/2014/main" id="{EA45E877-85AF-6C4E-9A3C-9EDA0E5C41FC}"/>
                  </a:ext>
                </a:extLst>
              </p:cNvPr>
              <p:cNvSpPr txBox="1"/>
              <p:nvPr/>
            </p:nvSpPr>
            <p:spPr>
              <a:xfrm>
                <a:off x="2035990" y="4770732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D15</a:t>
                </a:r>
              </a:p>
            </p:txBody>
          </p:sp>
          <p:sp>
            <p:nvSpPr>
              <p:cNvPr id="105" name="ZoneTexte 104">
                <a:extLst>
                  <a:ext uri="{FF2B5EF4-FFF2-40B4-BE49-F238E27FC236}">
                    <a16:creationId xmlns:a16="http://schemas.microsoft.com/office/drawing/2014/main" id="{27E32F93-1ACA-6977-93DC-6F8BD6466EC2}"/>
                  </a:ext>
                </a:extLst>
              </p:cNvPr>
              <p:cNvSpPr txBox="1"/>
              <p:nvPr/>
            </p:nvSpPr>
            <p:spPr>
              <a:xfrm>
                <a:off x="2035990" y="5604584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D15</a:t>
                </a:r>
              </a:p>
            </p:txBody>
          </p:sp>
          <p:sp>
            <p:nvSpPr>
              <p:cNvPr id="106" name="ZoneTexte 105">
                <a:extLst>
                  <a:ext uri="{FF2B5EF4-FFF2-40B4-BE49-F238E27FC236}">
                    <a16:creationId xmlns:a16="http://schemas.microsoft.com/office/drawing/2014/main" id="{07FE336B-97CC-BF4C-4756-8FCE64931D16}"/>
                  </a:ext>
                </a:extLst>
              </p:cNvPr>
              <p:cNvSpPr txBox="1"/>
              <p:nvPr/>
            </p:nvSpPr>
            <p:spPr>
              <a:xfrm>
                <a:off x="2035990" y="6437291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D15</a:t>
                </a:r>
              </a:p>
            </p:txBody>
          </p:sp>
        </p:grpSp>
        <p:grpSp>
          <p:nvGrpSpPr>
            <p:cNvPr id="108" name="Groupe 107">
              <a:extLst>
                <a:ext uri="{FF2B5EF4-FFF2-40B4-BE49-F238E27FC236}">
                  <a16:creationId xmlns:a16="http://schemas.microsoft.com/office/drawing/2014/main" id="{BC557065-6DCB-9E98-EBE5-A400146AD94D}"/>
                </a:ext>
              </a:extLst>
            </p:cNvPr>
            <p:cNvGrpSpPr/>
            <p:nvPr/>
          </p:nvGrpSpPr>
          <p:grpSpPr>
            <a:xfrm>
              <a:off x="9478386" y="606338"/>
              <a:ext cx="421156" cy="6077174"/>
              <a:chOff x="2035990" y="606338"/>
              <a:chExt cx="421156" cy="6077174"/>
            </a:xfrm>
          </p:grpSpPr>
          <p:sp>
            <p:nvSpPr>
              <p:cNvPr id="109" name="ZoneTexte 108">
                <a:extLst>
                  <a:ext uri="{FF2B5EF4-FFF2-40B4-BE49-F238E27FC236}">
                    <a16:creationId xmlns:a16="http://schemas.microsoft.com/office/drawing/2014/main" id="{37EC9477-1BC1-22BC-2CB7-F5553D5364FE}"/>
                  </a:ext>
                </a:extLst>
              </p:cNvPr>
              <p:cNvSpPr txBox="1"/>
              <p:nvPr/>
            </p:nvSpPr>
            <p:spPr>
              <a:xfrm>
                <a:off x="2038442" y="60633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D15</a:t>
                </a:r>
              </a:p>
            </p:txBody>
          </p:sp>
          <p:sp>
            <p:nvSpPr>
              <p:cNvPr id="110" name="ZoneTexte 109">
                <a:extLst>
                  <a:ext uri="{FF2B5EF4-FFF2-40B4-BE49-F238E27FC236}">
                    <a16:creationId xmlns:a16="http://schemas.microsoft.com/office/drawing/2014/main" id="{7868A913-9BC6-0509-8119-E5D31299D75B}"/>
                  </a:ext>
                </a:extLst>
              </p:cNvPr>
              <p:cNvSpPr txBox="1"/>
              <p:nvPr/>
            </p:nvSpPr>
            <p:spPr>
              <a:xfrm>
                <a:off x="2038442" y="143904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D15</a:t>
                </a:r>
              </a:p>
            </p:txBody>
          </p:sp>
          <p:sp>
            <p:nvSpPr>
              <p:cNvPr id="111" name="ZoneTexte 110">
                <a:extLst>
                  <a:ext uri="{FF2B5EF4-FFF2-40B4-BE49-F238E27FC236}">
                    <a16:creationId xmlns:a16="http://schemas.microsoft.com/office/drawing/2014/main" id="{FC3224C8-9F41-E249-6A98-EF67322741B4}"/>
                  </a:ext>
                </a:extLst>
              </p:cNvPr>
              <p:cNvSpPr txBox="1"/>
              <p:nvPr/>
            </p:nvSpPr>
            <p:spPr>
              <a:xfrm>
                <a:off x="2038442" y="228198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D15</a:t>
                </a:r>
              </a:p>
            </p:txBody>
          </p:sp>
          <p:sp>
            <p:nvSpPr>
              <p:cNvPr id="112" name="ZoneTexte 111">
                <a:extLst>
                  <a:ext uri="{FF2B5EF4-FFF2-40B4-BE49-F238E27FC236}">
                    <a16:creationId xmlns:a16="http://schemas.microsoft.com/office/drawing/2014/main" id="{58716CBE-F30E-65A3-20BE-CA47BB9DC570}"/>
                  </a:ext>
                </a:extLst>
              </p:cNvPr>
              <p:cNvSpPr txBox="1"/>
              <p:nvPr/>
            </p:nvSpPr>
            <p:spPr>
              <a:xfrm>
                <a:off x="2038442" y="311469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D15</a:t>
                </a:r>
              </a:p>
            </p:txBody>
          </p:sp>
          <p:sp>
            <p:nvSpPr>
              <p:cNvPr id="114" name="ZoneTexte 113">
                <a:extLst>
                  <a:ext uri="{FF2B5EF4-FFF2-40B4-BE49-F238E27FC236}">
                    <a16:creationId xmlns:a16="http://schemas.microsoft.com/office/drawing/2014/main" id="{6B2045DC-5680-69CF-73AA-44BAA0F1DD5A}"/>
                  </a:ext>
                </a:extLst>
              </p:cNvPr>
              <p:cNvSpPr txBox="1"/>
              <p:nvPr/>
            </p:nvSpPr>
            <p:spPr>
              <a:xfrm>
                <a:off x="2035990" y="393802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D15</a:t>
                </a:r>
              </a:p>
            </p:txBody>
          </p:sp>
          <p:sp>
            <p:nvSpPr>
              <p:cNvPr id="115" name="ZoneTexte 114">
                <a:extLst>
                  <a:ext uri="{FF2B5EF4-FFF2-40B4-BE49-F238E27FC236}">
                    <a16:creationId xmlns:a16="http://schemas.microsoft.com/office/drawing/2014/main" id="{A960E93A-0E87-7C98-DB76-2375F57FECE3}"/>
                  </a:ext>
                </a:extLst>
              </p:cNvPr>
              <p:cNvSpPr txBox="1"/>
              <p:nvPr/>
            </p:nvSpPr>
            <p:spPr>
              <a:xfrm>
                <a:off x="2035990" y="4770732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D15</a:t>
                </a:r>
              </a:p>
            </p:txBody>
          </p:sp>
          <p:sp>
            <p:nvSpPr>
              <p:cNvPr id="116" name="ZoneTexte 115">
                <a:extLst>
                  <a:ext uri="{FF2B5EF4-FFF2-40B4-BE49-F238E27FC236}">
                    <a16:creationId xmlns:a16="http://schemas.microsoft.com/office/drawing/2014/main" id="{93441099-65A6-1965-1D15-245D13C8D9EC}"/>
                  </a:ext>
                </a:extLst>
              </p:cNvPr>
              <p:cNvSpPr txBox="1"/>
              <p:nvPr/>
            </p:nvSpPr>
            <p:spPr>
              <a:xfrm>
                <a:off x="2035990" y="5604584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D15</a:t>
                </a:r>
              </a:p>
            </p:txBody>
          </p:sp>
          <p:sp>
            <p:nvSpPr>
              <p:cNvPr id="117" name="ZoneTexte 116">
                <a:extLst>
                  <a:ext uri="{FF2B5EF4-FFF2-40B4-BE49-F238E27FC236}">
                    <a16:creationId xmlns:a16="http://schemas.microsoft.com/office/drawing/2014/main" id="{A12E6798-A37B-95A5-CC62-DCAB489BE022}"/>
                  </a:ext>
                </a:extLst>
              </p:cNvPr>
              <p:cNvSpPr txBox="1"/>
              <p:nvPr/>
            </p:nvSpPr>
            <p:spPr>
              <a:xfrm>
                <a:off x="2035990" y="6437291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D15</a:t>
                </a:r>
              </a:p>
            </p:txBody>
          </p:sp>
        </p:grpSp>
      </p:grpSp>
      <p:grpSp>
        <p:nvGrpSpPr>
          <p:cNvPr id="156" name="Groupe 155">
            <a:extLst>
              <a:ext uri="{FF2B5EF4-FFF2-40B4-BE49-F238E27FC236}">
                <a16:creationId xmlns:a16="http://schemas.microsoft.com/office/drawing/2014/main" id="{1C65596F-1220-3165-1501-75F6DA4FB7AB}"/>
              </a:ext>
            </a:extLst>
          </p:cNvPr>
          <p:cNvGrpSpPr/>
          <p:nvPr/>
        </p:nvGrpSpPr>
        <p:grpSpPr>
          <a:xfrm>
            <a:off x="2164917" y="174488"/>
            <a:ext cx="7600060" cy="6074093"/>
            <a:chOff x="2164917" y="174488"/>
            <a:chExt cx="7600060" cy="6074093"/>
          </a:xfrm>
        </p:grpSpPr>
        <p:grpSp>
          <p:nvGrpSpPr>
            <p:cNvPr id="128" name="Groupe 127">
              <a:extLst>
                <a:ext uri="{FF2B5EF4-FFF2-40B4-BE49-F238E27FC236}">
                  <a16:creationId xmlns:a16="http://schemas.microsoft.com/office/drawing/2014/main" id="{26036E81-780B-09F2-88C9-339E68A38477}"/>
                </a:ext>
              </a:extLst>
            </p:cNvPr>
            <p:cNvGrpSpPr/>
            <p:nvPr/>
          </p:nvGrpSpPr>
          <p:grpSpPr>
            <a:xfrm>
              <a:off x="7097773" y="174488"/>
              <a:ext cx="209599" cy="6074093"/>
              <a:chOff x="7097773" y="174488"/>
              <a:chExt cx="209599" cy="6074093"/>
            </a:xfrm>
          </p:grpSpPr>
          <p:pic>
            <p:nvPicPr>
              <p:cNvPr id="120" name="Image 119">
                <a:extLst>
                  <a:ext uri="{FF2B5EF4-FFF2-40B4-BE49-F238E27FC236}">
                    <a16:creationId xmlns:a16="http://schemas.microsoft.com/office/drawing/2014/main" id="{B57F5965-60AE-2952-9FA6-1C9009D6F7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74488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1" name="Image 120">
                <a:extLst>
                  <a:ext uri="{FF2B5EF4-FFF2-40B4-BE49-F238E27FC236}">
                    <a16:creationId xmlns:a16="http://schemas.microsoft.com/office/drawing/2014/main" id="{608F26AA-6391-760A-3594-7F6C12C680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014203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2" name="Image 121">
                <a:extLst>
                  <a:ext uri="{FF2B5EF4-FFF2-40B4-BE49-F238E27FC236}">
                    <a16:creationId xmlns:a16="http://schemas.microsoft.com/office/drawing/2014/main" id="{30B58B05-C372-A46B-E944-F6D2CCD6B8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83857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3" name="Image 122">
                <a:extLst>
                  <a:ext uri="{FF2B5EF4-FFF2-40B4-BE49-F238E27FC236}">
                    <a16:creationId xmlns:a16="http://schemas.microsoft.com/office/drawing/2014/main" id="{8DFDE74B-C339-2979-9CA1-ABF2ADCA310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268781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4" name="Image 123">
                <a:extLst>
                  <a:ext uri="{FF2B5EF4-FFF2-40B4-BE49-F238E27FC236}">
                    <a16:creationId xmlns:a16="http://schemas.microsoft.com/office/drawing/2014/main" id="{CB4CA42D-C530-6F90-D46F-996A43E9B2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3525654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5" name="Image 124">
                <a:extLst>
                  <a:ext uri="{FF2B5EF4-FFF2-40B4-BE49-F238E27FC236}">
                    <a16:creationId xmlns:a16="http://schemas.microsoft.com/office/drawing/2014/main" id="{C61E22DA-5D20-28E4-9C76-B0C50C6D6F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4365369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6" name="Image 125">
                <a:extLst>
                  <a:ext uri="{FF2B5EF4-FFF2-40B4-BE49-F238E27FC236}">
                    <a16:creationId xmlns:a16="http://schemas.microsoft.com/office/drawing/2014/main" id="{4C3A15D1-2B8F-D3CA-5022-EC78AE13330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5189742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7" name="Image 126">
                <a:extLst>
                  <a:ext uri="{FF2B5EF4-FFF2-40B4-BE49-F238E27FC236}">
                    <a16:creationId xmlns:a16="http://schemas.microsoft.com/office/drawing/2014/main" id="{229FC32B-CCA0-8A78-DEFD-05B1462AB57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6038982"/>
                <a:ext cx="209599" cy="209599"/>
              </a:xfrm>
              <a:prstGeom prst="rect">
                <a:avLst/>
              </a:prstGeom>
            </p:spPr>
          </p:pic>
        </p:grpSp>
        <p:grpSp>
          <p:nvGrpSpPr>
            <p:cNvPr id="129" name="Groupe 128">
              <a:extLst>
                <a:ext uri="{FF2B5EF4-FFF2-40B4-BE49-F238E27FC236}">
                  <a16:creationId xmlns:a16="http://schemas.microsoft.com/office/drawing/2014/main" id="{2DB2ED61-49CA-9DF1-0967-6F5843AD3CA8}"/>
                </a:ext>
              </a:extLst>
            </p:cNvPr>
            <p:cNvGrpSpPr/>
            <p:nvPr/>
          </p:nvGrpSpPr>
          <p:grpSpPr>
            <a:xfrm>
              <a:off x="9555378" y="174488"/>
              <a:ext cx="209599" cy="6074093"/>
              <a:chOff x="7097773" y="174488"/>
              <a:chExt cx="209599" cy="6074093"/>
            </a:xfrm>
          </p:grpSpPr>
          <p:pic>
            <p:nvPicPr>
              <p:cNvPr id="130" name="Image 129">
                <a:extLst>
                  <a:ext uri="{FF2B5EF4-FFF2-40B4-BE49-F238E27FC236}">
                    <a16:creationId xmlns:a16="http://schemas.microsoft.com/office/drawing/2014/main" id="{638E0FAE-7A7F-6C23-C560-8E7E10379E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74488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1" name="Image 130">
                <a:extLst>
                  <a:ext uri="{FF2B5EF4-FFF2-40B4-BE49-F238E27FC236}">
                    <a16:creationId xmlns:a16="http://schemas.microsoft.com/office/drawing/2014/main" id="{A25B9314-9CCE-C2BA-38B4-9DA6FC4E2B3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014203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2" name="Image 131">
                <a:extLst>
                  <a:ext uri="{FF2B5EF4-FFF2-40B4-BE49-F238E27FC236}">
                    <a16:creationId xmlns:a16="http://schemas.microsoft.com/office/drawing/2014/main" id="{74B87E50-CC62-C47F-61C3-F76589C90C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83857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3" name="Image 132">
                <a:extLst>
                  <a:ext uri="{FF2B5EF4-FFF2-40B4-BE49-F238E27FC236}">
                    <a16:creationId xmlns:a16="http://schemas.microsoft.com/office/drawing/2014/main" id="{B4766410-2B3D-9B66-0343-F982F0B49A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268781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4" name="Image 133">
                <a:extLst>
                  <a:ext uri="{FF2B5EF4-FFF2-40B4-BE49-F238E27FC236}">
                    <a16:creationId xmlns:a16="http://schemas.microsoft.com/office/drawing/2014/main" id="{BBF3B79F-F6CE-7850-C22E-365EED527C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3525654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5" name="Image 134">
                <a:extLst>
                  <a:ext uri="{FF2B5EF4-FFF2-40B4-BE49-F238E27FC236}">
                    <a16:creationId xmlns:a16="http://schemas.microsoft.com/office/drawing/2014/main" id="{4003C3DA-B7A4-F680-2213-B46F1D8AC1D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4365369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6" name="Image 135">
                <a:extLst>
                  <a:ext uri="{FF2B5EF4-FFF2-40B4-BE49-F238E27FC236}">
                    <a16:creationId xmlns:a16="http://schemas.microsoft.com/office/drawing/2014/main" id="{21D8B7E7-8DAC-B1A6-6DA7-57C45D503A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5189742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7" name="Image 136">
                <a:extLst>
                  <a:ext uri="{FF2B5EF4-FFF2-40B4-BE49-F238E27FC236}">
                    <a16:creationId xmlns:a16="http://schemas.microsoft.com/office/drawing/2014/main" id="{97B7FCF0-E732-F2C2-7A61-391ECD16B68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6038982"/>
                <a:ext cx="209599" cy="209599"/>
              </a:xfrm>
              <a:prstGeom prst="rect">
                <a:avLst/>
              </a:prstGeom>
            </p:spPr>
          </p:pic>
        </p:grpSp>
        <p:grpSp>
          <p:nvGrpSpPr>
            <p:cNvPr id="138" name="Groupe 137">
              <a:extLst>
                <a:ext uri="{FF2B5EF4-FFF2-40B4-BE49-F238E27FC236}">
                  <a16:creationId xmlns:a16="http://schemas.microsoft.com/office/drawing/2014/main" id="{502A7742-B51B-147A-3237-0C7109DCFA22}"/>
                </a:ext>
              </a:extLst>
            </p:cNvPr>
            <p:cNvGrpSpPr/>
            <p:nvPr/>
          </p:nvGrpSpPr>
          <p:grpSpPr>
            <a:xfrm>
              <a:off x="2164917" y="174488"/>
              <a:ext cx="209599" cy="6074093"/>
              <a:chOff x="7097773" y="174488"/>
              <a:chExt cx="209599" cy="6074093"/>
            </a:xfrm>
          </p:grpSpPr>
          <p:pic>
            <p:nvPicPr>
              <p:cNvPr id="139" name="Image 138">
                <a:extLst>
                  <a:ext uri="{FF2B5EF4-FFF2-40B4-BE49-F238E27FC236}">
                    <a16:creationId xmlns:a16="http://schemas.microsoft.com/office/drawing/2014/main" id="{9DF2D150-6E3F-EDF7-EC1F-87911F9D21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74488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0" name="Image 139">
                <a:extLst>
                  <a:ext uri="{FF2B5EF4-FFF2-40B4-BE49-F238E27FC236}">
                    <a16:creationId xmlns:a16="http://schemas.microsoft.com/office/drawing/2014/main" id="{2913EEDC-6517-E50F-C00A-1DCFC2427D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014203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1" name="Image 140">
                <a:extLst>
                  <a:ext uri="{FF2B5EF4-FFF2-40B4-BE49-F238E27FC236}">
                    <a16:creationId xmlns:a16="http://schemas.microsoft.com/office/drawing/2014/main" id="{315861D0-4315-8502-6F17-93A779CCB1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83857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2" name="Image 141">
                <a:extLst>
                  <a:ext uri="{FF2B5EF4-FFF2-40B4-BE49-F238E27FC236}">
                    <a16:creationId xmlns:a16="http://schemas.microsoft.com/office/drawing/2014/main" id="{E3886E86-F726-1524-327D-9B8D6226394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268781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3" name="Image 142">
                <a:extLst>
                  <a:ext uri="{FF2B5EF4-FFF2-40B4-BE49-F238E27FC236}">
                    <a16:creationId xmlns:a16="http://schemas.microsoft.com/office/drawing/2014/main" id="{44029D18-D4DE-0885-5BF7-A4387015C9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3525654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4" name="Image 143">
                <a:extLst>
                  <a:ext uri="{FF2B5EF4-FFF2-40B4-BE49-F238E27FC236}">
                    <a16:creationId xmlns:a16="http://schemas.microsoft.com/office/drawing/2014/main" id="{AA60BC42-5A7C-45DC-89A7-9667D829D30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4365369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5" name="Image 144">
                <a:extLst>
                  <a:ext uri="{FF2B5EF4-FFF2-40B4-BE49-F238E27FC236}">
                    <a16:creationId xmlns:a16="http://schemas.microsoft.com/office/drawing/2014/main" id="{EC6C133D-4262-EC79-06C4-78D59D456A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5189742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6" name="Image 145">
                <a:extLst>
                  <a:ext uri="{FF2B5EF4-FFF2-40B4-BE49-F238E27FC236}">
                    <a16:creationId xmlns:a16="http://schemas.microsoft.com/office/drawing/2014/main" id="{2D9E1A13-3172-EABA-DAC3-71CD708099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6038982"/>
                <a:ext cx="209599" cy="209599"/>
              </a:xfrm>
              <a:prstGeom prst="rect">
                <a:avLst/>
              </a:prstGeom>
            </p:spPr>
          </p:pic>
        </p:grpSp>
        <p:grpSp>
          <p:nvGrpSpPr>
            <p:cNvPr id="147" name="Groupe 146">
              <a:extLst>
                <a:ext uri="{FF2B5EF4-FFF2-40B4-BE49-F238E27FC236}">
                  <a16:creationId xmlns:a16="http://schemas.microsoft.com/office/drawing/2014/main" id="{C72E7DEE-9407-4B69-B90D-525921C739B0}"/>
                </a:ext>
              </a:extLst>
            </p:cNvPr>
            <p:cNvGrpSpPr/>
            <p:nvPr/>
          </p:nvGrpSpPr>
          <p:grpSpPr>
            <a:xfrm>
              <a:off x="4622522" y="174488"/>
              <a:ext cx="209599" cy="6074093"/>
              <a:chOff x="7097773" y="174488"/>
              <a:chExt cx="209599" cy="6074093"/>
            </a:xfrm>
          </p:grpSpPr>
          <p:pic>
            <p:nvPicPr>
              <p:cNvPr id="148" name="Image 147">
                <a:extLst>
                  <a:ext uri="{FF2B5EF4-FFF2-40B4-BE49-F238E27FC236}">
                    <a16:creationId xmlns:a16="http://schemas.microsoft.com/office/drawing/2014/main" id="{384730DA-7609-4389-9A95-589CCEE9E5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74488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9" name="Image 148">
                <a:extLst>
                  <a:ext uri="{FF2B5EF4-FFF2-40B4-BE49-F238E27FC236}">
                    <a16:creationId xmlns:a16="http://schemas.microsoft.com/office/drawing/2014/main" id="{79C12D41-7915-CBFF-49B4-849C9FE4BB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014203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0" name="Image 149">
                <a:extLst>
                  <a:ext uri="{FF2B5EF4-FFF2-40B4-BE49-F238E27FC236}">
                    <a16:creationId xmlns:a16="http://schemas.microsoft.com/office/drawing/2014/main" id="{C003FE71-56E2-BE35-9C75-52C7B75E660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83857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1" name="Image 150">
                <a:extLst>
                  <a:ext uri="{FF2B5EF4-FFF2-40B4-BE49-F238E27FC236}">
                    <a16:creationId xmlns:a16="http://schemas.microsoft.com/office/drawing/2014/main" id="{239482A9-3F55-BE40-7767-57FB81A216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268781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2" name="Image 151">
                <a:extLst>
                  <a:ext uri="{FF2B5EF4-FFF2-40B4-BE49-F238E27FC236}">
                    <a16:creationId xmlns:a16="http://schemas.microsoft.com/office/drawing/2014/main" id="{9268FBCC-5323-8D5F-5B20-7513E53734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3525654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3" name="Image 152">
                <a:extLst>
                  <a:ext uri="{FF2B5EF4-FFF2-40B4-BE49-F238E27FC236}">
                    <a16:creationId xmlns:a16="http://schemas.microsoft.com/office/drawing/2014/main" id="{EB5D6AC1-57B5-C42F-DCDE-0476E91E16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4365369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4" name="Image 153">
                <a:extLst>
                  <a:ext uri="{FF2B5EF4-FFF2-40B4-BE49-F238E27FC236}">
                    <a16:creationId xmlns:a16="http://schemas.microsoft.com/office/drawing/2014/main" id="{155D1213-AF64-D789-0A83-940A9423BBD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5189742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5" name="Image 154">
                <a:extLst>
                  <a:ext uri="{FF2B5EF4-FFF2-40B4-BE49-F238E27FC236}">
                    <a16:creationId xmlns:a16="http://schemas.microsoft.com/office/drawing/2014/main" id="{344229DB-9239-E46B-F712-B6175D2E89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6038982"/>
                <a:ext cx="209599" cy="209599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9957130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Fond de bannière abstraite avec des formes rouges">
            <a:extLst>
              <a:ext uri="{FF2B5EF4-FFF2-40B4-BE49-F238E27FC236}">
                <a16:creationId xmlns:a16="http://schemas.microsoft.com/office/drawing/2014/main" id="{F955F69D-CCF4-FDA5-FA75-C997B7E073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4" name="Groupe 43">
            <a:extLst>
              <a:ext uri="{FF2B5EF4-FFF2-40B4-BE49-F238E27FC236}">
                <a16:creationId xmlns:a16="http://schemas.microsoft.com/office/drawing/2014/main" id="{3D6CFFB7-A34F-E234-5E42-87B7A2F20F13}"/>
              </a:ext>
            </a:extLst>
          </p:cNvPr>
          <p:cNvGrpSpPr/>
          <p:nvPr/>
        </p:nvGrpSpPr>
        <p:grpSpPr>
          <a:xfrm>
            <a:off x="131720" y="132559"/>
            <a:ext cx="9649589" cy="6550953"/>
            <a:chOff x="369676" y="243395"/>
            <a:chExt cx="9166647" cy="7647478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D8F8D994-EA2A-0C78-002F-05D93F05E7AD}"/>
                </a:ext>
              </a:extLst>
            </p:cNvPr>
            <p:cNvGrpSpPr/>
            <p:nvPr/>
          </p:nvGrpSpPr>
          <p:grpSpPr>
            <a:xfrm>
              <a:off x="369676" y="243395"/>
              <a:ext cx="9166647" cy="1812940"/>
              <a:chOff x="284581" y="243395"/>
              <a:chExt cx="9166647" cy="1812940"/>
            </a:xfrm>
          </p:grpSpPr>
          <p:grpSp>
            <p:nvGrpSpPr>
              <p:cNvPr id="3" name="Groupe 2">
                <a:extLst>
                  <a:ext uri="{FF2B5EF4-FFF2-40B4-BE49-F238E27FC236}">
                    <a16:creationId xmlns:a16="http://schemas.microsoft.com/office/drawing/2014/main" id="{AD4BD857-F080-D4D3-F38E-B55F1C73C4D4}"/>
                  </a:ext>
                </a:extLst>
              </p:cNvPr>
              <p:cNvGrpSpPr/>
              <p:nvPr/>
            </p:nvGrpSpPr>
            <p:grpSpPr>
              <a:xfrm>
                <a:off x="284581" y="243395"/>
                <a:ext cx="6836656" cy="1812940"/>
                <a:chOff x="284580" y="243395"/>
                <a:chExt cx="9295476" cy="6173263"/>
              </a:xfrm>
            </p:grpSpPr>
            <p:sp>
              <p:nvSpPr>
                <p:cNvPr id="10" name="Rectangle : coins arrondis 9">
                  <a:extLst>
                    <a:ext uri="{FF2B5EF4-FFF2-40B4-BE49-F238E27FC236}">
                      <a16:creationId xmlns:a16="http://schemas.microsoft.com/office/drawing/2014/main" id="{F5554F7F-0550-DC80-074B-5ED3E1CF0D77}"/>
                    </a:ext>
                  </a:extLst>
                </p:cNvPr>
                <p:cNvSpPr/>
                <p:nvPr/>
              </p:nvSpPr>
              <p:spPr>
                <a:xfrm>
                  <a:off x="284580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poupée</a:t>
                  </a:r>
                </a:p>
              </p:txBody>
            </p:sp>
            <p:sp>
              <p:nvSpPr>
                <p:cNvPr id="84" name="Rectangle : coins arrondis 83">
                  <a:extLst>
                    <a:ext uri="{FF2B5EF4-FFF2-40B4-BE49-F238E27FC236}">
                      <a16:creationId xmlns:a16="http://schemas.microsoft.com/office/drawing/2014/main" id="{96B8893E-8C40-0E1F-3ADA-452225AA9141}"/>
                    </a:ext>
                  </a:extLst>
                </p:cNvPr>
                <p:cNvSpPr/>
                <p:nvPr/>
              </p:nvSpPr>
              <p:spPr>
                <a:xfrm>
                  <a:off x="3460078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fête</a:t>
                  </a:r>
                </a:p>
              </p:txBody>
            </p:sp>
            <p:sp>
              <p:nvSpPr>
                <p:cNvPr id="95" name="Rectangle : coins arrondis 94">
                  <a:extLst>
                    <a:ext uri="{FF2B5EF4-FFF2-40B4-BE49-F238E27FC236}">
                      <a16:creationId xmlns:a16="http://schemas.microsoft.com/office/drawing/2014/main" id="{3A49B013-6406-3AAF-1936-407DF80D2D35}"/>
                    </a:ext>
                  </a:extLst>
                </p:cNvPr>
                <p:cNvSpPr/>
                <p:nvPr/>
              </p:nvSpPr>
              <p:spPr>
                <a:xfrm>
                  <a:off x="6628056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célèbre</a:t>
                  </a:r>
                </a:p>
              </p:txBody>
            </p:sp>
            <p:sp>
              <p:nvSpPr>
                <p:cNvPr id="101" name="Rectangle : coins arrondis 100">
                  <a:extLst>
                    <a:ext uri="{FF2B5EF4-FFF2-40B4-BE49-F238E27FC236}">
                      <a16:creationId xmlns:a16="http://schemas.microsoft.com/office/drawing/2014/main" id="{C1AC2E81-4ADF-CD56-2E6E-EC904D3C31A2}"/>
                    </a:ext>
                  </a:extLst>
                </p:cNvPr>
                <p:cNvSpPr/>
                <p:nvPr/>
              </p:nvSpPr>
              <p:spPr>
                <a:xfrm>
                  <a:off x="3460078" y="3554602"/>
                  <a:ext cx="2952000" cy="2862056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forêt</a:t>
                  </a:r>
                </a:p>
              </p:txBody>
            </p:sp>
            <p:sp>
              <p:nvSpPr>
                <p:cNvPr id="107" name="Rectangle : coins arrondis 106">
                  <a:extLst>
                    <a:ext uri="{FF2B5EF4-FFF2-40B4-BE49-F238E27FC236}">
                      <a16:creationId xmlns:a16="http://schemas.microsoft.com/office/drawing/2014/main" id="{088CC6BE-DCA5-B310-FA9F-E2E52B05E05D}"/>
                    </a:ext>
                  </a:extLst>
                </p:cNvPr>
                <p:cNvSpPr/>
                <p:nvPr/>
              </p:nvSpPr>
              <p:spPr>
                <a:xfrm>
                  <a:off x="6628056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élève</a:t>
                  </a:r>
                </a:p>
              </p:txBody>
            </p:sp>
            <p:sp>
              <p:nvSpPr>
                <p:cNvPr id="113" name="Rectangle : coins arrondis 112">
                  <a:extLst>
                    <a:ext uri="{FF2B5EF4-FFF2-40B4-BE49-F238E27FC236}">
                      <a16:creationId xmlns:a16="http://schemas.microsoft.com/office/drawing/2014/main" id="{74353842-E46E-9240-3CED-F3F73456A63C}"/>
                    </a:ext>
                  </a:extLst>
                </p:cNvPr>
                <p:cNvSpPr/>
                <p:nvPr/>
              </p:nvSpPr>
              <p:spPr>
                <a:xfrm>
                  <a:off x="284580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épée</a:t>
                  </a:r>
                </a:p>
              </p:txBody>
            </p:sp>
          </p:grpSp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8AC43D6-F7F4-FD97-DE53-2F99AAB13568}"/>
                  </a:ext>
                </a:extLst>
              </p:cNvPr>
              <p:cNvSpPr/>
              <p:nvPr/>
            </p:nvSpPr>
            <p:spPr>
              <a:xfrm>
                <a:off x="7280085" y="243395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1920A05B-BC6B-E5D2-CB2F-E432A831D06F}"/>
                  </a:ext>
                </a:extLst>
              </p:cNvPr>
              <p:cNvSpPr/>
              <p:nvPr/>
            </p:nvSpPr>
            <p:spPr>
              <a:xfrm>
                <a:off x="7280085" y="1215818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</p:grpSp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0CA3527D-69E1-91C2-C6AE-6213D2A9F7BC}"/>
                </a:ext>
              </a:extLst>
            </p:cNvPr>
            <p:cNvGrpSpPr/>
            <p:nvPr/>
          </p:nvGrpSpPr>
          <p:grpSpPr>
            <a:xfrm>
              <a:off x="369676" y="2188241"/>
              <a:ext cx="9166647" cy="1812940"/>
              <a:chOff x="284581" y="243395"/>
              <a:chExt cx="9166647" cy="1812940"/>
            </a:xfrm>
          </p:grpSpPr>
          <p:grpSp>
            <p:nvGrpSpPr>
              <p:cNvPr id="14" name="Groupe 13">
                <a:extLst>
                  <a:ext uri="{FF2B5EF4-FFF2-40B4-BE49-F238E27FC236}">
                    <a16:creationId xmlns:a16="http://schemas.microsoft.com/office/drawing/2014/main" id="{CD4D8C0F-902A-7F99-D56B-88B5FB5DBCAF}"/>
                  </a:ext>
                </a:extLst>
              </p:cNvPr>
              <p:cNvGrpSpPr/>
              <p:nvPr/>
            </p:nvGrpSpPr>
            <p:grpSpPr>
              <a:xfrm>
                <a:off x="284581" y="243395"/>
                <a:ext cx="6836656" cy="1812940"/>
                <a:chOff x="284580" y="243395"/>
                <a:chExt cx="9295476" cy="6173263"/>
              </a:xfrm>
            </p:grpSpPr>
            <p:sp>
              <p:nvSpPr>
                <p:cNvPr id="17" name="Rectangle : coins arrondis 16">
                  <a:extLst>
                    <a:ext uri="{FF2B5EF4-FFF2-40B4-BE49-F238E27FC236}">
                      <a16:creationId xmlns:a16="http://schemas.microsoft.com/office/drawing/2014/main" id="{B17BB40D-6431-3AC9-508B-1BB74B6C2CB9}"/>
                    </a:ext>
                  </a:extLst>
                </p:cNvPr>
                <p:cNvSpPr/>
                <p:nvPr/>
              </p:nvSpPr>
              <p:spPr>
                <a:xfrm>
                  <a:off x="284580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épaule</a:t>
                  </a: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F04EAD59-3266-6B73-0F8D-6B0F1B11BFF6}"/>
                    </a:ext>
                  </a:extLst>
                </p:cNvPr>
                <p:cNvSpPr/>
                <p:nvPr/>
              </p:nvSpPr>
              <p:spPr>
                <a:xfrm>
                  <a:off x="3460078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fenêtre</a:t>
                  </a:r>
                </a:p>
              </p:txBody>
            </p:sp>
            <p:sp>
              <p:nvSpPr>
                <p:cNvPr id="19" name="Rectangle : coins arrondis 18">
                  <a:extLst>
                    <a:ext uri="{FF2B5EF4-FFF2-40B4-BE49-F238E27FC236}">
                      <a16:creationId xmlns:a16="http://schemas.microsoft.com/office/drawing/2014/main" id="{571CA956-2C94-350A-AB59-7558BE0FED9F}"/>
                    </a:ext>
                  </a:extLst>
                </p:cNvPr>
                <p:cNvSpPr/>
                <p:nvPr/>
              </p:nvSpPr>
              <p:spPr>
                <a:xfrm>
                  <a:off x="6628056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procès</a:t>
                  </a:r>
                </a:p>
              </p:txBody>
            </p:sp>
            <p:sp>
              <p:nvSpPr>
                <p:cNvPr id="20" name="Rectangle : coins arrondis 19">
                  <a:extLst>
                    <a:ext uri="{FF2B5EF4-FFF2-40B4-BE49-F238E27FC236}">
                      <a16:creationId xmlns:a16="http://schemas.microsoft.com/office/drawing/2014/main" id="{ED101E0A-7910-2801-6833-CDBAF768674E}"/>
                    </a:ext>
                  </a:extLst>
                </p:cNvPr>
                <p:cNvSpPr/>
                <p:nvPr/>
              </p:nvSpPr>
              <p:spPr>
                <a:xfrm>
                  <a:off x="3460078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tête</a:t>
                  </a:r>
                </a:p>
              </p:txBody>
            </p:sp>
            <p:sp>
              <p:nvSpPr>
                <p:cNvPr id="21" name="Rectangle : coins arrondis 20">
                  <a:extLst>
                    <a:ext uri="{FF2B5EF4-FFF2-40B4-BE49-F238E27FC236}">
                      <a16:creationId xmlns:a16="http://schemas.microsoft.com/office/drawing/2014/main" id="{567121D7-F736-8FD4-C426-DFB9ADFE56C3}"/>
                    </a:ext>
                  </a:extLst>
                </p:cNvPr>
                <p:cNvSpPr/>
                <p:nvPr/>
              </p:nvSpPr>
              <p:spPr>
                <a:xfrm>
                  <a:off x="6628056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excès</a:t>
                  </a:r>
                </a:p>
              </p:txBody>
            </p:sp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EB83F3F-22CE-DF53-9336-502F0432FF0B}"/>
                    </a:ext>
                  </a:extLst>
                </p:cNvPr>
                <p:cNvSpPr/>
                <p:nvPr/>
              </p:nvSpPr>
              <p:spPr>
                <a:xfrm>
                  <a:off x="284580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échelle</a:t>
                  </a:r>
                </a:p>
              </p:txBody>
            </p:sp>
          </p:grp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3E094993-D292-F7B3-B3D1-37A56437A6BB}"/>
                  </a:ext>
                </a:extLst>
              </p:cNvPr>
              <p:cNvSpPr/>
              <p:nvPr/>
            </p:nvSpPr>
            <p:spPr>
              <a:xfrm>
                <a:off x="7280085" y="243395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51E3CBFE-477D-5375-2756-D6429C74E65B}"/>
                  </a:ext>
                </a:extLst>
              </p:cNvPr>
              <p:cNvSpPr/>
              <p:nvPr/>
            </p:nvSpPr>
            <p:spPr>
              <a:xfrm>
                <a:off x="7280085" y="1215818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</p:grpSp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BFC4C87F-1D57-E7E5-AD3A-680D1D754168}"/>
                </a:ext>
              </a:extLst>
            </p:cNvPr>
            <p:cNvGrpSpPr/>
            <p:nvPr/>
          </p:nvGrpSpPr>
          <p:grpSpPr>
            <a:xfrm>
              <a:off x="369676" y="4133087"/>
              <a:ext cx="9166647" cy="1812940"/>
              <a:chOff x="284581" y="243395"/>
              <a:chExt cx="9166647" cy="1812940"/>
            </a:xfrm>
          </p:grpSpPr>
          <p:grpSp>
            <p:nvGrpSpPr>
              <p:cNvPr id="25" name="Groupe 24">
                <a:extLst>
                  <a:ext uri="{FF2B5EF4-FFF2-40B4-BE49-F238E27FC236}">
                    <a16:creationId xmlns:a16="http://schemas.microsoft.com/office/drawing/2014/main" id="{659CB31A-E82A-71A8-81DF-F0E509CCF3D1}"/>
                  </a:ext>
                </a:extLst>
              </p:cNvPr>
              <p:cNvGrpSpPr/>
              <p:nvPr/>
            </p:nvGrpSpPr>
            <p:grpSpPr>
              <a:xfrm>
                <a:off x="284581" y="243395"/>
                <a:ext cx="6836656" cy="1812940"/>
                <a:chOff x="284580" y="243395"/>
                <a:chExt cx="9295476" cy="6173263"/>
              </a:xfrm>
            </p:grpSpPr>
            <p:sp>
              <p:nvSpPr>
                <p:cNvPr id="28" name="Rectangle : coins arrondis 27">
                  <a:extLst>
                    <a:ext uri="{FF2B5EF4-FFF2-40B4-BE49-F238E27FC236}">
                      <a16:creationId xmlns:a16="http://schemas.microsoft.com/office/drawing/2014/main" id="{B34C1E25-2724-2675-EDAC-17C73528AEB5}"/>
                    </a:ext>
                  </a:extLst>
                </p:cNvPr>
                <p:cNvSpPr/>
                <p:nvPr/>
              </p:nvSpPr>
              <p:spPr>
                <a:xfrm>
                  <a:off x="284580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rivière</a:t>
                  </a:r>
                </a:p>
              </p:txBody>
            </p:sp>
            <p:sp>
              <p:nvSpPr>
                <p:cNvPr id="29" name="Rectangle : coins arrondis 28">
                  <a:extLst>
                    <a:ext uri="{FF2B5EF4-FFF2-40B4-BE49-F238E27FC236}">
                      <a16:creationId xmlns:a16="http://schemas.microsoft.com/office/drawing/2014/main" id="{E73C13AB-38DD-DFE8-DE62-D3F53A794B52}"/>
                    </a:ext>
                  </a:extLst>
                </p:cNvPr>
                <p:cNvSpPr/>
                <p:nvPr/>
              </p:nvSpPr>
              <p:spPr>
                <a:xfrm>
                  <a:off x="3460078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couette</a:t>
                  </a:r>
                </a:p>
              </p:txBody>
            </p:sp>
            <p:sp>
              <p:nvSpPr>
                <p:cNvPr id="30" name="Rectangle : coins arrondis 29">
                  <a:extLst>
                    <a:ext uri="{FF2B5EF4-FFF2-40B4-BE49-F238E27FC236}">
                      <a16:creationId xmlns:a16="http://schemas.microsoft.com/office/drawing/2014/main" id="{4F90A02D-5906-2BA4-8551-853433BB008F}"/>
                    </a:ext>
                  </a:extLst>
                </p:cNvPr>
                <p:cNvSpPr/>
                <p:nvPr/>
              </p:nvSpPr>
              <p:spPr>
                <a:xfrm>
                  <a:off x="6628056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succès</a:t>
                  </a:r>
                </a:p>
              </p:txBody>
            </p:sp>
            <p:sp>
              <p:nvSpPr>
                <p:cNvPr id="31" name="Rectangle : coins arrondis 30">
                  <a:extLst>
                    <a:ext uri="{FF2B5EF4-FFF2-40B4-BE49-F238E27FC236}">
                      <a16:creationId xmlns:a16="http://schemas.microsoft.com/office/drawing/2014/main" id="{5112D111-3E23-393A-D436-7D9F310F4013}"/>
                    </a:ext>
                  </a:extLst>
                </p:cNvPr>
                <p:cNvSpPr/>
                <p:nvPr/>
              </p:nvSpPr>
              <p:spPr>
                <a:xfrm>
                  <a:off x="3460078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verre</a:t>
                  </a:r>
                </a:p>
              </p:txBody>
            </p:sp>
            <p:sp>
              <p:nvSpPr>
                <p:cNvPr id="32" name="Rectangle : coins arrondis 31">
                  <a:extLst>
                    <a:ext uri="{FF2B5EF4-FFF2-40B4-BE49-F238E27FC236}">
                      <a16:creationId xmlns:a16="http://schemas.microsoft.com/office/drawing/2014/main" id="{DBAB8191-D2BA-3E5A-38DA-CBA810068301}"/>
                    </a:ext>
                  </a:extLst>
                </p:cNvPr>
                <p:cNvSpPr/>
                <p:nvPr/>
              </p:nvSpPr>
              <p:spPr>
                <a:xfrm>
                  <a:off x="6628056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qualité</a:t>
                  </a:r>
                </a:p>
              </p:txBody>
            </p:sp>
            <p:sp>
              <p:nvSpPr>
                <p:cNvPr id="33" name="Rectangle : coins arrondis 32">
                  <a:extLst>
                    <a:ext uri="{FF2B5EF4-FFF2-40B4-BE49-F238E27FC236}">
                      <a16:creationId xmlns:a16="http://schemas.microsoft.com/office/drawing/2014/main" id="{E14C4561-AEC7-FA00-CE8C-0B921448A761}"/>
                    </a:ext>
                  </a:extLst>
                </p:cNvPr>
                <p:cNvSpPr/>
                <p:nvPr/>
              </p:nvSpPr>
              <p:spPr>
                <a:xfrm>
                  <a:off x="284580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sorcière</a:t>
                  </a:r>
                </a:p>
              </p:txBody>
            </p:sp>
          </p:grp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5243CA6E-0D76-61E8-3E15-308644A42EB8}"/>
                  </a:ext>
                </a:extLst>
              </p:cNvPr>
              <p:cNvSpPr/>
              <p:nvPr/>
            </p:nvSpPr>
            <p:spPr>
              <a:xfrm>
                <a:off x="7280085" y="243395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77EB21B3-830E-4F5A-729D-A17DF4AEA618}"/>
                  </a:ext>
                </a:extLst>
              </p:cNvPr>
              <p:cNvSpPr/>
              <p:nvPr/>
            </p:nvSpPr>
            <p:spPr>
              <a:xfrm>
                <a:off x="7280085" y="1215818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</p:grpSp>
        <p:grpSp>
          <p:nvGrpSpPr>
            <p:cNvPr id="34" name="Groupe 33">
              <a:extLst>
                <a:ext uri="{FF2B5EF4-FFF2-40B4-BE49-F238E27FC236}">
                  <a16:creationId xmlns:a16="http://schemas.microsoft.com/office/drawing/2014/main" id="{146F9320-A316-88B0-B5FA-213A91CF8951}"/>
                </a:ext>
              </a:extLst>
            </p:cNvPr>
            <p:cNvGrpSpPr/>
            <p:nvPr/>
          </p:nvGrpSpPr>
          <p:grpSpPr>
            <a:xfrm>
              <a:off x="369676" y="6077933"/>
              <a:ext cx="9166647" cy="1812940"/>
              <a:chOff x="284581" y="243395"/>
              <a:chExt cx="9166647" cy="1812940"/>
            </a:xfrm>
          </p:grpSpPr>
          <p:grpSp>
            <p:nvGrpSpPr>
              <p:cNvPr id="35" name="Groupe 34">
                <a:extLst>
                  <a:ext uri="{FF2B5EF4-FFF2-40B4-BE49-F238E27FC236}">
                    <a16:creationId xmlns:a16="http://schemas.microsoft.com/office/drawing/2014/main" id="{3FE2B1A8-6AFD-A38A-92CE-1325323BC35D}"/>
                  </a:ext>
                </a:extLst>
              </p:cNvPr>
              <p:cNvGrpSpPr/>
              <p:nvPr/>
            </p:nvGrpSpPr>
            <p:grpSpPr>
              <a:xfrm>
                <a:off x="284581" y="243395"/>
                <a:ext cx="6836656" cy="1812940"/>
                <a:chOff x="284580" y="243395"/>
                <a:chExt cx="9295476" cy="6173263"/>
              </a:xfrm>
            </p:grpSpPr>
            <p:sp>
              <p:nvSpPr>
                <p:cNvPr id="38" name="Rectangle : coins arrondis 37">
                  <a:extLst>
                    <a:ext uri="{FF2B5EF4-FFF2-40B4-BE49-F238E27FC236}">
                      <a16:creationId xmlns:a16="http://schemas.microsoft.com/office/drawing/2014/main" id="{18EAD824-68E8-E82B-D6F9-F7C1D7A884DE}"/>
                    </a:ext>
                  </a:extLst>
                </p:cNvPr>
                <p:cNvSpPr/>
                <p:nvPr/>
              </p:nvSpPr>
              <p:spPr>
                <a:xfrm>
                  <a:off x="284580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planète</a:t>
                  </a:r>
                </a:p>
              </p:txBody>
            </p:sp>
            <p:sp>
              <p:nvSpPr>
                <p:cNvPr id="39" name="Rectangle : coins arrondis 38">
                  <a:extLst>
                    <a:ext uri="{FF2B5EF4-FFF2-40B4-BE49-F238E27FC236}">
                      <a16:creationId xmlns:a16="http://schemas.microsoft.com/office/drawing/2014/main" id="{42D97F02-EC40-43DE-C7F8-F451E1282492}"/>
                    </a:ext>
                  </a:extLst>
                </p:cNvPr>
                <p:cNvSpPr/>
                <p:nvPr/>
              </p:nvSpPr>
              <p:spPr>
                <a:xfrm>
                  <a:off x="3460078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renne</a:t>
                  </a:r>
                </a:p>
              </p:txBody>
            </p:sp>
            <p:sp>
              <p:nvSpPr>
                <p:cNvPr id="40" name="Rectangle : coins arrondis 39">
                  <a:extLst>
                    <a:ext uri="{FF2B5EF4-FFF2-40B4-BE49-F238E27FC236}">
                      <a16:creationId xmlns:a16="http://schemas.microsoft.com/office/drawing/2014/main" id="{1F3C63B6-EA21-6B1F-0B6E-15625FDA820B}"/>
                    </a:ext>
                  </a:extLst>
                </p:cNvPr>
                <p:cNvSpPr/>
                <p:nvPr/>
              </p:nvSpPr>
              <p:spPr>
                <a:xfrm>
                  <a:off x="6628056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2800" dirty="0">
                    <a:solidFill>
                      <a:schemeClr val="tx1"/>
                    </a:solidFill>
                    <a:latin typeface="Andika french compact" panose="02000000000000000000" pitchFamily="2" charset="0"/>
                    <a:ea typeface="Andika french compact" panose="02000000000000000000" pitchFamily="2" charset="0"/>
                    <a:cs typeface="Andika french compact" panose="02000000000000000000" pitchFamily="2" charset="0"/>
                  </a:endParaRPr>
                </a:p>
              </p:txBody>
            </p:sp>
            <p:sp>
              <p:nvSpPr>
                <p:cNvPr id="41" name="Rectangle : coins arrondis 40">
                  <a:extLst>
                    <a:ext uri="{FF2B5EF4-FFF2-40B4-BE49-F238E27FC236}">
                      <a16:creationId xmlns:a16="http://schemas.microsoft.com/office/drawing/2014/main" id="{95E7F77A-CDB6-ACB9-3858-7E7A7E50F27B}"/>
                    </a:ext>
                  </a:extLst>
                </p:cNvPr>
                <p:cNvSpPr/>
                <p:nvPr/>
              </p:nvSpPr>
              <p:spPr>
                <a:xfrm>
                  <a:off x="3460078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poubelle</a:t>
                  </a:r>
                </a:p>
              </p:txBody>
            </p:sp>
            <p:sp>
              <p:nvSpPr>
                <p:cNvPr id="42" name="Rectangle : coins arrondis 41">
                  <a:extLst>
                    <a:ext uri="{FF2B5EF4-FFF2-40B4-BE49-F238E27FC236}">
                      <a16:creationId xmlns:a16="http://schemas.microsoft.com/office/drawing/2014/main" id="{0B23CF76-AD54-E6A4-C745-E781B725B85A}"/>
                    </a:ext>
                  </a:extLst>
                </p:cNvPr>
                <p:cNvSpPr/>
                <p:nvPr/>
              </p:nvSpPr>
              <p:spPr>
                <a:xfrm>
                  <a:off x="6628056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2800" dirty="0">
                    <a:solidFill>
                      <a:schemeClr val="tx1"/>
                    </a:solidFill>
                    <a:latin typeface="Andika french compact" panose="02000000000000000000" pitchFamily="2" charset="0"/>
                    <a:ea typeface="Andika french compact" panose="02000000000000000000" pitchFamily="2" charset="0"/>
                    <a:cs typeface="Andika french compact" panose="02000000000000000000" pitchFamily="2" charset="0"/>
                  </a:endParaRPr>
                </a:p>
              </p:txBody>
            </p:sp>
            <p:sp>
              <p:nvSpPr>
                <p:cNvPr id="43" name="Rectangle : coins arrondis 42">
                  <a:extLst>
                    <a:ext uri="{FF2B5EF4-FFF2-40B4-BE49-F238E27FC236}">
                      <a16:creationId xmlns:a16="http://schemas.microsoft.com/office/drawing/2014/main" id="{EC9869E2-384B-93CB-4DDA-1943C273724F}"/>
                    </a:ext>
                  </a:extLst>
                </p:cNvPr>
                <p:cNvSpPr/>
                <p:nvPr/>
              </p:nvSpPr>
              <p:spPr>
                <a:xfrm>
                  <a:off x="284580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frère</a:t>
                  </a:r>
                </a:p>
              </p:txBody>
            </p:sp>
          </p:grpSp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A3C53FF4-AADB-F5DB-CCFD-D90CD104642C}"/>
                  </a:ext>
                </a:extLst>
              </p:cNvPr>
              <p:cNvSpPr/>
              <p:nvPr/>
            </p:nvSpPr>
            <p:spPr>
              <a:xfrm>
                <a:off x="7280085" y="243395"/>
                <a:ext cx="2171143" cy="840516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  <p:sp>
            <p:nvSpPr>
              <p:cNvPr id="37" name="Rectangle : coins arrondis 36">
                <a:extLst>
                  <a:ext uri="{FF2B5EF4-FFF2-40B4-BE49-F238E27FC236}">
                    <a16:creationId xmlns:a16="http://schemas.microsoft.com/office/drawing/2014/main" id="{44D8E050-87C5-7983-D7BA-874A1A9BB1F9}"/>
                  </a:ext>
                </a:extLst>
              </p:cNvPr>
              <p:cNvSpPr/>
              <p:nvPr/>
            </p:nvSpPr>
            <p:spPr>
              <a:xfrm>
                <a:off x="7280085" y="1215818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</p:grpSp>
      </p:grpSp>
      <p:grpSp>
        <p:nvGrpSpPr>
          <p:cNvPr id="157" name="Groupe 156">
            <a:extLst>
              <a:ext uri="{FF2B5EF4-FFF2-40B4-BE49-F238E27FC236}">
                <a16:creationId xmlns:a16="http://schemas.microsoft.com/office/drawing/2014/main" id="{2B5EE2A8-30BD-9151-9611-07AC4AC63050}"/>
              </a:ext>
            </a:extLst>
          </p:cNvPr>
          <p:cNvGrpSpPr/>
          <p:nvPr/>
        </p:nvGrpSpPr>
        <p:grpSpPr>
          <a:xfrm>
            <a:off x="2056917" y="606338"/>
            <a:ext cx="7784569" cy="6077174"/>
            <a:chOff x="2114973" y="606338"/>
            <a:chExt cx="7784569" cy="6077174"/>
          </a:xfrm>
        </p:grpSpPr>
        <p:grpSp>
          <p:nvGrpSpPr>
            <p:cNvPr id="86" name="Groupe 85">
              <a:extLst>
                <a:ext uri="{FF2B5EF4-FFF2-40B4-BE49-F238E27FC236}">
                  <a16:creationId xmlns:a16="http://schemas.microsoft.com/office/drawing/2014/main" id="{6DAB35C4-D6FF-A411-7B03-D2F58474E510}"/>
                </a:ext>
              </a:extLst>
            </p:cNvPr>
            <p:cNvGrpSpPr/>
            <p:nvPr/>
          </p:nvGrpSpPr>
          <p:grpSpPr>
            <a:xfrm>
              <a:off x="2114973" y="606338"/>
              <a:ext cx="421156" cy="6077174"/>
              <a:chOff x="2035990" y="606338"/>
              <a:chExt cx="421156" cy="6077174"/>
            </a:xfrm>
          </p:grpSpPr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57059AC7-9605-CC8F-E679-EEB86255944A}"/>
                  </a:ext>
                </a:extLst>
              </p:cNvPr>
              <p:cNvSpPr txBox="1"/>
              <p:nvPr/>
            </p:nvSpPr>
            <p:spPr>
              <a:xfrm>
                <a:off x="2038442" y="60633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D16</a:t>
                </a:r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2ABA1222-EE09-9B66-81DF-A74E8DEE177B}"/>
                  </a:ext>
                </a:extLst>
              </p:cNvPr>
              <p:cNvSpPr txBox="1"/>
              <p:nvPr/>
            </p:nvSpPr>
            <p:spPr>
              <a:xfrm>
                <a:off x="2038442" y="143904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D16</a:t>
                </a:r>
              </a:p>
            </p:txBody>
          </p:sp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0C277199-04B1-F421-410E-1155E7884198}"/>
                  </a:ext>
                </a:extLst>
              </p:cNvPr>
              <p:cNvSpPr txBox="1"/>
              <p:nvPr/>
            </p:nvSpPr>
            <p:spPr>
              <a:xfrm>
                <a:off x="2038442" y="228198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D16</a:t>
                </a:r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DC7D5D75-B0FE-AF43-FA00-965E6289DD1D}"/>
                  </a:ext>
                </a:extLst>
              </p:cNvPr>
              <p:cNvSpPr txBox="1"/>
              <p:nvPr/>
            </p:nvSpPr>
            <p:spPr>
              <a:xfrm>
                <a:off x="2038442" y="311469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D16</a:t>
                </a:r>
              </a:p>
            </p:txBody>
          </p:sp>
          <p:sp>
            <p:nvSpPr>
              <p:cNvPr id="81" name="ZoneTexte 80">
                <a:extLst>
                  <a:ext uri="{FF2B5EF4-FFF2-40B4-BE49-F238E27FC236}">
                    <a16:creationId xmlns:a16="http://schemas.microsoft.com/office/drawing/2014/main" id="{010AD3E1-FFB1-B0AE-AE57-462FC82D86CD}"/>
                  </a:ext>
                </a:extLst>
              </p:cNvPr>
              <p:cNvSpPr txBox="1"/>
              <p:nvPr/>
            </p:nvSpPr>
            <p:spPr>
              <a:xfrm>
                <a:off x="2035990" y="393802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D16</a:t>
                </a:r>
              </a:p>
            </p:txBody>
          </p:sp>
          <p:sp>
            <p:nvSpPr>
              <p:cNvPr id="82" name="ZoneTexte 81">
                <a:extLst>
                  <a:ext uri="{FF2B5EF4-FFF2-40B4-BE49-F238E27FC236}">
                    <a16:creationId xmlns:a16="http://schemas.microsoft.com/office/drawing/2014/main" id="{A3A1A35A-3A75-DD96-2CEC-2B0C9F64B025}"/>
                  </a:ext>
                </a:extLst>
              </p:cNvPr>
              <p:cNvSpPr txBox="1"/>
              <p:nvPr/>
            </p:nvSpPr>
            <p:spPr>
              <a:xfrm>
                <a:off x="2035990" y="4770732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D16</a:t>
                </a:r>
              </a:p>
            </p:txBody>
          </p:sp>
          <p:sp>
            <p:nvSpPr>
              <p:cNvPr id="83" name="ZoneTexte 82">
                <a:extLst>
                  <a:ext uri="{FF2B5EF4-FFF2-40B4-BE49-F238E27FC236}">
                    <a16:creationId xmlns:a16="http://schemas.microsoft.com/office/drawing/2014/main" id="{DB5E38BC-2D9E-3D95-3431-894DB7352C5D}"/>
                  </a:ext>
                </a:extLst>
              </p:cNvPr>
              <p:cNvSpPr txBox="1"/>
              <p:nvPr/>
            </p:nvSpPr>
            <p:spPr>
              <a:xfrm>
                <a:off x="2035990" y="5604584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D16</a:t>
                </a:r>
              </a:p>
            </p:txBody>
          </p:sp>
          <p:sp>
            <p:nvSpPr>
              <p:cNvPr id="85" name="ZoneTexte 84">
                <a:extLst>
                  <a:ext uri="{FF2B5EF4-FFF2-40B4-BE49-F238E27FC236}">
                    <a16:creationId xmlns:a16="http://schemas.microsoft.com/office/drawing/2014/main" id="{7BA7BB0A-59F6-704E-2611-8E4CA7A11B06}"/>
                  </a:ext>
                </a:extLst>
              </p:cNvPr>
              <p:cNvSpPr txBox="1"/>
              <p:nvPr/>
            </p:nvSpPr>
            <p:spPr>
              <a:xfrm>
                <a:off x="2035990" y="6437291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D16</a:t>
                </a:r>
              </a:p>
            </p:txBody>
          </p:sp>
        </p:grpSp>
        <p:grpSp>
          <p:nvGrpSpPr>
            <p:cNvPr id="87" name="Groupe 86">
              <a:extLst>
                <a:ext uri="{FF2B5EF4-FFF2-40B4-BE49-F238E27FC236}">
                  <a16:creationId xmlns:a16="http://schemas.microsoft.com/office/drawing/2014/main" id="{6D3A6963-EB5E-9A66-AB43-B06E77103985}"/>
                </a:ext>
              </a:extLst>
            </p:cNvPr>
            <p:cNvGrpSpPr/>
            <p:nvPr/>
          </p:nvGrpSpPr>
          <p:grpSpPr>
            <a:xfrm>
              <a:off x="4573640" y="606338"/>
              <a:ext cx="421156" cy="6077174"/>
              <a:chOff x="2035990" y="606338"/>
              <a:chExt cx="421156" cy="6077174"/>
            </a:xfrm>
          </p:grpSpPr>
          <p:sp>
            <p:nvSpPr>
              <p:cNvPr id="88" name="ZoneTexte 87">
                <a:extLst>
                  <a:ext uri="{FF2B5EF4-FFF2-40B4-BE49-F238E27FC236}">
                    <a16:creationId xmlns:a16="http://schemas.microsoft.com/office/drawing/2014/main" id="{43047905-F1E4-A859-CDF9-4FB784FA4980}"/>
                  </a:ext>
                </a:extLst>
              </p:cNvPr>
              <p:cNvSpPr txBox="1"/>
              <p:nvPr/>
            </p:nvSpPr>
            <p:spPr>
              <a:xfrm>
                <a:off x="2038442" y="60633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D16</a:t>
                </a:r>
              </a:p>
            </p:txBody>
          </p:sp>
          <p:sp>
            <p:nvSpPr>
              <p:cNvPr id="89" name="ZoneTexte 88">
                <a:extLst>
                  <a:ext uri="{FF2B5EF4-FFF2-40B4-BE49-F238E27FC236}">
                    <a16:creationId xmlns:a16="http://schemas.microsoft.com/office/drawing/2014/main" id="{6B10D0BB-5804-2108-53E2-CB8BD7656E22}"/>
                  </a:ext>
                </a:extLst>
              </p:cNvPr>
              <p:cNvSpPr txBox="1"/>
              <p:nvPr/>
            </p:nvSpPr>
            <p:spPr>
              <a:xfrm>
                <a:off x="2038442" y="143904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D16</a:t>
                </a:r>
              </a:p>
            </p:txBody>
          </p:sp>
          <p:sp>
            <p:nvSpPr>
              <p:cNvPr id="90" name="ZoneTexte 89">
                <a:extLst>
                  <a:ext uri="{FF2B5EF4-FFF2-40B4-BE49-F238E27FC236}">
                    <a16:creationId xmlns:a16="http://schemas.microsoft.com/office/drawing/2014/main" id="{CD5EC8E2-C249-1B8E-6E2A-956E5CF9FB69}"/>
                  </a:ext>
                </a:extLst>
              </p:cNvPr>
              <p:cNvSpPr txBox="1"/>
              <p:nvPr/>
            </p:nvSpPr>
            <p:spPr>
              <a:xfrm>
                <a:off x="2038442" y="228198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D16</a:t>
                </a:r>
              </a:p>
            </p:txBody>
          </p:sp>
          <p:sp>
            <p:nvSpPr>
              <p:cNvPr id="91" name="ZoneTexte 90">
                <a:extLst>
                  <a:ext uri="{FF2B5EF4-FFF2-40B4-BE49-F238E27FC236}">
                    <a16:creationId xmlns:a16="http://schemas.microsoft.com/office/drawing/2014/main" id="{DADC77D7-1D98-C768-EA9A-20C8F16AA362}"/>
                  </a:ext>
                </a:extLst>
              </p:cNvPr>
              <p:cNvSpPr txBox="1"/>
              <p:nvPr/>
            </p:nvSpPr>
            <p:spPr>
              <a:xfrm>
                <a:off x="2038442" y="311469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D16</a:t>
                </a:r>
              </a:p>
            </p:txBody>
          </p:sp>
          <p:sp>
            <p:nvSpPr>
              <p:cNvPr id="92" name="ZoneTexte 91">
                <a:extLst>
                  <a:ext uri="{FF2B5EF4-FFF2-40B4-BE49-F238E27FC236}">
                    <a16:creationId xmlns:a16="http://schemas.microsoft.com/office/drawing/2014/main" id="{A13CE625-5915-0899-D97C-255BABE1A4EC}"/>
                  </a:ext>
                </a:extLst>
              </p:cNvPr>
              <p:cNvSpPr txBox="1"/>
              <p:nvPr/>
            </p:nvSpPr>
            <p:spPr>
              <a:xfrm>
                <a:off x="2035990" y="393802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D16</a:t>
                </a:r>
              </a:p>
            </p:txBody>
          </p:sp>
          <p:sp>
            <p:nvSpPr>
              <p:cNvPr id="93" name="ZoneTexte 92">
                <a:extLst>
                  <a:ext uri="{FF2B5EF4-FFF2-40B4-BE49-F238E27FC236}">
                    <a16:creationId xmlns:a16="http://schemas.microsoft.com/office/drawing/2014/main" id="{F1A9D7BB-D3C3-1B5F-DA73-4B25C4612BD8}"/>
                  </a:ext>
                </a:extLst>
              </p:cNvPr>
              <p:cNvSpPr txBox="1"/>
              <p:nvPr/>
            </p:nvSpPr>
            <p:spPr>
              <a:xfrm>
                <a:off x="2035990" y="4770732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D16</a:t>
                </a:r>
              </a:p>
            </p:txBody>
          </p:sp>
          <p:sp>
            <p:nvSpPr>
              <p:cNvPr id="94" name="ZoneTexte 93">
                <a:extLst>
                  <a:ext uri="{FF2B5EF4-FFF2-40B4-BE49-F238E27FC236}">
                    <a16:creationId xmlns:a16="http://schemas.microsoft.com/office/drawing/2014/main" id="{0217BD6D-22B1-1DE6-5F30-D220A57F236B}"/>
                  </a:ext>
                </a:extLst>
              </p:cNvPr>
              <p:cNvSpPr txBox="1"/>
              <p:nvPr/>
            </p:nvSpPr>
            <p:spPr>
              <a:xfrm>
                <a:off x="2035990" y="5604584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D16</a:t>
                </a:r>
              </a:p>
            </p:txBody>
          </p:sp>
          <p:sp>
            <p:nvSpPr>
              <p:cNvPr id="96" name="ZoneTexte 95">
                <a:extLst>
                  <a:ext uri="{FF2B5EF4-FFF2-40B4-BE49-F238E27FC236}">
                    <a16:creationId xmlns:a16="http://schemas.microsoft.com/office/drawing/2014/main" id="{C85081E9-0A63-2989-1770-945077D02C88}"/>
                  </a:ext>
                </a:extLst>
              </p:cNvPr>
              <p:cNvSpPr txBox="1"/>
              <p:nvPr/>
            </p:nvSpPr>
            <p:spPr>
              <a:xfrm>
                <a:off x="2035990" y="6437291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D16</a:t>
                </a:r>
              </a:p>
            </p:txBody>
          </p:sp>
        </p:grpSp>
        <p:grpSp>
          <p:nvGrpSpPr>
            <p:cNvPr id="97" name="Groupe 96">
              <a:extLst>
                <a:ext uri="{FF2B5EF4-FFF2-40B4-BE49-F238E27FC236}">
                  <a16:creationId xmlns:a16="http://schemas.microsoft.com/office/drawing/2014/main" id="{2140C267-96F1-3ECF-7230-D8AA4AEB0AE8}"/>
                </a:ext>
              </a:extLst>
            </p:cNvPr>
            <p:cNvGrpSpPr/>
            <p:nvPr/>
          </p:nvGrpSpPr>
          <p:grpSpPr>
            <a:xfrm>
              <a:off x="7022984" y="606338"/>
              <a:ext cx="421156" cy="6077174"/>
              <a:chOff x="2035990" y="606338"/>
              <a:chExt cx="421156" cy="6077174"/>
            </a:xfrm>
          </p:grpSpPr>
          <p:sp>
            <p:nvSpPr>
              <p:cNvPr id="98" name="ZoneTexte 97">
                <a:extLst>
                  <a:ext uri="{FF2B5EF4-FFF2-40B4-BE49-F238E27FC236}">
                    <a16:creationId xmlns:a16="http://schemas.microsoft.com/office/drawing/2014/main" id="{B444421D-231A-CF71-5725-3E4A914A6769}"/>
                  </a:ext>
                </a:extLst>
              </p:cNvPr>
              <p:cNvSpPr txBox="1"/>
              <p:nvPr/>
            </p:nvSpPr>
            <p:spPr>
              <a:xfrm>
                <a:off x="2038442" y="60633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D16</a:t>
                </a:r>
              </a:p>
            </p:txBody>
          </p:sp>
          <p:sp>
            <p:nvSpPr>
              <p:cNvPr id="99" name="ZoneTexte 98">
                <a:extLst>
                  <a:ext uri="{FF2B5EF4-FFF2-40B4-BE49-F238E27FC236}">
                    <a16:creationId xmlns:a16="http://schemas.microsoft.com/office/drawing/2014/main" id="{79192CF7-7EB9-C29E-7087-6F4BC9AE96B5}"/>
                  </a:ext>
                </a:extLst>
              </p:cNvPr>
              <p:cNvSpPr txBox="1"/>
              <p:nvPr/>
            </p:nvSpPr>
            <p:spPr>
              <a:xfrm>
                <a:off x="2038442" y="143904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D16</a:t>
                </a:r>
              </a:p>
            </p:txBody>
          </p:sp>
          <p:sp>
            <p:nvSpPr>
              <p:cNvPr id="100" name="ZoneTexte 99">
                <a:extLst>
                  <a:ext uri="{FF2B5EF4-FFF2-40B4-BE49-F238E27FC236}">
                    <a16:creationId xmlns:a16="http://schemas.microsoft.com/office/drawing/2014/main" id="{A218465A-DB38-6BE6-D6E8-34DF27EE229D}"/>
                  </a:ext>
                </a:extLst>
              </p:cNvPr>
              <p:cNvSpPr txBox="1"/>
              <p:nvPr/>
            </p:nvSpPr>
            <p:spPr>
              <a:xfrm>
                <a:off x="2038442" y="228198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D16</a:t>
                </a:r>
              </a:p>
            </p:txBody>
          </p:sp>
          <p:sp>
            <p:nvSpPr>
              <p:cNvPr id="102" name="ZoneTexte 101">
                <a:extLst>
                  <a:ext uri="{FF2B5EF4-FFF2-40B4-BE49-F238E27FC236}">
                    <a16:creationId xmlns:a16="http://schemas.microsoft.com/office/drawing/2014/main" id="{3CBC93E2-6B85-B2D7-974F-DD0854ECD40F}"/>
                  </a:ext>
                </a:extLst>
              </p:cNvPr>
              <p:cNvSpPr txBox="1"/>
              <p:nvPr/>
            </p:nvSpPr>
            <p:spPr>
              <a:xfrm>
                <a:off x="2038442" y="311469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D16</a:t>
                </a:r>
              </a:p>
            </p:txBody>
          </p:sp>
          <p:sp>
            <p:nvSpPr>
              <p:cNvPr id="103" name="ZoneTexte 102">
                <a:extLst>
                  <a:ext uri="{FF2B5EF4-FFF2-40B4-BE49-F238E27FC236}">
                    <a16:creationId xmlns:a16="http://schemas.microsoft.com/office/drawing/2014/main" id="{A93BFEC9-F17A-2085-0CFD-CE7A35B2310A}"/>
                  </a:ext>
                </a:extLst>
              </p:cNvPr>
              <p:cNvSpPr txBox="1"/>
              <p:nvPr/>
            </p:nvSpPr>
            <p:spPr>
              <a:xfrm>
                <a:off x="2035990" y="393802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D16</a:t>
                </a:r>
              </a:p>
            </p:txBody>
          </p:sp>
          <p:sp>
            <p:nvSpPr>
              <p:cNvPr id="104" name="ZoneTexte 103">
                <a:extLst>
                  <a:ext uri="{FF2B5EF4-FFF2-40B4-BE49-F238E27FC236}">
                    <a16:creationId xmlns:a16="http://schemas.microsoft.com/office/drawing/2014/main" id="{EA45E877-85AF-6C4E-9A3C-9EDA0E5C41FC}"/>
                  </a:ext>
                </a:extLst>
              </p:cNvPr>
              <p:cNvSpPr txBox="1"/>
              <p:nvPr/>
            </p:nvSpPr>
            <p:spPr>
              <a:xfrm>
                <a:off x="2035990" y="4770732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D16</a:t>
                </a:r>
              </a:p>
            </p:txBody>
          </p:sp>
          <p:sp>
            <p:nvSpPr>
              <p:cNvPr id="105" name="ZoneTexte 104">
                <a:extLst>
                  <a:ext uri="{FF2B5EF4-FFF2-40B4-BE49-F238E27FC236}">
                    <a16:creationId xmlns:a16="http://schemas.microsoft.com/office/drawing/2014/main" id="{27E32F93-1ACA-6977-93DC-6F8BD6466EC2}"/>
                  </a:ext>
                </a:extLst>
              </p:cNvPr>
              <p:cNvSpPr txBox="1"/>
              <p:nvPr/>
            </p:nvSpPr>
            <p:spPr>
              <a:xfrm>
                <a:off x="2035990" y="5604584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D16</a:t>
                </a:r>
              </a:p>
            </p:txBody>
          </p:sp>
          <p:sp>
            <p:nvSpPr>
              <p:cNvPr id="106" name="ZoneTexte 105">
                <a:extLst>
                  <a:ext uri="{FF2B5EF4-FFF2-40B4-BE49-F238E27FC236}">
                    <a16:creationId xmlns:a16="http://schemas.microsoft.com/office/drawing/2014/main" id="{07FE336B-97CC-BF4C-4756-8FCE64931D16}"/>
                  </a:ext>
                </a:extLst>
              </p:cNvPr>
              <p:cNvSpPr txBox="1"/>
              <p:nvPr/>
            </p:nvSpPr>
            <p:spPr>
              <a:xfrm>
                <a:off x="2035990" y="6437291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D16</a:t>
                </a:r>
              </a:p>
            </p:txBody>
          </p:sp>
        </p:grpSp>
        <p:grpSp>
          <p:nvGrpSpPr>
            <p:cNvPr id="108" name="Groupe 107">
              <a:extLst>
                <a:ext uri="{FF2B5EF4-FFF2-40B4-BE49-F238E27FC236}">
                  <a16:creationId xmlns:a16="http://schemas.microsoft.com/office/drawing/2014/main" id="{BC557065-6DCB-9E98-EBE5-A400146AD94D}"/>
                </a:ext>
              </a:extLst>
            </p:cNvPr>
            <p:cNvGrpSpPr/>
            <p:nvPr/>
          </p:nvGrpSpPr>
          <p:grpSpPr>
            <a:xfrm>
              <a:off x="9478386" y="606338"/>
              <a:ext cx="421156" cy="6077174"/>
              <a:chOff x="2035990" y="606338"/>
              <a:chExt cx="421156" cy="6077174"/>
            </a:xfrm>
          </p:grpSpPr>
          <p:sp>
            <p:nvSpPr>
              <p:cNvPr id="109" name="ZoneTexte 108">
                <a:extLst>
                  <a:ext uri="{FF2B5EF4-FFF2-40B4-BE49-F238E27FC236}">
                    <a16:creationId xmlns:a16="http://schemas.microsoft.com/office/drawing/2014/main" id="{37EC9477-1BC1-22BC-2CB7-F5553D5364FE}"/>
                  </a:ext>
                </a:extLst>
              </p:cNvPr>
              <p:cNvSpPr txBox="1"/>
              <p:nvPr/>
            </p:nvSpPr>
            <p:spPr>
              <a:xfrm>
                <a:off x="2038442" y="60633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D16</a:t>
                </a:r>
              </a:p>
            </p:txBody>
          </p:sp>
          <p:sp>
            <p:nvSpPr>
              <p:cNvPr id="110" name="ZoneTexte 109">
                <a:extLst>
                  <a:ext uri="{FF2B5EF4-FFF2-40B4-BE49-F238E27FC236}">
                    <a16:creationId xmlns:a16="http://schemas.microsoft.com/office/drawing/2014/main" id="{7868A913-9BC6-0509-8119-E5D31299D75B}"/>
                  </a:ext>
                </a:extLst>
              </p:cNvPr>
              <p:cNvSpPr txBox="1"/>
              <p:nvPr/>
            </p:nvSpPr>
            <p:spPr>
              <a:xfrm>
                <a:off x="2038442" y="143904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D16</a:t>
                </a:r>
              </a:p>
            </p:txBody>
          </p:sp>
          <p:sp>
            <p:nvSpPr>
              <p:cNvPr id="111" name="ZoneTexte 110">
                <a:extLst>
                  <a:ext uri="{FF2B5EF4-FFF2-40B4-BE49-F238E27FC236}">
                    <a16:creationId xmlns:a16="http://schemas.microsoft.com/office/drawing/2014/main" id="{FC3224C8-9F41-E249-6A98-EF67322741B4}"/>
                  </a:ext>
                </a:extLst>
              </p:cNvPr>
              <p:cNvSpPr txBox="1"/>
              <p:nvPr/>
            </p:nvSpPr>
            <p:spPr>
              <a:xfrm>
                <a:off x="2038442" y="228198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D16</a:t>
                </a:r>
              </a:p>
            </p:txBody>
          </p:sp>
          <p:sp>
            <p:nvSpPr>
              <p:cNvPr id="112" name="ZoneTexte 111">
                <a:extLst>
                  <a:ext uri="{FF2B5EF4-FFF2-40B4-BE49-F238E27FC236}">
                    <a16:creationId xmlns:a16="http://schemas.microsoft.com/office/drawing/2014/main" id="{58716CBE-F30E-65A3-20BE-CA47BB9DC570}"/>
                  </a:ext>
                </a:extLst>
              </p:cNvPr>
              <p:cNvSpPr txBox="1"/>
              <p:nvPr/>
            </p:nvSpPr>
            <p:spPr>
              <a:xfrm>
                <a:off x="2038442" y="311469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D16</a:t>
                </a:r>
              </a:p>
            </p:txBody>
          </p:sp>
          <p:sp>
            <p:nvSpPr>
              <p:cNvPr id="114" name="ZoneTexte 113">
                <a:extLst>
                  <a:ext uri="{FF2B5EF4-FFF2-40B4-BE49-F238E27FC236}">
                    <a16:creationId xmlns:a16="http://schemas.microsoft.com/office/drawing/2014/main" id="{6B2045DC-5680-69CF-73AA-44BAA0F1DD5A}"/>
                  </a:ext>
                </a:extLst>
              </p:cNvPr>
              <p:cNvSpPr txBox="1"/>
              <p:nvPr/>
            </p:nvSpPr>
            <p:spPr>
              <a:xfrm>
                <a:off x="2035990" y="393802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D16</a:t>
                </a:r>
              </a:p>
            </p:txBody>
          </p:sp>
          <p:sp>
            <p:nvSpPr>
              <p:cNvPr id="115" name="ZoneTexte 114">
                <a:extLst>
                  <a:ext uri="{FF2B5EF4-FFF2-40B4-BE49-F238E27FC236}">
                    <a16:creationId xmlns:a16="http://schemas.microsoft.com/office/drawing/2014/main" id="{A960E93A-0E87-7C98-DB76-2375F57FECE3}"/>
                  </a:ext>
                </a:extLst>
              </p:cNvPr>
              <p:cNvSpPr txBox="1"/>
              <p:nvPr/>
            </p:nvSpPr>
            <p:spPr>
              <a:xfrm>
                <a:off x="2035990" y="4770732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D16</a:t>
                </a:r>
              </a:p>
            </p:txBody>
          </p:sp>
          <p:sp>
            <p:nvSpPr>
              <p:cNvPr id="116" name="ZoneTexte 115">
                <a:extLst>
                  <a:ext uri="{FF2B5EF4-FFF2-40B4-BE49-F238E27FC236}">
                    <a16:creationId xmlns:a16="http://schemas.microsoft.com/office/drawing/2014/main" id="{93441099-65A6-1965-1D15-245D13C8D9EC}"/>
                  </a:ext>
                </a:extLst>
              </p:cNvPr>
              <p:cNvSpPr txBox="1"/>
              <p:nvPr/>
            </p:nvSpPr>
            <p:spPr>
              <a:xfrm>
                <a:off x="2035990" y="5604584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D16</a:t>
                </a:r>
              </a:p>
            </p:txBody>
          </p:sp>
          <p:sp>
            <p:nvSpPr>
              <p:cNvPr id="117" name="ZoneTexte 116">
                <a:extLst>
                  <a:ext uri="{FF2B5EF4-FFF2-40B4-BE49-F238E27FC236}">
                    <a16:creationId xmlns:a16="http://schemas.microsoft.com/office/drawing/2014/main" id="{A12E6798-A37B-95A5-CC62-DCAB489BE022}"/>
                  </a:ext>
                </a:extLst>
              </p:cNvPr>
              <p:cNvSpPr txBox="1"/>
              <p:nvPr/>
            </p:nvSpPr>
            <p:spPr>
              <a:xfrm>
                <a:off x="2035990" y="6437291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D16</a:t>
                </a:r>
              </a:p>
            </p:txBody>
          </p:sp>
        </p:grpSp>
      </p:grpSp>
      <p:grpSp>
        <p:nvGrpSpPr>
          <p:cNvPr id="156" name="Groupe 155">
            <a:extLst>
              <a:ext uri="{FF2B5EF4-FFF2-40B4-BE49-F238E27FC236}">
                <a16:creationId xmlns:a16="http://schemas.microsoft.com/office/drawing/2014/main" id="{1C65596F-1220-3165-1501-75F6DA4FB7AB}"/>
              </a:ext>
            </a:extLst>
          </p:cNvPr>
          <p:cNvGrpSpPr/>
          <p:nvPr/>
        </p:nvGrpSpPr>
        <p:grpSpPr>
          <a:xfrm>
            <a:off x="2164917" y="174488"/>
            <a:ext cx="7600060" cy="6074093"/>
            <a:chOff x="2164917" y="174488"/>
            <a:chExt cx="7600060" cy="6074093"/>
          </a:xfrm>
        </p:grpSpPr>
        <p:grpSp>
          <p:nvGrpSpPr>
            <p:cNvPr id="128" name="Groupe 127">
              <a:extLst>
                <a:ext uri="{FF2B5EF4-FFF2-40B4-BE49-F238E27FC236}">
                  <a16:creationId xmlns:a16="http://schemas.microsoft.com/office/drawing/2014/main" id="{26036E81-780B-09F2-88C9-339E68A38477}"/>
                </a:ext>
              </a:extLst>
            </p:cNvPr>
            <p:cNvGrpSpPr/>
            <p:nvPr/>
          </p:nvGrpSpPr>
          <p:grpSpPr>
            <a:xfrm>
              <a:off x="7097773" y="174488"/>
              <a:ext cx="209599" cy="6074093"/>
              <a:chOff x="7097773" y="174488"/>
              <a:chExt cx="209599" cy="6074093"/>
            </a:xfrm>
          </p:grpSpPr>
          <p:pic>
            <p:nvPicPr>
              <p:cNvPr id="120" name="Image 119">
                <a:extLst>
                  <a:ext uri="{FF2B5EF4-FFF2-40B4-BE49-F238E27FC236}">
                    <a16:creationId xmlns:a16="http://schemas.microsoft.com/office/drawing/2014/main" id="{B57F5965-60AE-2952-9FA6-1C9009D6F7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74488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1" name="Image 120">
                <a:extLst>
                  <a:ext uri="{FF2B5EF4-FFF2-40B4-BE49-F238E27FC236}">
                    <a16:creationId xmlns:a16="http://schemas.microsoft.com/office/drawing/2014/main" id="{608F26AA-6391-760A-3594-7F6C12C680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014203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2" name="Image 121">
                <a:extLst>
                  <a:ext uri="{FF2B5EF4-FFF2-40B4-BE49-F238E27FC236}">
                    <a16:creationId xmlns:a16="http://schemas.microsoft.com/office/drawing/2014/main" id="{30B58B05-C372-A46B-E944-F6D2CCD6B8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83857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3" name="Image 122">
                <a:extLst>
                  <a:ext uri="{FF2B5EF4-FFF2-40B4-BE49-F238E27FC236}">
                    <a16:creationId xmlns:a16="http://schemas.microsoft.com/office/drawing/2014/main" id="{8DFDE74B-C339-2979-9CA1-ABF2ADCA310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268781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4" name="Image 123">
                <a:extLst>
                  <a:ext uri="{FF2B5EF4-FFF2-40B4-BE49-F238E27FC236}">
                    <a16:creationId xmlns:a16="http://schemas.microsoft.com/office/drawing/2014/main" id="{CB4CA42D-C530-6F90-D46F-996A43E9B2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3525654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5" name="Image 124">
                <a:extLst>
                  <a:ext uri="{FF2B5EF4-FFF2-40B4-BE49-F238E27FC236}">
                    <a16:creationId xmlns:a16="http://schemas.microsoft.com/office/drawing/2014/main" id="{C61E22DA-5D20-28E4-9C76-B0C50C6D6F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4365369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6" name="Image 125">
                <a:extLst>
                  <a:ext uri="{FF2B5EF4-FFF2-40B4-BE49-F238E27FC236}">
                    <a16:creationId xmlns:a16="http://schemas.microsoft.com/office/drawing/2014/main" id="{4C3A15D1-2B8F-D3CA-5022-EC78AE13330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5189742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7" name="Image 126">
                <a:extLst>
                  <a:ext uri="{FF2B5EF4-FFF2-40B4-BE49-F238E27FC236}">
                    <a16:creationId xmlns:a16="http://schemas.microsoft.com/office/drawing/2014/main" id="{229FC32B-CCA0-8A78-DEFD-05B1462AB57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6038982"/>
                <a:ext cx="209599" cy="209599"/>
              </a:xfrm>
              <a:prstGeom prst="rect">
                <a:avLst/>
              </a:prstGeom>
            </p:spPr>
          </p:pic>
        </p:grpSp>
        <p:grpSp>
          <p:nvGrpSpPr>
            <p:cNvPr id="129" name="Groupe 128">
              <a:extLst>
                <a:ext uri="{FF2B5EF4-FFF2-40B4-BE49-F238E27FC236}">
                  <a16:creationId xmlns:a16="http://schemas.microsoft.com/office/drawing/2014/main" id="{2DB2ED61-49CA-9DF1-0967-6F5843AD3CA8}"/>
                </a:ext>
              </a:extLst>
            </p:cNvPr>
            <p:cNvGrpSpPr/>
            <p:nvPr/>
          </p:nvGrpSpPr>
          <p:grpSpPr>
            <a:xfrm>
              <a:off x="9555378" y="174488"/>
              <a:ext cx="209599" cy="6074093"/>
              <a:chOff x="7097773" y="174488"/>
              <a:chExt cx="209599" cy="6074093"/>
            </a:xfrm>
          </p:grpSpPr>
          <p:pic>
            <p:nvPicPr>
              <p:cNvPr id="130" name="Image 129">
                <a:extLst>
                  <a:ext uri="{FF2B5EF4-FFF2-40B4-BE49-F238E27FC236}">
                    <a16:creationId xmlns:a16="http://schemas.microsoft.com/office/drawing/2014/main" id="{638E0FAE-7A7F-6C23-C560-8E7E10379E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74488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1" name="Image 130">
                <a:extLst>
                  <a:ext uri="{FF2B5EF4-FFF2-40B4-BE49-F238E27FC236}">
                    <a16:creationId xmlns:a16="http://schemas.microsoft.com/office/drawing/2014/main" id="{A25B9314-9CCE-C2BA-38B4-9DA6FC4E2B3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014203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2" name="Image 131">
                <a:extLst>
                  <a:ext uri="{FF2B5EF4-FFF2-40B4-BE49-F238E27FC236}">
                    <a16:creationId xmlns:a16="http://schemas.microsoft.com/office/drawing/2014/main" id="{74B87E50-CC62-C47F-61C3-F76589C90C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83857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3" name="Image 132">
                <a:extLst>
                  <a:ext uri="{FF2B5EF4-FFF2-40B4-BE49-F238E27FC236}">
                    <a16:creationId xmlns:a16="http://schemas.microsoft.com/office/drawing/2014/main" id="{B4766410-2B3D-9B66-0343-F982F0B49A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268781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4" name="Image 133">
                <a:extLst>
                  <a:ext uri="{FF2B5EF4-FFF2-40B4-BE49-F238E27FC236}">
                    <a16:creationId xmlns:a16="http://schemas.microsoft.com/office/drawing/2014/main" id="{BBF3B79F-F6CE-7850-C22E-365EED527C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3525654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5" name="Image 134">
                <a:extLst>
                  <a:ext uri="{FF2B5EF4-FFF2-40B4-BE49-F238E27FC236}">
                    <a16:creationId xmlns:a16="http://schemas.microsoft.com/office/drawing/2014/main" id="{4003C3DA-B7A4-F680-2213-B46F1D8AC1D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4365369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6" name="Image 135">
                <a:extLst>
                  <a:ext uri="{FF2B5EF4-FFF2-40B4-BE49-F238E27FC236}">
                    <a16:creationId xmlns:a16="http://schemas.microsoft.com/office/drawing/2014/main" id="{21D8B7E7-8DAC-B1A6-6DA7-57C45D503A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5189742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7" name="Image 136">
                <a:extLst>
                  <a:ext uri="{FF2B5EF4-FFF2-40B4-BE49-F238E27FC236}">
                    <a16:creationId xmlns:a16="http://schemas.microsoft.com/office/drawing/2014/main" id="{97B7FCF0-E732-F2C2-7A61-391ECD16B68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6038982"/>
                <a:ext cx="209599" cy="209599"/>
              </a:xfrm>
              <a:prstGeom prst="rect">
                <a:avLst/>
              </a:prstGeom>
            </p:spPr>
          </p:pic>
        </p:grpSp>
        <p:grpSp>
          <p:nvGrpSpPr>
            <p:cNvPr id="138" name="Groupe 137">
              <a:extLst>
                <a:ext uri="{FF2B5EF4-FFF2-40B4-BE49-F238E27FC236}">
                  <a16:creationId xmlns:a16="http://schemas.microsoft.com/office/drawing/2014/main" id="{502A7742-B51B-147A-3237-0C7109DCFA22}"/>
                </a:ext>
              </a:extLst>
            </p:cNvPr>
            <p:cNvGrpSpPr/>
            <p:nvPr/>
          </p:nvGrpSpPr>
          <p:grpSpPr>
            <a:xfrm>
              <a:off x="2164917" y="174488"/>
              <a:ext cx="209599" cy="6074093"/>
              <a:chOff x="7097773" y="174488"/>
              <a:chExt cx="209599" cy="6074093"/>
            </a:xfrm>
          </p:grpSpPr>
          <p:pic>
            <p:nvPicPr>
              <p:cNvPr id="139" name="Image 138">
                <a:extLst>
                  <a:ext uri="{FF2B5EF4-FFF2-40B4-BE49-F238E27FC236}">
                    <a16:creationId xmlns:a16="http://schemas.microsoft.com/office/drawing/2014/main" id="{9DF2D150-6E3F-EDF7-EC1F-87911F9D21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74488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0" name="Image 139">
                <a:extLst>
                  <a:ext uri="{FF2B5EF4-FFF2-40B4-BE49-F238E27FC236}">
                    <a16:creationId xmlns:a16="http://schemas.microsoft.com/office/drawing/2014/main" id="{2913EEDC-6517-E50F-C00A-1DCFC2427D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014203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1" name="Image 140">
                <a:extLst>
                  <a:ext uri="{FF2B5EF4-FFF2-40B4-BE49-F238E27FC236}">
                    <a16:creationId xmlns:a16="http://schemas.microsoft.com/office/drawing/2014/main" id="{315861D0-4315-8502-6F17-93A779CCB1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83857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2" name="Image 141">
                <a:extLst>
                  <a:ext uri="{FF2B5EF4-FFF2-40B4-BE49-F238E27FC236}">
                    <a16:creationId xmlns:a16="http://schemas.microsoft.com/office/drawing/2014/main" id="{E3886E86-F726-1524-327D-9B8D6226394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268781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3" name="Image 142">
                <a:extLst>
                  <a:ext uri="{FF2B5EF4-FFF2-40B4-BE49-F238E27FC236}">
                    <a16:creationId xmlns:a16="http://schemas.microsoft.com/office/drawing/2014/main" id="{44029D18-D4DE-0885-5BF7-A4387015C9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3525654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4" name="Image 143">
                <a:extLst>
                  <a:ext uri="{FF2B5EF4-FFF2-40B4-BE49-F238E27FC236}">
                    <a16:creationId xmlns:a16="http://schemas.microsoft.com/office/drawing/2014/main" id="{AA60BC42-5A7C-45DC-89A7-9667D829D30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4365369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5" name="Image 144">
                <a:extLst>
                  <a:ext uri="{FF2B5EF4-FFF2-40B4-BE49-F238E27FC236}">
                    <a16:creationId xmlns:a16="http://schemas.microsoft.com/office/drawing/2014/main" id="{EC6C133D-4262-EC79-06C4-78D59D456A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5189742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6" name="Image 145">
                <a:extLst>
                  <a:ext uri="{FF2B5EF4-FFF2-40B4-BE49-F238E27FC236}">
                    <a16:creationId xmlns:a16="http://schemas.microsoft.com/office/drawing/2014/main" id="{2D9E1A13-3172-EABA-DAC3-71CD708099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6038982"/>
                <a:ext cx="209599" cy="209599"/>
              </a:xfrm>
              <a:prstGeom prst="rect">
                <a:avLst/>
              </a:prstGeom>
            </p:spPr>
          </p:pic>
        </p:grpSp>
        <p:grpSp>
          <p:nvGrpSpPr>
            <p:cNvPr id="147" name="Groupe 146">
              <a:extLst>
                <a:ext uri="{FF2B5EF4-FFF2-40B4-BE49-F238E27FC236}">
                  <a16:creationId xmlns:a16="http://schemas.microsoft.com/office/drawing/2014/main" id="{C72E7DEE-9407-4B69-B90D-525921C739B0}"/>
                </a:ext>
              </a:extLst>
            </p:cNvPr>
            <p:cNvGrpSpPr/>
            <p:nvPr/>
          </p:nvGrpSpPr>
          <p:grpSpPr>
            <a:xfrm>
              <a:off x="4622522" y="174488"/>
              <a:ext cx="209599" cy="6074093"/>
              <a:chOff x="7097773" y="174488"/>
              <a:chExt cx="209599" cy="6074093"/>
            </a:xfrm>
          </p:grpSpPr>
          <p:pic>
            <p:nvPicPr>
              <p:cNvPr id="148" name="Image 147">
                <a:extLst>
                  <a:ext uri="{FF2B5EF4-FFF2-40B4-BE49-F238E27FC236}">
                    <a16:creationId xmlns:a16="http://schemas.microsoft.com/office/drawing/2014/main" id="{384730DA-7609-4389-9A95-589CCEE9E5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74488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9" name="Image 148">
                <a:extLst>
                  <a:ext uri="{FF2B5EF4-FFF2-40B4-BE49-F238E27FC236}">
                    <a16:creationId xmlns:a16="http://schemas.microsoft.com/office/drawing/2014/main" id="{79C12D41-7915-CBFF-49B4-849C9FE4BB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014203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0" name="Image 149">
                <a:extLst>
                  <a:ext uri="{FF2B5EF4-FFF2-40B4-BE49-F238E27FC236}">
                    <a16:creationId xmlns:a16="http://schemas.microsoft.com/office/drawing/2014/main" id="{C003FE71-56E2-BE35-9C75-52C7B75E660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83857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1" name="Image 150">
                <a:extLst>
                  <a:ext uri="{FF2B5EF4-FFF2-40B4-BE49-F238E27FC236}">
                    <a16:creationId xmlns:a16="http://schemas.microsoft.com/office/drawing/2014/main" id="{239482A9-3F55-BE40-7767-57FB81A216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268781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2" name="Image 151">
                <a:extLst>
                  <a:ext uri="{FF2B5EF4-FFF2-40B4-BE49-F238E27FC236}">
                    <a16:creationId xmlns:a16="http://schemas.microsoft.com/office/drawing/2014/main" id="{9268FBCC-5323-8D5F-5B20-7513E53734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3525654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3" name="Image 152">
                <a:extLst>
                  <a:ext uri="{FF2B5EF4-FFF2-40B4-BE49-F238E27FC236}">
                    <a16:creationId xmlns:a16="http://schemas.microsoft.com/office/drawing/2014/main" id="{EB5D6AC1-57B5-C42F-DCDE-0476E91E16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4365369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4" name="Image 153">
                <a:extLst>
                  <a:ext uri="{FF2B5EF4-FFF2-40B4-BE49-F238E27FC236}">
                    <a16:creationId xmlns:a16="http://schemas.microsoft.com/office/drawing/2014/main" id="{155D1213-AF64-D789-0A83-940A9423BBD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5189742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5" name="Image 154">
                <a:extLst>
                  <a:ext uri="{FF2B5EF4-FFF2-40B4-BE49-F238E27FC236}">
                    <a16:creationId xmlns:a16="http://schemas.microsoft.com/office/drawing/2014/main" id="{344229DB-9239-E46B-F712-B6175D2E89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6038982"/>
                <a:ext cx="209599" cy="209599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6003379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Fond minimal dessiné à la main">
            <a:extLst>
              <a:ext uri="{FF2B5EF4-FFF2-40B4-BE49-F238E27FC236}">
                <a16:creationId xmlns:a16="http://schemas.microsoft.com/office/drawing/2014/main" id="{2891175A-B495-CE5D-F10E-5E1459BA13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4747"/>
            <a:ext cx="9906001" cy="6862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4" name="Groupe 43">
            <a:extLst>
              <a:ext uri="{FF2B5EF4-FFF2-40B4-BE49-F238E27FC236}">
                <a16:creationId xmlns:a16="http://schemas.microsoft.com/office/drawing/2014/main" id="{3D6CFFB7-A34F-E234-5E42-87B7A2F20F13}"/>
              </a:ext>
            </a:extLst>
          </p:cNvPr>
          <p:cNvGrpSpPr/>
          <p:nvPr/>
        </p:nvGrpSpPr>
        <p:grpSpPr>
          <a:xfrm>
            <a:off x="131720" y="132559"/>
            <a:ext cx="9649589" cy="6550953"/>
            <a:chOff x="369676" y="243395"/>
            <a:chExt cx="9166647" cy="7647478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D8F8D994-EA2A-0C78-002F-05D93F05E7AD}"/>
                </a:ext>
              </a:extLst>
            </p:cNvPr>
            <p:cNvGrpSpPr/>
            <p:nvPr/>
          </p:nvGrpSpPr>
          <p:grpSpPr>
            <a:xfrm>
              <a:off x="369676" y="243395"/>
              <a:ext cx="9166647" cy="1812940"/>
              <a:chOff x="284581" y="243395"/>
              <a:chExt cx="9166647" cy="1812940"/>
            </a:xfrm>
          </p:grpSpPr>
          <p:grpSp>
            <p:nvGrpSpPr>
              <p:cNvPr id="3" name="Groupe 2">
                <a:extLst>
                  <a:ext uri="{FF2B5EF4-FFF2-40B4-BE49-F238E27FC236}">
                    <a16:creationId xmlns:a16="http://schemas.microsoft.com/office/drawing/2014/main" id="{AD4BD857-F080-D4D3-F38E-B55F1C73C4D4}"/>
                  </a:ext>
                </a:extLst>
              </p:cNvPr>
              <p:cNvGrpSpPr/>
              <p:nvPr/>
            </p:nvGrpSpPr>
            <p:grpSpPr>
              <a:xfrm>
                <a:off x="284581" y="243395"/>
                <a:ext cx="6836656" cy="1812940"/>
                <a:chOff x="284580" y="243395"/>
                <a:chExt cx="9295476" cy="6173263"/>
              </a:xfrm>
            </p:grpSpPr>
            <p:sp>
              <p:nvSpPr>
                <p:cNvPr id="10" name="Rectangle : coins arrondis 9">
                  <a:extLst>
                    <a:ext uri="{FF2B5EF4-FFF2-40B4-BE49-F238E27FC236}">
                      <a16:creationId xmlns:a16="http://schemas.microsoft.com/office/drawing/2014/main" id="{F5554F7F-0550-DC80-074B-5ED3E1CF0D77}"/>
                    </a:ext>
                  </a:extLst>
                </p:cNvPr>
                <p:cNvSpPr/>
                <p:nvPr/>
              </p:nvSpPr>
              <p:spPr>
                <a:xfrm>
                  <a:off x="284580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escalier</a:t>
                  </a:r>
                </a:p>
              </p:txBody>
            </p:sp>
            <p:sp>
              <p:nvSpPr>
                <p:cNvPr id="84" name="Rectangle : coins arrondis 83">
                  <a:extLst>
                    <a:ext uri="{FF2B5EF4-FFF2-40B4-BE49-F238E27FC236}">
                      <a16:creationId xmlns:a16="http://schemas.microsoft.com/office/drawing/2014/main" id="{96B8893E-8C40-0E1F-3ADA-452225AA9141}"/>
                    </a:ext>
                  </a:extLst>
                </p:cNvPr>
                <p:cNvSpPr/>
                <p:nvPr/>
              </p:nvSpPr>
              <p:spPr>
                <a:xfrm>
                  <a:off x="3460078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rectangle</a:t>
                  </a:r>
                </a:p>
              </p:txBody>
            </p:sp>
            <p:sp>
              <p:nvSpPr>
                <p:cNvPr id="95" name="Rectangle : coins arrondis 94">
                  <a:extLst>
                    <a:ext uri="{FF2B5EF4-FFF2-40B4-BE49-F238E27FC236}">
                      <a16:creationId xmlns:a16="http://schemas.microsoft.com/office/drawing/2014/main" id="{3A49B013-6406-3AAF-1936-407DF80D2D35}"/>
                    </a:ext>
                  </a:extLst>
                </p:cNvPr>
                <p:cNvSpPr/>
                <p:nvPr/>
              </p:nvSpPr>
              <p:spPr>
                <a:xfrm>
                  <a:off x="6628056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violet</a:t>
                  </a:r>
                </a:p>
              </p:txBody>
            </p:sp>
            <p:sp>
              <p:nvSpPr>
                <p:cNvPr id="101" name="Rectangle : coins arrondis 100">
                  <a:extLst>
                    <a:ext uri="{FF2B5EF4-FFF2-40B4-BE49-F238E27FC236}">
                      <a16:creationId xmlns:a16="http://schemas.microsoft.com/office/drawing/2014/main" id="{C1AC2E81-4ADF-CD56-2E6E-EC904D3C31A2}"/>
                    </a:ext>
                  </a:extLst>
                </p:cNvPr>
                <p:cNvSpPr/>
                <p:nvPr/>
              </p:nvSpPr>
              <p:spPr>
                <a:xfrm>
                  <a:off x="3460078" y="3554602"/>
                  <a:ext cx="2952000" cy="2862056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ciel</a:t>
                  </a:r>
                </a:p>
              </p:txBody>
            </p:sp>
            <p:sp>
              <p:nvSpPr>
                <p:cNvPr id="107" name="Rectangle : coins arrondis 106">
                  <a:extLst>
                    <a:ext uri="{FF2B5EF4-FFF2-40B4-BE49-F238E27FC236}">
                      <a16:creationId xmlns:a16="http://schemas.microsoft.com/office/drawing/2014/main" id="{088CC6BE-DCA5-B310-FA9F-E2E52B05E05D}"/>
                    </a:ext>
                  </a:extLst>
                </p:cNvPr>
                <p:cNvSpPr/>
                <p:nvPr/>
              </p:nvSpPr>
              <p:spPr>
                <a:xfrm>
                  <a:off x="6628056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monnaie</a:t>
                  </a:r>
                </a:p>
              </p:txBody>
            </p:sp>
            <p:sp>
              <p:nvSpPr>
                <p:cNvPr id="113" name="Rectangle : coins arrondis 112">
                  <a:extLst>
                    <a:ext uri="{FF2B5EF4-FFF2-40B4-BE49-F238E27FC236}">
                      <a16:creationId xmlns:a16="http://schemas.microsoft.com/office/drawing/2014/main" id="{74353842-E46E-9240-3CED-F3F73456A63C}"/>
                    </a:ext>
                  </a:extLst>
                </p:cNvPr>
                <p:cNvSpPr/>
                <p:nvPr/>
              </p:nvSpPr>
              <p:spPr>
                <a:xfrm>
                  <a:off x="284580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estomac</a:t>
                  </a:r>
                </a:p>
              </p:txBody>
            </p:sp>
          </p:grpSp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8AC43D6-F7F4-FD97-DE53-2F99AAB13568}"/>
                  </a:ext>
                </a:extLst>
              </p:cNvPr>
              <p:cNvSpPr/>
              <p:nvPr/>
            </p:nvSpPr>
            <p:spPr>
              <a:xfrm>
                <a:off x="7280085" y="243395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1920A05B-BC6B-E5D2-CB2F-E432A831D06F}"/>
                  </a:ext>
                </a:extLst>
              </p:cNvPr>
              <p:cNvSpPr/>
              <p:nvPr/>
            </p:nvSpPr>
            <p:spPr>
              <a:xfrm>
                <a:off x="7280085" y="1215818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</p:grpSp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0CA3527D-69E1-91C2-C6AE-6213D2A9F7BC}"/>
                </a:ext>
              </a:extLst>
            </p:cNvPr>
            <p:cNvGrpSpPr/>
            <p:nvPr/>
          </p:nvGrpSpPr>
          <p:grpSpPr>
            <a:xfrm>
              <a:off x="369676" y="2188241"/>
              <a:ext cx="9166647" cy="1812940"/>
              <a:chOff x="284581" y="243395"/>
              <a:chExt cx="9166647" cy="1812940"/>
            </a:xfrm>
          </p:grpSpPr>
          <p:grpSp>
            <p:nvGrpSpPr>
              <p:cNvPr id="14" name="Groupe 13">
                <a:extLst>
                  <a:ext uri="{FF2B5EF4-FFF2-40B4-BE49-F238E27FC236}">
                    <a16:creationId xmlns:a16="http://schemas.microsoft.com/office/drawing/2014/main" id="{CD4D8C0F-902A-7F99-D56B-88B5FB5DBCAF}"/>
                  </a:ext>
                </a:extLst>
              </p:cNvPr>
              <p:cNvGrpSpPr/>
              <p:nvPr/>
            </p:nvGrpSpPr>
            <p:grpSpPr>
              <a:xfrm>
                <a:off x="284581" y="243395"/>
                <a:ext cx="6836656" cy="1812940"/>
                <a:chOff x="284580" y="243395"/>
                <a:chExt cx="9295476" cy="6173263"/>
              </a:xfrm>
            </p:grpSpPr>
            <p:sp>
              <p:nvSpPr>
                <p:cNvPr id="17" name="Rectangle : coins arrondis 16">
                  <a:extLst>
                    <a:ext uri="{FF2B5EF4-FFF2-40B4-BE49-F238E27FC236}">
                      <a16:creationId xmlns:a16="http://schemas.microsoft.com/office/drawing/2014/main" id="{B17BB40D-6431-3AC9-508B-1BB74B6C2CB9}"/>
                    </a:ext>
                  </a:extLst>
                </p:cNvPr>
                <p:cNvSpPr/>
                <p:nvPr/>
              </p:nvSpPr>
              <p:spPr>
                <a:xfrm>
                  <a:off x="284580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esprit</a:t>
                  </a: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F04EAD59-3266-6B73-0F8D-6B0F1B11BFF6}"/>
                    </a:ext>
                  </a:extLst>
                </p:cNvPr>
                <p:cNvSpPr/>
                <p:nvPr/>
              </p:nvSpPr>
              <p:spPr>
                <a:xfrm>
                  <a:off x="3460078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caramel</a:t>
                  </a:r>
                </a:p>
              </p:txBody>
            </p:sp>
            <p:sp>
              <p:nvSpPr>
                <p:cNvPr id="19" name="Rectangle : coins arrondis 18">
                  <a:extLst>
                    <a:ext uri="{FF2B5EF4-FFF2-40B4-BE49-F238E27FC236}">
                      <a16:creationId xmlns:a16="http://schemas.microsoft.com/office/drawing/2014/main" id="{571CA956-2C94-350A-AB59-7558BE0FED9F}"/>
                    </a:ext>
                  </a:extLst>
                </p:cNvPr>
                <p:cNvSpPr/>
                <p:nvPr/>
              </p:nvSpPr>
              <p:spPr>
                <a:xfrm>
                  <a:off x="6628056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craie</a:t>
                  </a:r>
                </a:p>
              </p:txBody>
            </p:sp>
            <p:sp>
              <p:nvSpPr>
                <p:cNvPr id="20" name="Rectangle : coins arrondis 19">
                  <a:extLst>
                    <a:ext uri="{FF2B5EF4-FFF2-40B4-BE49-F238E27FC236}">
                      <a16:creationId xmlns:a16="http://schemas.microsoft.com/office/drawing/2014/main" id="{ED101E0A-7910-2801-6833-CDBAF768674E}"/>
                    </a:ext>
                  </a:extLst>
                </p:cNvPr>
                <p:cNvSpPr/>
                <p:nvPr/>
              </p:nvSpPr>
              <p:spPr>
                <a:xfrm>
                  <a:off x="3460078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air</a:t>
                  </a:r>
                </a:p>
              </p:txBody>
            </p:sp>
            <p:sp>
              <p:nvSpPr>
                <p:cNvPr id="21" name="Rectangle : coins arrondis 20">
                  <a:extLst>
                    <a:ext uri="{FF2B5EF4-FFF2-40B4-BE49-F238E27FC236}">
                      <a16:creationId xmlns:a16="http://schemas.microsoft.com/office/drawing/2014/main" id="{567121D7-F736-8FD4-C426-DFB9ADFE56C3}"/>
                    </a:ext>
                  </a:extLst>
                </p:cNvPr>
                <p:cNvSpPr/>
                <p:nvPr/>
              </p:nvSpPr>
              <p:spPr>
                <a:xfrm>
                  <a:off x="6628056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plaie</a:t>
                  </a:r>
                </a:p>
              </p:txBody>
            </p:sp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EB83F3F-22CE-DF53-9336-502F0432FF0B}"/>
                    </a:ext>
                  </a:extLst>
                </p:cNvPr>
                <p:cNvSpPr/>
                <p:nvPr/>
              </p:nvSpPr>
              <p:spPr>
                <a:xfrm>
                  <a:off x="284580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essorer</a:t>
                  </a:r>
                </a:p>
              </p:txBody>
            </p:sp>
          </p:grp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3E094993-D292-F7B3-B3D1-37A56437A6BB}"/>
                  </a:ext>
                </a:extLst>
              </p:cNvPr>
              <p:cNvSpPr/>
              <p:nvPr/>
            </p:nvSpPr>
            <p:spPr>
              <a:xfrm>
                <a:off x="7280085" y="243395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51E3CBFE-477D-5375-2756-D6429C74E65B}"/>
                  </a:ext>
                </a:extLst>
              </p:cNvPr>
              <p:cNvSpPr/>
              <p:nvPr/>
            </p:nvSpPr>
            <p:spPr>
              <a:xfrm>
                <a:off x="7280085" y="1215818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</p:grpSp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BFC4C87F-1D57-E7E5-AD3A-680D1D754168}"/>
                </a:ext>
              </a:extLst>
            </p:cNvPr>
            <p:cNvGrpSpPr/>
            <p:nvPr/>
          </p:nvGrpSpPr>
          <p:grpSpPr>
            <a:xfrm>
              <a:off x="369676" y="4133087"/>
              <a:ext cx="9166647" cy="1812940"/>
              <a:chOff x="284581" y="243395"/>
              <a:chExt cx="9166647" cy="1812940"/>
            </a:xfrm>
          </p:grpSpPr>
          <p:grpSp>
            <p:nvGrpSpPr>
              <p:cNvPr id="25" name="Groupe 24">
                <a:extLst>
                  <a:ext uri="{FF2B5EF4-FFF2-40B4-BE49-F238E27FC236}">
                    <a16:creationId xmlns:a16="http://schemas.microsoft.com/office/drawing/2014/main" id="{659CB31A-E82A-71A8-81DF-F0E509CCF3D1}"/>
                  </a:ext>
                </a:extLst>
              </p:cNvPr>
              <p:cNvGrpSpPr/>
              <p:nvPr/>
            </p:nvGrpSpPr>
            <p:grpSpPr>
              <a:xfrm>
                <a:off x="284581" y="243395"/>
                <a:ext cx="6836656" cy="1812940"/>
                <a:chOff x="284580" y="243395"/>
                <a:chExt cx="9295476" cy="6173263"/>
              </a:xfrm>
            </p:grpSpPr>
            <p:sp>
              <p:nvSpPr>
                <p:cNvPr id="28" name="Rectangle : coins arrondis 27">
                  <a:extLst>
                    <a:ext uri="{FF2B5EF4-FFF2-40B4-BE49-F238E27FC236}">
                      <a16:creationId xmlns:a16="http://schemas.microsoft.com/office/drawing/2014/main" id="{B34C1E25-2724-2675-EDAC-17C73528AEB5}"/>
                    </a:ext>
                  </a:extLst>
                </p:cNvPr>
                <p:cNvSpPr/>
                <p:nvPr/>
              </p:nvSpPr>
              <p:spPr>
                <a:xfrm>
                  <a:off x="284580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essuyer</a:t>
                  </a:r>
                </a:p>
              </p:txBody>
            </p:sp>
            <p:sp>
              <p:nvSpPr>
                <p:cNvPr id="29" name="Rectangle : coins arrondis 28">
                  <a:extLst>
                    <a:ext uri="{FF2B5EF4-FFF2-40B4-BE49-F238E27FC236}">
                      <a16:creationId xmlns:a16="http://schemas.microsoft.com/office/drawing/2014/main" id="{E73C13AB-38DD-DFE8-DE62-D3F53A794B52}"/>
                    </a:ext>
                  </a:extLst>
                </p:cNvPr>
                <p:cNvSpPr/>
                <p:nvPr/>
              </p:nvSpPr>
              <p:spPr>
                <a:xfrm>
                  <a:off x="3460078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aiguille</a:t>
                  </a:r>
                </a:p>
              </p:txBody>
            </p:sp>
            <p:sp>
              <p:nvSpPr>
                <p:cNvPr id="30" name="Rectangle : coins arrondis 29">
                  <a:extLst>
                    <a:ext uri="{FF2B5EF4-FFF2-40B4-BE49-F238E27FC236}">
                      <a16:creationId xmlns:a16="http://schemas.microsoft.com/office/drawing/2014/main" id="{4F90A02D-5906-2BA4-8551-853433BB008F}"/>
                    </a:ext>
                  </a:extLst>
                </p:cNvPr>
                <p:cNvSpPr/>
                <p:nvPr/>
              </p:nvSpPr>
              <p:spPr>
                <a:xfrm>
                  <a:off x="6628056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français</a:t>
                  </a:r>
                </a:p>
              </p:txBody>
            </p:sp>
            <p:sp>
              <p:nvSpPr>
                <p:cNvPr id="31" name="Rectangle : coins arrondis 30">
                  <a:extLst>
                    <a:ext uri="{FF2B5EF4-FFF2-40B4-BE49-F238E27FC236}">
                      <a16:creationId xmlns:a16="http://schemas.microsoft.com/office/drawing/2014/main" id="{5112D111-3E23-393A-D436-7D9F310F4013}"/>
                    </a:ext>
                  </a:extLst>
                </p:cNvPr>
                <p:cNvSpPr/>
                <p:nvPr/>
              </p:nvSpPr>
              <p:spPr>
                <a:xfrm>
                  <a:off x="3460078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aigle</a:t>
                  </a:r>
                </a:p>
              </p:txBody>
            </p:sp>
            <p:sp>
              <p:nvSpPr>
                <p:cNvPr id="32" name="Rectangle : coins arrondis 31">
                  <a:extLst>
                    <a:ext uri="{FF2B5EF4-FFF2-40B4-BE49-F238E27FC236}">
                      <a16:creationId xmlns:a16="http://schemas.microsoft.com/office/drawing/2014/main" id="{DBAB8191-D2BA-3E5A-38DA-CBA810068301}"/>
                    </a:ext>
                  </a:extLst>
                </p:cNvPr>
                <p:cNvSpPr/>
                <p:nvPr/>
              </p:nvSpPr>
              <p:spPr>
                <a:xfrm>
                  <a:off x="6628056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anglais</a:t>
                  </a:r>
                </a:p>
              </p:txBody>
            </p:sp>
            <p:sp>
              <p:nvSpPr>
                <p:cNvPr id="33" name="Rectangle : coins arrondis 32">
                  <a:extLst>
                    <a:ext uri="{FF2B5EF4-FFF2-40B4-BE49-F238E27FC236}">
                      <a16:creationId xmlns:a16="http://schemas.microsoft.com/office/drawing/2014/main" id="{E14C4561-AEC7-FA00-CE8C-0B921448A761}"/>
                    </a:ext>
                  </a:extLst>
                </p:cNvPr>
                <p:cNvSpPr/>
                <p:nvPr/>
              </p:nvSpPr>
              <p:spPr>
                <a:xfrm>
                  <a:off x="284580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mercredi</a:t>
                  </a:r>
                </a:p>
              </p:txBody>
            </p:sp>
          </p:grp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5243CA6E-0D76-61E8-3E15-308644A42EB8}"/>
                  </a:ext>
                </a:extLst>
              </p:cNvPr>
              <p:cNvSpPr/>
              <p:nvPr/>
            </p:nvSpPr>
            <p:spPr>
              <a:xfrm>
                <a:off x="7280085" y="243395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77EB21B3-830E-4F5A-729D-A17DF4AEA618}"/>
                  </a:ext>
                </a:extLst>
              </p:cNvPr>
              <p:cNvSpPr/>
              <p:nvPr/>
            </p:nvSpPr>
            <p:spPr>
              <a:xfrm>
                <a:off x="7280085" y="1215818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</p:grpSp>
        <p:grpSp>
          <p:nvGrpSpPr>
            <p:cNvPr id="34" name="Groupe 33">
              <a:extLst>
                <a:ext uri="{FF2B5EF4-FFF2-40B4-BE49-F238E27FC236}">
                  <a16:creationId xmlns:a16="http://schemas.microsoft.com/office/drawing/2014/main" id="{146F9320-A316-88B0-B5FA-213A91CF8951}"/>
                </a:ext>
              </a:extLst>
            </p:cNvPr>
            <p:cNvGrpSpPr/>
            <p:nvPr/>
          </p:nvGrpSpPr>
          <p:grpSpPr>
            <a:xfrm>
              <a:off x="369676" y="6077933"/>
              <a:ext cx="9166647" cy="1812940"/>
              <a:chOff x="284581" y="243395"/>
              <a:chExt cx="9166647" cy="1812940"/>
            </a:xfrm>
          </p:grpSpPr>
          <p:grpSp>
            <p:nvGrpSpPr>
              <p:cNvPr id="35" name="Groupe 34">
                <a:extLst>
                  <a:ext uri="{FF2B5EF4-FFF2-40B4-BE49-F238E27FC236}">
                    <a16:creationId xmlns:a16="http://schemas.microsoft.com/office/drawing/2014/main" id="{3FE2B1A8-6AFD-A38A-92CE-1325323BC35D}"/>
                  </a:ext>
                </a:extLst>
              </p:cNvPr>
              <p:cNvGrpSpPr/>
              <p:nvPr/>
            </p:nvGrpSpPr>
            <p:grpSpPr>
              <a:xfrm>
                <a:off x="284581" y="243395"/>
                <a:ext cx="6836656" cy="1812940"/>
                <a:chOff x="284580" y="243395"/>
                <a:chExt cx="9295476" cy="6173263"/>
              </a:xfrm>
            </p:grpSpPr>
            <p:sp>
              <p:nvSpPr>
                <p:cNvPr id="38" name="Rectangle : coins arrondis 37">
                  <a:extLst>
                    <a:ext uri="{FF2B5EF4-FFF2-40B4-BE49-F238E27FC236}">
                      <a16:creationId xmlns:a16="http://schemas.microsoft.com/office/drawing/2014/main" id="{18EAD824-68E8-E82B-D6F9-F7C1D7A884DE}"/>
                    </a:ext>
                  </a:extLst>
                </p:cNvPr>
                <p:cNvSpPr/>
                <p:nvPr/>
              </p:nvSpPr>
              <p:spPr>
                <a:xfrm>
                  <a:off x="284580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serpent</a:t>
                  </a:r>
                </a:p>
              </p:txBody>
            </p:sp>
            <p:sp>
              <p:nvSpPr>
                <p:cNvPr id="39" name="Rectangle : coins arrondis 38">
                  <a:extLst>
                    <a:ext uri="{FF2B5EF4-FFF2-40B4-BE49-F238E27FC236}">
                      <a16:creationId xmlns:a16="http://schemas.microsoft.com/office/drawing/2014/main" id="{42D97F02-EC40-43DE-C7F8-F451E1282492}"/>
                    </a:ext>
                  </a:extLst>
                </p:cNvPr>
                <p:cNvSpPr/>
                <p:nvPr/>
              </p:nvSpPr>
              <p:spPr>
                <a:xfrm>
                  <a:off x="3460078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poulet</a:t>
                  </a:r>
                </a:p>
              </p:txBody>
            </p:sp>
            <p:sp>
              <p:nvSpPr>
                <p:cNvPr id="40" name="Rectangle : coins arrondis 39">
                  <a:extLst>
                    <a:ext uri="{FF2B5EF4-FFF2-40B4-BE49-F238E27FC236}">
                      <a16:creationId xmlns:a16="http://schemas.microsoft.com/office/drawing/2014/main" id="{1F3C63B6-EA21-6B1F-0B6E-15625FDA820B}"/>
                    </a:ext>
                  </a:extLst>
                </p:cNvPr>
                <p:cNvSpPr/>
                <p:nvPr/>
              </p:nvSpPr>
              <p:spPr>
                <a:xfrm>
                  <a:off x="6628056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2800" dirty="0">
                    <a:solidFill>
                      <a:schemeClr val="tx1"/>
                    </a:solidFill>
                    <a:latin typeface="Andika french compact" panose="02000000000000000000" pitchFamily="2" charset="0"/>
                    <a:ea typeface="Andika french compact" panose="02000000000000000000" pitchFamily="2" charset="0"/>
                    <a:cs typeface="Andika french compact" panose="02000000000000000000" pitchFamily="2" charset="0"/>
                  </a:endParaRPr>
                </a:p>
              </p:txBody>
            </p:sp>
            <p:sp>
              <p:nvSpPr>
                <p:cNvPr id="41" name="Rectangle : coins arrondis 40">
                  <a:extLst>
                    <a:ext uri="{FF2B5EF4-FFF2-40B4-BE49-F238E27FC236}">
                      <a16:creationId xmlns:a16="http://schemas.microsoft.com/office/drawing/2014/main" id="{95E7F77A-CDB6-ACB9-3858-7E7A7E50F27B}"/>
                    </a:ext>
                  </a:extLst>
                </p:cNvPr>
                <p:cNvSpPr/>
                <p:nvPr/>
              </p:nvSpPr>
              <p:spPr>
                <a:xfrm>
                  <a:off x="3460078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secret</a:t>
                  </a:r>
                </a:p>
              </p:txBody>
            </p:sp>
            <p:sp>
              <p:nvSpPr>
                <p:cNvPr id="42" name="Rectangle : coins arrondis 41">
                  <a:extLst>
                    <a:ext uri="{FF2B5EF4-FFF2-40B4-BE49-F238E27FC236}">
                      <a16:creationId xmlns:a16="http://schemas.microsoft.com/office/drawing/2014/main" id="{0B23CF76-AD54-E6A4-C745-E781B725B85A}"/>
                    </a:ext>
                  </a:extLst>
                </p:cNvPr>
                <p:cNvSpPr/>
                <p:nvPr/>
              </p:nvSpPr>
              <p:spPr>
                <a:xfrm>
                  <a:off x="6628056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2800" dirty="0">
                    <a:solidFill>
                      <a:schemeClr val="tx1"/>
                    </a:solidFill>
                    <a:latin typeface="Andika french compact" panose="02000000000000000000" pitchFamily="2" charset="0"/>
                    <a:ea typeface="Andika french compact" panose="02000000000000000000" pitchFamily="2" charset="0"/>
                    <a:cs typeface="Andika french compact" panose="02000000000000000000" pitchFamily="2" charset="0"/>
                  </a:endParaRPr>
                </a:p>
              </p:txBody>
            </p:sp>
            <p:sp>
              <p:nvSpPr>
                <p:cNvPr id="43" name="Rectangle : coins arrondis 42">
                  <a:extLst>
                    <a:ext uri="{FF2B5EF4-FFF2-40B4-BE49-F238E27FC236}">
                      <a16:creationId xmlns:a16="http://schemas.microsoft.com/office/drawing/2014/main" id="{EC9869E2-384B-93CB-4DDA-1943C273724F}"/>
                    </a:ext>
                  </a:extLst>
                </p:cNvPr>
                <p:cNvSpPr/>
                <p:nvPr/>
              </p:nvSpPr>
              <p:spPr>
                <a:xfrm>
                  <a:off x="284580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spectacle</a:t>
                  </a:r>
                </a:p>
              </p:txBody>
            </p:sp>
          </p:grpSp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A3C53FF4-AADB-F5DB-CCFD-D90CD104642C}"/>
                  </a:ext>
                </a:extLst>
              </p:cNvPr>
              <p:cNvSpPr/>
              <p:nvPr/>
            </p:nvSpPr>
            <p:spPr>
              <a:xfrm>
                <a:off x="7280085" y="243395"/>
                <a:ext cx="2171143" cy="840516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  <p:sp>
            <p:nvSpPr>
              <p:cNvPr id="37" name="Rectangle : coins arrondis 36">
                <a:extLst>
                  <a:ext uri="{FF2B5EF4-FFF2-40B4-BE49-F238E27FC236}">
                    <a16:creationId xmlns:a16="http://schemas.microsoft.com/office/drawing/2014/main" id="{44D8E050-87C5-7983-D7BA-874A1A9BB1F9}"/>
                  </a:ext>
                </a:extLst>
              </p:cNvPr>
              <p:cNvSpPr/>
              <p:nvPr/>
            </p:nvSpPr>
            <p:spPr>
              <a:xfrm>
                <a:off x="7280085" y="1215818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</p:grpSp>
      </p:grpSp>
      <p:grpSp>
        <p:nvGrpSpPr>
          <p:cNvPr id="157" name="Groupe 156">
            <a:extLst>
              <a:ext uri="{FF2B5EF4-FFF2-40B4-BE49-F238E27FC236}">
                <a16:creationId xmlns:a16="http://schemas.microsoft.com/office/drawing/2014/main" id="{2B5EE2A8-30BD-9151-9611-07AC4AC63050}"/>
              </a:ext>
            </a:extLst>
          </p:cNvPr>
          <p:cNvGrpSpPr/>
          <p:nvPr/>
        </p:nvGrpSpPr>
        <p:grpSpPr>
          <a:xfrm>
            <a:off x="2042403" y="606338"/>
            <a:ext cx="7784569" cy="6077174"/>
            <a:chOff x="2114973" y="606338"/>
            <a:chExt cx="7784569" cy="6077174"/>
          </a:xfrm>
        </p:grpSpPr>
        <p:grpSp>
          <p:nvGrpSpPr>
            <p:cNvPr id="86" name="Groupe 85">
              <a:extLst>
                <a:ext uri="{FF2B5EF4-FFF2-40B4-BE49-F238E27FC236}">
                  <a16:creationId xmlns:a16="http://schemas.microsoft.com/office/drawing/2014/main" id="{6DAB35C4-D6FF-A411-7B03-D2F58474E510}"/>
                </a:ext>
              </a:extLst>
            </p:cNvPr>
            <p:cNvGrpSpPr/>
            <p:nvPr/>
          </p:nvGrpSpPr>
          <p:grpSpPr>
            <a:xfrm>
              <a:off x="2114973" y="606338"/>
              <a:ext cx="421156" cy="6077174"/>
              <a:chOff x="2035990" y="606338"/>
              <a:chExt cx="421156" cy="6077174"/>
            </a:xfrm>
          </p:grpSpPr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57059AC7-9605-CC8F-E679-EEB86255944A}"/>
                  </a:ext>
                </a:extLst>
              </p:cNvPr>
              <p:cNvSpPr txBox="1"/>
              <p:nvPr/>
            </p:nvSpPr>
            <p:spPr>
              <a:xfrm>
                <a:off x="2038442" y="60633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D17</a:t>
                </a:r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2ABA1222-EE09-9B66-81DF-A74E8DEE177B}"/>
                  </a:ext>
                </a:extLst>
              </p:cNvPr>
              <p:cNvSpPr txBox="1"/>
              <p:nvPr/>
            </p:nvSpPr>
            <p:spPr>
              <a:xfrm>
                <a:off x="2038442" y="143904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D17</a:t>
                </a:r>
              </a:p>
            </p:txBody>
          </p:sp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0C277199-04B1-F421-410E-1155E7884198}"/>
                  </a:ext>
                </a:extLst>
              </p:cNvPr>
              <p:cNvSpPr txBox="1"/>
              <p:nvPr/>
            </p:nvSpPr>
            <p:spPr>
              <a:xfrm>
                <a:off x="2038442" y="228198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D17</a:t>
                </a:r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DC7D5D75-B0FE-AF43-FA00-965E6289DD1D}"/>
                  </a:ext>
                </a:extLst>
              </p:cNvPr>
              <p:cNvSpPr txBox="1"/>
              <p:nvPr/>
            </p:nvSpPr>
            <p:spPr>
              <a:xfrm>
                <a:off x="2038442" y="311469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D17</a:t>
                </a:r>
              </a:p>
            </p:txBody>
          </p:sp>
          <p:sp>
            <p:nvSpPr>
              <p:cNvPr id="81" name="ZoneTexte 80">
                <a:extLst>
                  <a:ext uri="{FF2B5EF4-FFF2-40B4-BE49-F238E27FC236}">
                    <a16:creationId xmlns:a16="http://schemas.microsoft.com/office/drawing/2014/main" id="{010AD3E1-FFB1-B0AE-AE57-462FC82D86CD}"/>
                  </a:ext>
                </a:extLst>
              </p:cNvPr>
              <p:cNvSpPr txBox="1"/>
              <p:nvPr/>
            </p:nvSpPr>
            <p:spPr>
              <a:xfrm>
                <a:off x="2035990" y="393802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D17</a:t>
                </a:r>
              </a:p>
            </p:txBody>
          </p:sp>
          <p:sp>
            <p:nvSpPr>
              <p:cNvPr id="82" name="ZoneTexte 81">
                <a:extLst>
                  <a:ext uri="{FF2B5EF4-FFF2-40B4-BE49-F238E27FC236}">
                    <a16:creationId xmlns:a16="http://schemas.microsoft.com/office/drawing/2014/main" id="{A3A1A35A-3A75-DD96-2CEC-2B0C9F64B025}"/>
                  </a:ext>
                </a:extLst>
              </p:cNvPr>
              <p:cNvSpPr txBox="1"/>
              <p:nvPr/>
            </p:nvSpPr>
            <p:spPr>
              <a:xfrm>
                <a:off x="2035990" y="4770732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D17</a:t>
                </a:r>
              </a:p>
            </p:txBody>
          </p:sp>
          <p:sp>
            <p:nvSpPr>
              <p:cNvPr id="83" name="ZoneTexte 82">
                <a:extLst>
                  <a:ext uri="{FF2B5EF4-FFF2-40B4-BE49-F238E27FC236}">
                    <a16:creationId xmlns:a16="http://schemas.microsoft.com/office/drawing/2014/main" id="{DB5E38BC-2D9E-3D95-3431-894DB7352C5D}"/>
                  </a:ext>
                </a:extLst>
              </p:cNvPr>
              <p:cNvSpPr txBox="1"/>
              <p:nvPr/>
            </p:nvSpPr>
            <p:spPr>
              <a:xfrm>
                <a:off x="2035990" y="5604584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D17</a:t>
                </a:r>
              </a:p>
            </p:txBody>
          </p:sp>
          <p:sp>
            <p:nvSpPr>
              <p:cNvPr id="85" name="ZoneTexte 84">
                <a:extLst>
                  <a:ext uri="{FF2B5EF4-FFF2-40B4-BE49-F238E27FC236}">
                    <a16:creationId xmlns:a16="http://schemas.microsoft.com/office/drawing/2014/main" id="{7BA7BB0A-59F6-704E-2611-8E4CA7A11B06}"/>
                  </a:ext>
                </a:extLst>
              </p:cNvPr>
              <p:cNvSpPr txBox="1"/>
              <p:nvPr/>
            </p:nvSpPr>
            <p:spPr>
              <a:xfrm>
                <a:off x="2035990" y="6437291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D17</a:t>
                </a:r>
              </a:p>
            </p:txBody>
          </p:sp>
        </p:grpSp>
        <p:grpSp>
          <p:nvGrpSpPr>
            <p:cNvPr id="87" name="Groupe 86">
              <a:extLst>
                <a:ext uri="{FF2B5EF4-FFF2-40B4-BE49-F238E27FC236}">
                  <a16:creationId xmlns:a16="http://schemas.microsoft.com/office/drawing/2014/main" id="{6D3A6963-EB5E-9A66-AB43-B06E77103985}"/>
                </a:ext>
              </a:extLst>
            </p:cNvPr>
            <p:cNvGrpSpPr/>
            <p:nvPr/>
          </p:nvGrpSpPr>
          <p:grpSpPr>
            <a:xfrm>
              <a:off x="4573640" y="606338"/>
              <a:ext cx="421156" cy="6077174"/>
              <a:chOff x="2035990" y="606338"/>
              <a:chExt cx="421156" cy="6077174"/>
            </a:xfrm>
          </p:grpSpPr>
          <p:sp>
            <p:nvSpPr>
              <p:cNvPr id="88" name="ZoneTexte 87">
                <a:extLst>
                  <a:ext uri="{FF2B5EF4-FFF2-40B4-BE49-F238E27FC236}">
                    <a16:creationId xmlns:a16="http://schemas.microsoft.com/office/drawing/2014/main" id="{43047905-F1E4-A859-CDF9-4FB784FA4980}"/>
                  </a:ext>
                </a:extLst>
              </p:cNvPr>
              <p:cNvSpPr txBox="1"/>
              <p:nvPr/>
            </p:nvSpPr>
            <p:spPr>
              <a:xfrm>
                <a:off x="2038442" y="60633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D17</a:t>
                </a:r>
              </a:p>
            </p:txBody>
          </p:sp>
          <p:sp>
            <p:nvSpPr>
              <p:cNvPr id="89" name="ZoneTexte 88">
                <a:extLst>
                  <a:ext uri="{FF2B5EF4-FFF2-40B4-BE49-F238E27FC236}">
                    <a16:creationId xmlns:a16="http://schemas.microsoft.com/office/drawing/2014/main" id="{6B10D0BB-5804-2108-53E2-CB8BD7656E22}"/>
                  </a:ext>
                </a:extLst>
              </p:cNvPr>
              <p:cNvSpPr txBox="1"/>
              <p:nvPr/>
            </p:nvSpPr>
            <p:spPr>
              <a:xfrm>
                <a:off x="2038442" y="143904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D17</a:t>
                </a:r>
              </a:p>
            </p:txBody>
          </p:sp>
          <p:sp>
            <p:nvSpPr>
              <p:cNvPr id="90" name="ZoneTexte 89">
                <a:extLst>
                  <a:ext uri="{FF2B5EF4-FFF2-40B4-BE49-F238E27FC236}">
                    <a16:creationId xmlns:a16="http://schemas.microsoft.com/office/drawing/2014/main" id="{CD5EC8E2-C249-1B8E-6E2A-956E5CF9FB69}"/>
                  </a:ext>
                </a:extLst>
              </p:cNvPr>
              <p:cNvSpPr txBox="1"/>
              <p:nvPr/>
            </p:nvSpPr>
            <p:spPr>
              <a:xfrm>
                <a:off x="2038442" y="228198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D17</a:t>
                </a:r>
              </a:p>
            </p:txBody>
          </p:sp>
          <p:sp>
            <p:nvSpPr>
              <p:cNvPr id="91" name="ZoneTexte 90">
                <a:extLst>
                  <a:ext uri="{FF2B5EF4-FFF2-40B4-BE49-F238E27FC236}">
                    <a16:creationId xmlns:a16="http://schemas.microsoft.com/office/drawing/2014/main" id="{DADC77D7-1D98-C768-EA9A-20C8F16AA362}"/>
                  </a:ext>
                </a:extLst>
              </p:cNvPr>
              <p:cNvSpPr txBox="1"/>
              <p:nvPr/>
            </p:nvSpPr>
            <p:spPr>
              <a:xfrm>
                <a:off x="2038442" y="311469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D17</a:t>
                </a:r>
              </a:p>
            </p:txBody>
          </p:sp>
          <p:sp>
            <p:nvSpPr>
              <p:cNvPr id="92" name="ZoneTexte 91">
                <a:extLst>
                  <a:ext uri="{FF2B5EF4-FFF2-40B4-BE49-F238E27FC236}">
                    <a16:creationId xmlns:a16="http://schemas.microsoft.com/office/drawing/2014/main" id="{A13CE625-5915-0899-D97C-255BABE1A4EC}"/>
                  </a:ext>
                </a:extLst>
              </p:cNvPr>
              <p:cNvSpPr txBox="1"/>
              <p:nvPr/>
            </p:nvSpPr>
            <p:spPr>
              <a:xfrm>
                <a:off x="2035990" y="393802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D17</a:t>
                </a:r>
              </a:p>
            </p:txBody>
          </p:sp>
          <p:sp>
            <p:nvSpPr>
              <p:cNvPr id="93" name="ZoneTexte 92">
                <a:extLst>
                  <a:ext uri="{FF2B5EF4-FFF2-40B4-BE49-F238E27FC236}">
                    <a16:creationId xmlns:a16="http://schemas.microsoft.com/office/drawing/2014/main" id="{F1A9D7BB-D3C3-1B5F-DA73-4B25C4612BD8}"/>
                  </a:ext>
                </a:extLst>
              </p:cNvPr>
              <p:cNvSpPr txBox="1"/>
              <p:nvPr/>
            </p:nvSpPr>
            <p:spPr>
              <a:xfrm>
                <a:off x="2035990" y="4770732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D17</a:t>
                </a:r>
              </a:p>
            </p:txBody>
          </p:sp>
          <p:sp>
            <p:nvSpPr>
              <p:cNvPr id="94" name="ZoneTexte 93">
                <a:extLst>
                  <a:ext uri="{FF2B5EF4-FFF2-40B4-BE49-F238E27FC236}">
                    <a16:creationId xmlns:a16="http://schemas.microsoft.com/office/drawing/2014/main" id="{0217BD6D-22B1-1DE6-5F30-D220A57F236B}"/>
                  </a:ext>
                </a:extLst>
              </p:cNvPr>
              <p:cNvSpPr txBox="1"/>
              <p:nvPr/>
            </p:nvSpPr>
            <p:spPr>
              <a:xfrm>
                <a:off x="2035990" y="5604584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D17</a:t>
                </a:r>
              </a:p>
            </p:txBody>
          </p:sp>
          <p:sp>
            <p:nvSpPr>
              <p:cNvPr id="96" name="ZoneTexte 95">
                <a:extLst>
                  <a:ext uri="{FF2B5EF4-FFF2-40B4-BE49-F238E27FC236}">
                    <a16:creationId xmlns:a16="http://schemas.microsoft.com/office/drawing/2014/main" id="{C85081E9-0A63-2989-1770-945077D02C88}"/>
                  </a:ext>
                </a:extLst>
              </p:cNvPr>
              <p:cNvSpPr txBox="1"/>
              <p:nvPr/>
            </p:nvSpPr>
            <p:spPr>
              <a:xfrm>
                <a:off x="2035990" y="6437291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D17</a:t>
                </a:r>
              </a:p>
            </p:txBody>
          </p:sp>
        </p:grpSp>
        <p:grpSp>
          <p:nvGrpSpPr>
            <p:cNvPr id="97" name="Groupe 96">
              <a:extLst>
                <a:ext uri="{FF2B5EF4-FFF2-40B4-BE49-F238E27FC236}">
                  <a16:creationId xmlns:a16="http://schemas.microsoft.com/office/drawing/2014/main" id="{2140C267-96F1-3ECF-7230-D8AA4AEB0AE8}"/>
                </a:ext>
              </a:extLst>
            </p:cNvPr>
            <p:cNvGrpSpPr/>
            <p:nvPr/>
          </p:nvGrpSpPr>
          <p:grpSpPr>
            <a:xfrm>
              <a:off x="7022984" y="606338"/>
              <a:ext cx="421156" cy="6077174"/>
              <a:chOff x="2035990" y="606338"/>
              <a:chExt cx="421156" cy="6077174"/>
            </a:xfrm>
          </p:grpSpPr>
          <p:sp>
            <p:nvSpPr>
              <p:cNvPr id="98" name="ZoneTexte 97">
                <a:extLst>
                  <a:ext uri="{FF2B5EF4-FFF2-40B4-BE49-F238E27FC236}">
                    <a16:creationId xmlns:a16="http://schemas.microsoft.com/office/drawing/2014/main" id="{B444421D-231A-CF71-5725-3E4A914A6769}"/>
                  </a:ext>
                </a:extLst>
              </p:cNvPr>
              <p:cNvSpPr txBox="1"/>
              <p:nvPr/>
            </p:nvSpPr>
            <p:spPr>
              <a:xfrm>
                <a:off x="2038442" y="60633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D17</a:t>
                </a:r>
              </a:p>
            </p:txBody>
          </p:sp>
          <p:sp>
            <p:nvSpPr>
              <p:cNvPr id="99" name="ZoneTexte 98">
                <a:extLst>
                  <a:ext uri="{FF2B5EF4-FFF2-40B4-BE49-F238E27FC236}">
                    <a16:creationId xmlns:a16="http://schemas.microsoft.com/office/drawing/2014/main" id="{79192CF7-7EB9-C29E-7087-6F4BC9AE96B5}"/>
                  </a:ext>
                </a:extLst>
              </p:cNvPr>
              <p:cNvSpPr txBox="1"/>
              <p:nvPr/>
            </p:nvSpPr>
            <p:spPr>
              <a:xfrm>
                <a:off x="2038442" y="143904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D17</a:t>
                </a:r>
              </a:p>
            </p:txBody>
          </p:sp>
          <p:sp>
            <p:nvSpPr>
              <p:cNvPr id="100" name="ZoneTexte 99">
                <a:extLst>
                  <a:ext uri="{FF2B5EF4-FFF2-40B4-BE49-F238E27FC236}">
                    <a16:creationId xmlns:a16="http://schemas.microsoft.com/office/drawing/2014/main" id="{A218465A-DB38-6BE6-D6E8-34DF27EE229D}"/>
                  </a:ext>
                </a:extLst>
              </p:cNvPr>
              <p:cNvSpPr txBox="1"/>
              <p:nvPr/>
            </p:nvSpPr>
            <p:spPr>
              <a:xfrm>
                <a:off x="2038442" y="228198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D17</a:t>
                </a:r>
              </a:p>
            </p:txBody>
          </p:sp>
          <p:sp>
            <p:nvSpPr>
              <p:cNvPr id="102" name="ZoneTexte 101">
                <a:extLst>
                  <a:ext uri="{FF2B5EF4-FFF2-40B4-BE49-F238E27FC236}">
                    <a16:creationId xmlns:a16="http://schemas.microsoft.com/office/drawing/2014/main" id="{3CBC93E2-6B85-B2D7-974F-DD0854ECD40F}"/>
                  </a:ext>
                </a:extLst>
              </p:cNvPr>
              <p:cNvSpPr txBox="1"/>
              <p:nvPr/>
            </p:nvSpPr>
            <p:spPr>
              <a:xfrm>
                <a:off x="2038442" y="311469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D17</a:t>
                </a:r>
              </a:p>
            </p:txBody>
          </p:sp>
          <p:sp>
            <p:nvSpPr>
              <p:cNvPr id="103" name="ZoneTexte 102">
                <a:extLst>
                  <a:ext uri="{FF2B5EF4-FFF2-40B4-BE49-F238E27FC236}">
                    <a16:creationId xmlns:a16="http://schemas.microsoft.com/office/drawing/2014/main" id="{A93BFEC9-F17A-2085-0CFD-CE7A35B2310A}"/>
                  </a:ext>
                </a:extLst>
              </p:cNvPr>
              <p:cNvSpPr txBox="1"/>
              <p:nvPr/>
            </p:nvSpPr>
            <p:spPr>
              <a:xfrm>
                <a:off x="2035990" y="393802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D17</a:t>
                </a:r>
              </a:p>
            </p:txBody>
          </p:sp>
          <p:sp>
            <p:nvSpPr>
              <p:cNvPr id="104" name="ZoneTexte 103">
                <a:extLst>
                  <a:ext uri="{FF2B5EF4-FFF2-40B4-BE49-F238E27FC236}">
                    <a16:creationId xmlns:a16="http://schemas.microsoft.com/office/drawing/2014/main" id="{EA45E877-85AF-6C4E-9A3C-9EDA0E5C41FC}"/>
                  </a:ext>
                </a:extLst>
              </p:cNvPr>
              <p:cNvSpPr txBox="1"/>
              <p:nvPr/>
            </p:nvSpPr>
            <p:spPr>
              <a:xfrm>
                <a:off x="2035990" y="4770732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D17</a:t>
                </a:r>
              </a:p>
            </p:txBody>
          </p:sp>
          <p:sp>
            <p:nvSpPr>
              <p:cNvPr id="105" name="ZoneTexte 104">
                <a:extLst>
                  <a:ext uri="{FF2B5EF4-FFF2-40B4-BE49-F238E27FC236}">
                    <a16:creationId xmlns:a16="http://schemas.microsoft.com/office/drawing/2014/main" id="{27E32F93-1ACA-6977-93DC-6F8BD6466EC2}"/>
                  </a:ext>
                </a:extLst>
              </p:cNvPr>
              <p:cNvSpPr txBox="1"/>
              <p:nvPr/>
            </p:nvSpPr>
            <p:spPr>
              <a:xfrm>
                <a:off x="2035990" y="5604584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D17</a:t>
                </a:r>
              </a:p>
            </p:txBody>
          </p:sp>
          <p:sp>
            <p:nvSpPr>
              <p:cNvPr id="106" name="ZoneTexte 105">
                <a:extLst>
                  <a:ext uri="{FF2B5EF4-FFF2-40B4-BE49-F238E27FC236}">
                    <a16:creationId xmlns:a16="http://schemas.microsoft.com/office/drawing/2014/main" id="{07FE336B-97CC-BF4C-4756-8FCE64931D16}"/>
                  </a:ext>
                </a:extLst>
              </p:cNvPr>
              <p:cNvSpPr txBox="1"/>
              <p:nvPr/>
            </p:nvSpPr>
            <p:spPr>
              <a:xfrm>
                <a:off x="2035990" y="6437291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D17</a:t>
                </a:r>
              </a:p>
            </p:txBody>
          </p:sp>
        </p:grpSp>
        <p:grpSp>
          <p:nvGrpSpPr>
            <p:cNvPr id="108" name="Groupe 107">
              <a:extLst>
                <a:ext uri="{FF2B5EF4-FFF2-40B4-BE49-F238E27FC236}">
                  <a16:creationId xmlns:a16="http://schemas.microsoft.com/office/drawing/2014/main" id="{BC557065-6DCB-9E98-EBE5-A400146AD94D}"/>
                </a:ext>
              </a:extLst>
            </p:cNvPr>
            <p:cNvGrpSpPr/>
            <p:nvPr/>
          </p:nvGrpSpPr>
          <p:grpSpPr>
            <a:xfrm>
              <a:off x="9478386" y="606338"/>
              <a:ext cx="421156" cy="6077174"/>
              <a:chOff x="2035990" y="606338"/>
              <a:chExt cx="421156" cy="6077174"/>
            </a:xfrm>
          </p:grpSpPr>
          <p:sp>
            <p:nvSpPr>
              <p:cNvPr id="109" name="ZoneTexte 108">
                <a:extLst>
                  <a:ext uri="{FF2B5EF4-FFF2-40B4-BE49-F238E27FC236}">
                    <a16:creationId xmlns:a16="http://schemas.microsoft.com/office/drawing/2014/main" id="{37EC9477-1BC1-22BC-2CB7-F5553D5364FE}"/>
                  </a:ext>
                </a:extLst>
              </p:cNvPr>
              <p:cNvSpPr txBox="1"/>
              <p:nvPr/>
            </p:nvSpPr>
            <p:spPr>
              <a:xfrm>
                <a:off x="2038442" y="60633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D17</a:t>
                </a:r>
              </a:p>
            </p:txBody>
          </p:sp>
          <p:sp>
            <p:nvSpPr>
              <p:cNvPr id="110" name="ZoneTexte 109">
                <a:extLst>
                  <a:ext uri="{FF2B5EF4-FFF2-40B4-BE49-F238E27FC236}">
                    <a16:creationId xmlns:a16="http://schemas.microsoft.com/office/drawing/2014/main" id="{7868A913-9BC6-0509-8119-E5D31299D75B}"/>
                  </a:ext>
                </a:extLst>
              </p:cNvPr>
              <p:cNvSpPr txBox="1"/>
              <p:nvPr/>
            </p:nvSpPr>
            <p:spPr>
              <a:xfrm>
                <a:off x="2038442" y="143904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D17</a:t>
                </a:r>
              </a:p>
            </p:txBody>
          </p:sp>
          <p:sp>
            <p:nvSpPr>
              <p:cNvPr id="111" name="ZoneTexte 110">
                <a:extLst>
                  <a:ext uri="{FF2B5EF4-FFF2-40B4-BE49-F238E27FC236}">
                    <a16:creationId xmlns:a16="http://schemas.microsoft.com/office/drawing/2014/main" id="{FC3224C8-9F41-E249-6A98-EF67322741B4}"/>
                  </a:ext>
                </a:extLst>
              </p:cNvPr>
              <p:cNvSpPr txBox="1"/>
              <p:nvPr/>
            </p:nvSpPr>
            <p:spPr>
              <a:xfrm>
                <a:off x="2038442" y="228198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D17</a:t>
                </a:r>
              </a:p>
            </p:txBody>
          </p:sp>
          <p:sp>
            <p:nvSpPr>
              <p:cNvPr id="112" name="ZoneTexte 111">
                <a:extLst>
                  <a:ext uri="{FF2B5EF4-FFF2-40B4-BE49-F238E27FC236}">
                    <a16:creationId xmlns:a16="http://schemas.microsoft.com/office/drawing/2014/main" id="{58716CBE-F30E-65A3-20BE-CA47BB9DC570}"/>
                  </a:ext>
                </a:extLst>
              </p:cNvPr>
              <p:cNvSpPr txBox="1"/>
              <p:nvPr/>
            </p:nvSpPr>
            <p:spPr>
              <a:xfrm>
                <a:off x="2038442" y="311469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D17</a:t>
                </a:r>
              </a:p>
            </p:txBody>
          </p:sp>
          <p:sp>
            <p:nvSpPr>
              <p:cNvPr id="114" name="ZoneTexte 113">
                <a:extLst>
                  <a:ext uri="{FF2B5EF4-FFF2-40B4-BE49-F238E27FC236}">
                    <a16:creationId xmlns:a16="http://schemas.microsoft.com/office/drawing/2014/main" id="{6B2045DC-5680-69CF-73AA-44BAA0F1DD5A}"/>
                  </a:ext>
                </a:extLst>
              </p:cNvPr>
              <p:cNvSpPr txBox="1"/>
              <p:nvPr/>
            </p:nvSpPr>
            <p:spPr>
              <a:xfrm>
                <a:off x="2035990" y="393802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D17</a:t>
                </a:r>
              </a:p>
            </p:txBody>
          </p:sp>
          <p:sp>
            <p:nvSpPr>
              <p:cNvPr id="115" name="ZoneTexte 114">
                <a:extLst>
                  <a:ext uri="{FF2B5EF4-FFF2-40B4-BE49-F238E27FC236}">
                    <a16:creationId xmlns:a16="http://schemas.microsoft.com/office/drawing/2014/main" id="{A960E93A-0E87-7C98-DB76-2375F57FECE3}"/>
                  </a:ext>
                </a:extLst>
              </p:cNvPr>
              <p:cNvSpPr txBox="1"/>
              <p:nvPr/>
            </p:nvSpPr>
            <p:spPr>
              <a:xfrm>
                <a:off x="2035990" y="4770732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D17</a:t>
                </a:r>
              </a:p>
            </p:txBody>
          </p:sp>
          <p:sp>
            <p:nvSpPr>
              <p:cNvPr id="116" name="ZoneTexte 115">
                <a:extLst>
                  <a:ext uri="{FF2B5EF4-FFF2-40B4-BE49-F238E27FC236}">
                    <a16:creationId xmlns:a16="http://schemas.microsoft.com/office/drawing/2014/main" id="{93441099-65A6-1965-1D15-245D13C8D9EC}"/>
                  </a:ext>
                </a:extLst>
              </p:cNvPr>
              <p:cNvSpPr txBox="1"/>
              <p:nvPr/>
            </p:nvSpPr>
            <p:spPr>
              <a:xfrm>
                <a:off x="2035990" y="5604584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D17</a:t>
                </a:r>
              </a:p>
            </p:txBody>
          </p:sp>
          <p:sp>
            <p:nvSpPr>
              <p:cNvPr id="117" name="ZoneTexte 116">
                <a:extLst>
                  <a:ext uri="{FF2B5EF4-FFF2-40B4-BE49-F238E27FC236}">
                    <a16:creationId xmlns:a16="http://schemas.microsoft.com/office/drawing/2014/main" id="{A12E6798-A37B-95A5-CC62-DCAB489BE022}"/>
                  </a:ext>
                </a:extLst>
              </p:cNvPr>
              <p:cNvSpPr txBox="1"/>
              <p:nvPr/>
            </p:nvSpPr>
            <p:spPr>
              <a:xfrm>
                <a:off x="2035990" y="6437291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D17</a:t>
                </a:r>
              </a:p>
            </p:txBody>
          </p:sp>
        </p:grpSp>
      </p:grpSp>
      <p:grpSp>
        <p:nvGrpSpPr>
          <p:cNvPr id="156" name="Groupe 155">
            <a:extLst>
              <a:ext uri="{FF2B5EF4-FFF2-40B4-BE49-F238E27FC236}">
                <a16:creationId xmlns:a16="http://schemas.microsoft.com/office/drawing/2014/main" id="{1C65596F-1220-3165-1501-75F6DA4FB7AB}"/>
              </a:ext>
            </a:extLst>
          </p:cNvPr>
          <p:cNvGrpSpPr/>
          <p:nvPr/>
        </p:nvGrpSpPr>
        <p:grpSpPr>
          <a:xfrm>
            <a:off x="2164917" y="174488"/>
            <a:ext cx="7600060" cy="6074093"/>
            <a:chOff x="2164917" y="174488"/>
            <a:chExt cx="7600060" cy="6074093"/>
          </a:xfrm>
        </p:grpSpPr>
        <p:grpSp>
          <p:nvGrpSpPr>
            <p:cNvPr id="128" name="Groupe 127">
              <a:extLst>
                <a:ext uri="{FF2B5EF4-FFF2-40B4-BE49-F238E27FC236}">
                  <a16:creationId xmlns:a16="http://schemas.microsoft.com/office/drawing/2014/main" id="{26036E81-780B-09F2-88C9-339E68A38477}"/>
                </a:ext>
              </a:extLst>
            </p:cNvPr>
            <p:cNvGrpSpPr/>
            <p:nvPr/>
          </p:nvGrpSpPr>
          <p:grpSpPr>
            <a:xfrm>
              <a:off x="7097773" y="174488"/>
              <a:ext cx="209599" cy="6074093"/>
              <a:chOff x="7097773" y="174488"/>
              <a:chExt cx="209599" cy="6074093"/>
            </a:xfrm>
          </p:grpSpPr>
          <p:pic>
            <p:nvPicPr>
              <p:cNvPr id="120" name="Image 119">
                <a:extLst>
                  <a:ext uri="{FF2B5EF4-FFF2-40B4-BE49-F238E27FC236}">
                    <a16:creationId xmlns:a16="http://schemas.microsoft.com/office/drawing/2014/main" id="{B57F5965-60AE-2952-9FA6-1C9009D6F7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74488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1" name="Image 120">
                <a:extLst>
                  <a:ext uri="{FF2B5EF4-FFF2-40B4-BE49-F238E27FC236}">
                    <a16:creationId xmlns:a16="http://schemas.microsoft.com/office/drawing/2014/main" id="{608F26AA-6391-760A-3594-7F6C12C680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014203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2" name="Image 121">
                <a:extLst>
                  <a:ext uri="{FF2B5EF4-FFF2-40B4-BE49-F238E27FC236}">
                    <a16:creationId xmlns:a16="http://schemas.microsoft.com/office/drawing/2014/main" id="{30B58B05-C372-A46B-E944-F6D2CCD6B8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83857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3" name="Image 122">
                <a:extLst>
                  <a:ext uri="{FF2B5EF4-FFF2-40B4-BE49-F238E27FC236}">
                    <a16:creationId xmlns:a16="http://schemas.microsoft.com/office/drawing/2014/main" id="{8DFDE74B-C339-2979-9CA1-ABF2ADCA310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268781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4" name="Image 123">
                <a:extLst>
                  <a:ext uri="{FF2B5EF4-FFF2-40B4-BE49-F238E27FC236}">
                    <a16:creationId xmlns:a16="http://schemas.microsoft.com/office/drawing/2014/main" id="{CB4CA42D-C530-6F90-D46F-996A43E9B2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3525654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5" name="Image 124">
                <a:extLst>
                  <a:ext uri="{FF2B5EF4-FFF2-40B4-BE49-F238E27FC236}">
                    <a16:creationId xmlns:a16="http://schemas.microsoft.com/office/drawing/2014/main" id="{C61E22DA-5D20-28E4-9C76-B0C50C6D6F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4365369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6" name="Image 125">
                <a:extLst>
                  <a:ext uri="{FF2B5EF4-FFF2-40B4-BE49-F238E27FC236}">
                    <a16:creationId xmlns:a16="http://schemas.microsoft.com/office/drawing/2014/main" id="{4C3A15D1-2B8F-D3CA-5022-EC78AE13330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5189742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7" name="Image 126">
                <a:extLst>
                  <a:ext uri="{FF2B5EF4-FFF2-40B4-BE49-F238E27FC236}">
                    <a16:creationId xmlns:a16="http://schemas.microsoft.com/office/drawing/2014/main" id="{229FC32B-CCA0-8A78-DEFD-05B1462AB57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6038982"/>
                <a:ext cx="209599" cy="209599"/>
              </a:xfrm>
              <a:prstGeom prst="rect">
                <a:avLst/>
              </a:prstGeom>
            </p:spPr>
          </p:pic>
        </p:grpSp>
        <p:grpSp>
          <p:nvGrpSpPr>
            <p:cNvPr id="129" name="Groupe 128">
              <a:extLst>
                <a:ext uri="{FF2B5EF4-FFF2-40B4-BE49-F238E27FC236}">
                  <a16:creationId xmlns:a16="http://schemas.microsoft.com/office/drawing/2014/main" id="{2DB2ED61-49CA-9DF1-0967-6F5843AD3CA8}"/>
                </a:ext>
              </a:extLst>
            </p:cNvPr>
            <p:cNvGrpSpPr/>
            <p:nvPr/>
          </p:nvGrpSpPr>
          <p:grpSpPr>
            <a:xfrm>
              <a:off x="9555378" y="174488"/>
              <a:ext cx="209599" cy="6074093"/>
              <a:chOff x="7097773" y="174488"/>
              <a:chExt cx="209599" cy="6074093"/>
            </a:xfrm>
          </p:grpSpPr>
          <p:pic>
            <p:nvPicPr>
              <p:cNvPr id="130" name="Image 129">
                <a:extLst>
                  <a:ext uri="{FF2B5EF4-FFF2-40B4-BE49-F238E27FC236}">
                    <a16:creationId xmlns:a16="http://schemas.microsoft.com/office/drawing/2014/main" id="{638E0FAE-7A7F-6C23-C560-8E7E10379E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74488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1" name="Image 130">
                <a:extLst>
                  <a:ext uri="{FF2B5EF4-FFF2-40B4-BE49-F238E27FC236}">
                    <a16:creationId xmlns:a16="http://schemas.microsoft.com/office/drawing/2014/main" id="{A25B9314-9CCE-C2BA-38B4-9DA6FC4E2B3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014203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2" name="Image 131">
                <a:extLst>
                  <a:ext uri="{FF2B5EF4-FFF2-40B4-BE49-F238E27FC236}">
                    <a16:creationId xmlns:a16="http://schemas.microsoft.com/office/drawing/2014/main" id="{74B87E50-CC62-C47F-61C3-F76589C90C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83857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3" name="Image 132">
                <a:extLst>
                  <a:ext uri="{FF2B5EF4-FFF2-40B4-BE49-F238E27FC236}">
                    <a16:creationId xmlns:a16="http://schemas.microsoft.com/office/drawing/2014/main" id="{B4766410-2B3D-9B66-0343-F982F0B49A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268781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4" name="Image 133">
                <a:extLst>
                  <a:ext uri="{FF2B5EF4-FFF2-40B4-BE49-F238E27FC236}">
                    <a16:creationId xmlns:a16="http://schemas.microsoft.com/office/drawing/2014/main" id="{BBF3B79F-F6CE-7850-C22E-365EED527C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3525654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5" name="Image 134">
                <a:extLst>
                  <a:ext uri="{FF2B5EF4-FFF2-40B4-BE49-F238E27FC236}">
                    <a16:creationId xmlns:a16="http://schemas.microsoft.com/office/drawing/2014/main" id="{4003C3DA-B7A4-F680-2213-B46F1D8AC1D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4365369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6" name="Image 135">
                <a:extLst>
                  <a:ext uri="{FF2B5EF4-FFF2-40B4-BE49-F238E27FC236}">
                    <a16:creationId xmlns:a16="http://schemas.microsoft.com/office/drawing/2014/main" id="{21D8B7E7-8DAC-B1A6-6DA7-57C45D503A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5189742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7" name="Image 136">
                <a:extLst>
                  <a:ext uri="{FF2B5EF4-FFF2-40B4-BE49-F238E27FC236}">
                    <a16:creationId xmlns:a16="http://schemas.microsoft.com/office/drawing/2014/main" id="{97B7FCF0-E732-F2C2-7A61-391ECD16B68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6038982"/>
                <a:ext cx="209599" cy="209599"/>
              </a:xfrm>
              <a:prstGeom prst="rect">
                <a:avLst/>
              </a:prstGeom>
            </p:spPr>
          </p:pic>
        </p:grpSp>
        <p:grpSp>
          <p:nvGrpSpPr>
            <p:cNvPr id="138" name="Groupe 137">
              <a:extLst>
                <a:ext uri="{FF2B5EF4-FFF2-40B4-BE49-F238E27FC236}">
                  <a16:creationId xmlns:a16="http://schemas.microsoft.com/office/drawing/2014/main" id="{502A7742-B51B-147A-3237-0C7109DCFA22}"/>
                </a:ext>
              </a:extLst>
            </p:cNvPr>
            <p:cNvGrpSpPr/>
            <p:nvPr/>
          </p:nvGrpSpPr>
          <p:grpSpPr>
            <a:xfrm>
              <a:off x="2164917" y="174488"/>
              <a:ext cx="209599" cy="6074093"/>
              <a:chOff x="7097773" y="174488"/>
              <a:chExt cx="209599" cy="6074093"/>
            </a:xfrm>
          </p:grpSpPr>
          <p:pic>
            <p:nvPicPr>
              <p:cNvPr id="139" name="Image 138">
                <a:extLst>
                  <a:ext uri="{FF2B5EF4-FFF2-40B4-BE49-F238E27FC236}">
                    <a16:creationId xmlns:a16="http://schemas.microsoft.com/office/drawing/2014/main" id="{9DF2D150-6E3F-EDF7-EC1F-87911F9D21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74488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0" name="Image 139">
                <a:extLst>
                  <a:ext uri="{FF2B5EF4-FFF2-40B4-BE49-F238E27FC236}">
                    <a16:creationId xmlns:a16="http://schemas.microsoft.com/office/drawing/2014/main" id="{2913EEDC-6517-E50F-C00A-1DCFC2427D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014203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1" name="Image 140">
                <a:extLst>
                  <a:ext uri="{FF2B5EF4-FFF2-40B4-BE49-F238E27FC236}">
                    <a16:creationId xmlns:a16="http://schemas.microsoft.com/office/drawing/2014/main" id="{315861D0-4315-8502-6F17-93A779CCB1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83857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2" name="Image 141">
                <a:extLst>
                  <a:ext uri="{FF2B5EF4-FFF2-40B4-BE49-F238E27FC236}">
                    <a16:creationId xmlns:a16="http://schemas.microsoft.com/office/drawing/2014/main" id="{E3886E86-F726-1524-327D-9B8D6226394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268781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3" name="Image 142">
                <a:extLst>
                  <a:ext uri="{FF2B5EF4-FFF2-40B4-BE49-F238E27FC236}">
                    <a16:creationId xmlns:a16="http://schemas.microsoft.com/office/drawing/2014/main" id="{44029D18-D4DE-0885-5BF7-A4387015C9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3525654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4" name="Image 143">
                <a:extLst>
                  <a:ext uri="{FF2B5EF4-FFF2-40B4-BE49-F238E27FC236}">
                    <a16:creationId xmlns:a16="http://schemas.microsoft.com/office/drawing/2014/main" id="{AA60BC42-5A7C-45DC-89A7-9667D829D30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4365369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5" name="Image 144">
                <a:extLst>
                  <a:ext uri="{FF2B5EF4-FFF2-40B4-BE49-F238E27FC236}">
                    <a16:creationId xmlns:a16="http://schemas.microsoft.com/office/drawing/2014/main" id="{EC6C133D-4262-EC79-06C4-78D59D456A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5189742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6" name="Image 145">
                <a:extLst>
                  <a:ext uri="{FF2B5EF4-FFF2-40B4-BE49-F238E27FC236}">
                    <a16:creationId xmlns:a16="http://schemas.microsoft.com/office/drawing/2014/main" id="{2D9E1A13-3172-EABA-DAC3-71CD708099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6038982"/>
                <a:ext cx="209599" cy="209599"/>
              </a:xfrm>
              <a:prstGeom prst="rect">
                <a:avLst/>
              </a:prstGeom>
            </p:spPr>
          </p:pic>
        </p:grpSp>
        <p:grpSp>
          <p:nvGrpSpPr>
            <p:cNvPr id="147" name="Groupe 146">
              <a:extLst>
                <a:ext uri="{FF2B5EF4-FFF2-40B4-BE49-F238E27FC236}">
                  <a16:creationId xmlns:a16="http://schemas.microsoft.com/office/drawing/2014/main" id="{C72E7DEE-9407-4B69-B90D-525921C739B0}"/>
                </a:ext>
              </a:extLst>
            </p:cNvPr>
            <p:cNvGrpSpPr/>
            <p:nvPr/>
          </p:nvGrpSpPr>
          <p:grpSpPr>
            <a:xfrm>
              <a:off x="4622522" y="174488"/>
              <a:ext cx="209599" cy="6074093"/>
              <a:chOff x="7097773" y="174488"/>
              <a:chExt cx="209599" cy="6074093"/>
            </a:xfrm>
          </p:grpSpPr>
          <p:pic>
            <p:nvPicPr>
              <p:cNvPr id="148" name="Image 147">
                <a:extLst>
                  <a:ext uri="{FF2B5EF4-FFF2-40B4-BE49-F238E27FC236}">
                    <a16:creationId xmlns:a16="http://schemas.microsoft.com/office/drawing/2014/main" id="{384730DA-7609-4389-9A95-589CCEE9E5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74488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9" name="Image 148">
                <a:extLst>
                  <a:ext uri="{FF2B5EF4-FFF2-40B4-BE49-F238E27FC236}">
                    <a16:creationId xmlns:a16="http://schemas.microsoft.com/office/drawing/2014/main" id="{79C12D41-7915-CBFF-49B4-849C9FE4BB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014203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0" name="Image 149">
                <a:extLst>
                  <a:ext uri="{FF2B5EF4-FFF2-40B4-BE49-F238E27FC236}">
                    <a16:creationId xmlns:a16="http://schemas.microsoft.com/office/drawing/2014/main" id="{C003FE71-56E2-BE35-9C75-52C7B75E660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83857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1" name="Image 150">
                <a:extLst>
                  <a:ext uri="{FF2B5EF4-FFF2-40B4-BE49-F238E27FC236}">
                    <a16:creationId xmlns:a16="http://schemas.microsoft.com/office/drawing/2014/main" id="{239482A9-3F55-BE40-7767-57FB81A216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268781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2" name="Image 151">
                <a:extLst>
                  <a:ext uri="{FF2B5EF4-FFF2-40B4-BE49-F238E27FC236}">
                    <a16:creationId xmlns:a16="http://schemas.microsoft.com/office/drawing/2014/main" id="{9268FBCC-5323-8D5F-5B20-7513E53734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3525654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3" name="Image 152">
                <a:extLst>
                  <a:ext uri="{FF2B5EF4-FFF2-40B4-BE49-F238E27FC236}">
                    <a16:creationId xmlns:a16="http://schemas.microsoft.com/office/drawing/2014/main" id="{EB5D6AC1-57B5-C42F-DCDE-0476E91E16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4365369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4" name="Image 153">
                <a:extLst>
                  <a:ext uri="{FF2B5EF4-FFF2-40B4-BE49-F238E27FC236}">
                    <a16:creationId xmlns:a16="http://schemas.microsoft.com/office/drawing/2014/main" id="{155D1213-AF64-D789-0A83-940A9423BBD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5189742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5" name="Image 154">
                <a:extLst>
                  <a:ext uri="{FF2B5EF4-FFF2-40B4-BE49-F238E27FC236}">
                    <a16:creationId xmlns:a16="http://schemas.microsoft.com/office/drawing/2014/main" id="{344229DB-9239-E46B-F712-B6175D2E89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6038982"/>
                <a:ext cx="209599" cy="209599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3207908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Papier bleu et rouge abstrait coupé fond avec des formes simples">
            <a:extLst>
              <a:ext uri="{FF2B5EF4-FFF2-40B4-BE49-F238E27FC236}">
                <a16:creationId xmlns:a16="http://schemas.microsoft.com/office/drawing/2014/main" id="{8CFD554D-9EC4-F27B-420E-15D46840EA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4" name="Groupe 43">
            <a:extLst>
              <a:ext uri="{FF2B5EF4-FFF2-40B4-BE49-F238E27FC236}">
                <a16:creationId xmlns:a16="http://schemas.microsoft.com/office/drawing/2014/main" id="{3D6CFFB7-A34F-E234-5E42-87B7A2F20F13}"/>
              </a:ext>
            </a:extLst>
          </p:cNvPr>
          <p:cNvGrpSpPr/>
          <p:nvPr/>
        </p:nvGrpSpPr>
        <p:grpSpPr>
          <a:xfrm>
            <a:off x="131720" y="132559"/>
            <a:ext cx="9649589" cy="6550953"/>
            <a:chOff x="369676" y="243395"/>
            <a:chExt cx="9166647" cy="7647478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D8F8D994-EA2A-0C78-002F-05D93F05E7AD}"/>
                </a:ext>
              </a:extLst>
            </p:cNvPr>
            <p:cNvGrpSpPr/>
            <p:nvPr/>
          </p:nvGrpSpPr>
          <p:grpSpPr>
            <a:xfrm>
              <a:off x="369676" y="243395"/>
              <a:ext cx="9166647" cy="1812940"/>
              <a:chOff x="284581" y="243395"/>
              <a:chExt cx="9166647" cy="1812940"/>
            </a:xfrm>
          </p:grpSpPr>
          <p:grpSp>
            <p:nvGrpSpPr>
              <p:cNvPr id="3" name="Groupe 2">
                <a:extLst>
                  <a:ext uri="{FF2B5EF4-FFF2-40B4-BE49-F238E27FC236}">
                    <a16:creationId xmlns:a16="http://schemas.microsoft.com/office/drawing/2014/main" id="{AD4BD857-F080-D4D3-F38E-B55F1C73C4D4}"/>
                  </a:ext>
                </a:extLst>
              </p:cNvPr>
              <p:cNvGrpSpPr/>
              <p:nvPr/>
            </p:nvGrpSpPr>
            <p:grpSpPr>
              <a:xfrm>
                <a:off x="284581" y="243395"/>
                <a:ext cx="6836656" cy="1812940"/>
                <a:chOff x="284580" y="243395"/>
                <a:chExt cx="9295476" cy="6173263"/>
              </a:xfrm>
            </p:grpSpPr>
            <p:sp>
              <p:nvSpPr>
                <p:cNvPr id="10" name="Rectangle : coins arrondis 9">
                  <a:extLst>
                    <a:ext uri="{FF2B5EF4-FFF2-40B4-BE49-F238E27FC236}">
                      <a16:creationId xmlns:a16="http://schemas.microsoft.com/office/drawing/2014/main" id="{F5554F7F-0550-DC80-074B-5ED3E1CF0D77}"/>
                    </a:ext>
                  </a:extLst>
                </p:cNvPr>
                <p:cNvSpPr/>
                <p:nvPr/>
              </p:nvSpPr>
              <p:spPr>
                <a:xfrm>
                  <a:off x="284580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invité</a:t>
                  </a:r>
                </a:p>
              </p:txBody>
            </p:sp>
            <p:sp>
              <p:nvSpPr>
                <p:cNvPr id="84" name="Rectangle : coins arrondis 83">
                  <a:extLst>
                    <a:ext uri="{FF2B5EF4-FFF2-40B4-BE49-F238E27FC236}">
                      <a16:creationId xmlns:a16="http://schemas.microsoft.com/office/drawing/2014/main" id="{96B8893E-8C40-0E1F-3ADA-452225AA9141}"/>
                    </a:ext>
                  </a:extLst>
                </p:cNvPr>
                <p:cNvSpPr/>
                <p:nvPr/>
              </p:nvSpPr>
              <p:spPr>
                <a:xfrm>
                  <a:off x="3460078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poussin</a:t>
                  </a:r>
                </a:p>
              </p:txBody>
            </p:sp>
            <p:sp>
              <p:nvSpPr>
                <p:cNvPr id="95" name="Rectangle : coins arrondis 94">
                  <a:extLst>
                    <a:ext uri="{FF2B5EF4-FFF2-40B4-BE49-F238E27FC236}">
                      <a16:creationId xmlns:a16="http://schemas.microsoft.com/office/drawing/2014/main" id="{3A49B013-6406-3AAF-1936-407DF80D2D35}"/>
                    </a:ext>
                  </a:extLst>
                </p:cNvPr>
                <p:cNvSpPr/>
                <p:nvPr/>
              </p:nvSpPr>
              <p:spPr>
                <a:xfrm>
                  <a:off x="6628056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bain</a:t>
                  </a:r>
                </a:p>
              </p:txBody>
            </p:sp>
            <p:sp>
              <p:nvSpPr>
                <p:cNvPr id="101" name="Rectangle : coins arrondis 100">
                  <a:extLst>
                    <a:ext uri="{FF2B5EF4-FFF2-40B4-BE49-F238E27FC236}">
                      <a16:creationId xmlns:a16="http://schemas.microsoft.com/office/drawing/2014/main" id="{C1AC2E81-4ADF-CD56-2E6E-EC904D3C31A2}"/>
                    </a:ext>
                  </a:extLst>
                </p:cNvPr>
                <p:cNvSpPr/>
                <p:nvPr/>
              </p:nvSpPr>
              <p:spPr>
                <a:xfrm>
                  <a:off x="3460078" y="3554602"/>
                  <a:ext cx="2952000" cy="2862056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lutin</a:t>
                  </a:r>
                </a:p>
              </p:txBody>
            </p:sp>
            <p:sp>
              <p:nvSpPr>
                <p:cNvPr id="107" name="Rectangle : coins arrondis 106">
                  <a:extLst>
                    <a:ext uri="{FF2B5EF4-FFF2-40B4-BE49-F238E27FC236}">
                      <a16:creationId xmlns:a16="http://schemas.microsoft.com/office/drawing/2014/main" id="{088CC6BE-DCA5-B310-FA9F-E2E52B05E05D}"/>
                    </a:ext>
                  </a:extLst>
                </p:cNvPr>
                <p:cNvSpPr/>
                <p:nvPr/>
              </p:nvSpPr>
              <p:spPr>
                <a:xfrm>
                  <a:off x="6628056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demain</a:t>
                  </a:r>
                </a:p>
              </p:txBody>
            </p:sp>
            <p:sp>
              <p:nvSpPr>
                <p:cNvPr id="113" name="Rectangle : coins arrondis 112">
                  <a:extLst>
                    <a:ext uri="{FF2B5EF4-FFF2-40B4-BE49-F238E27FC236}">
                      <a16:creationId xmlns:a16="http://schemas.microsoft.com/office/drawing/2014/main" id="{74353842-E46E-9240-3CED-F3F73456A63C}"/>
                    </a:ext>
                  </a:extLst>
                </p:cNvPr>
                <p:cNvSpPr/>
                <p:nvPr/>
              </p:nvSpPr>
              <p:spPr>
                <a:xfrm>
                  <a:off x="284580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interdit</a:t>
                  </a:r>
                </a:p>
              </p:txBody>
            </p:sp>
          </p:grpSp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8AC43D6-F7F4-FD97-DE53-2F99AAB13568}"/>
                  </a:ext>
                </a:extLst>
              </p:cNvPr>
              <p:cNvSpPr/>
              <p:nvPr/>
            </p:nvSpPr>
            <p:spPr>
              <a:xfrm>
                <a:off x="7280085" y="243395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1920A05B-BC6B-E5D2-CB2F-E432A831D06F}"/>
                  </a:ext>
                </a:extLst>
              </p:cNvPr>
              <p:cNvSpPr/>
              <p:nvPr/>
            </p:nvSpPr>
            <p:spPr>
              <a:xfrm>
                <a:off x="7280085" y="1215818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</p:grpSp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0CA3527D-69E1-91C2-C6AE-6213D2A9F7BC}"/>
                </a:ext>
              </a:extLst>
            </p:cNvPr>
            <p:cNvGrpSpPr/>
            <p:nvPr/>
          </p:nvGrpSpPr>
          <p:grpSpPr>
            <a:xfrm>
              <a:off x="369676" y="2188241"/>
              <a:ext cx="9166647" cy="1812940"/>
              <a:chOff x="284581" y="243395"/>
              <a:chExt cx="9166647" cy="1812940"/>
            </a:xfrm>
          </p:grpSpPr>
          <p:grpSp>
            <p:nvGrpSpPr>
              <p:cNvPr id="14" name="Groupe 13">
                <a:extLst>
                  <a:ext uri="{FF2B5EF4-FFF2-40B4-BE49-F238E27FC236}">
                    <a16:creationId xmlns:a16="http://schemas.microsoft.com/office/drawing/2014/main" id="{CD4D8C0F-902A-7F99-D56B-88B5FB5DBCAF}"/>
                  </a:ext>
                </a:extLst>
              </p:cNvPr>
              <p:cNvGrpSpPr/>
              <p:nvPr/>
            </p:nvGrpSpPr>
            <p:grpSpPr>
              <a:xfrm>
                <a:off x="284581" y="243395"/>
                <a:ext cx="6836656" cy="1812940"/>
                <a:chOff x="284580" y="243395"/>
                <a:chExt cx="9295476" cy="6173263"/>
              </a:xfrm>
            </p:grpSpPr>
            <p:sp>
              <p:nvSpPr>
                <p:cNvPr id="17" name="Rectangle : coins arrondis 16">
                  <a:extLst>
                    <a:ext uri="{FF2B5EF4-FFF2-40B4-BE49-F238E27FC236}">
                      <a16:creationId xmlns:a16="http://schemas.microsoft.com/office/drawing/2014/main" id="{B17BB40D-6431-3AC9-508B-1BB74B6C2CB9}"/>
                    </a:ext>
                  </a:extLst>
                </p:cNvPr>
                <p:cNvSpPr/>
                <p:nvPr/>
              </p:nvSpPr>
              <p:spPr>
                <a:xfrm>
                  <a:off x="284580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intelligent</a:t>
                  </a: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F04EAD59-3266-6B73-0F8D-6B0F1B11BFF6}"/>
                    </a:ext>
                  </a:extLst>
                </p:cNvPr>
                <p:cNvSpPr/>
                <p:nvPr/>
              </p:nvSpPr>
              <p:spPr>
                <a:xfrm>
                  <a:off x="3460078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lapin</a:t>
                  </a:r>
                </a:p>
              </p:txBody>
            </p:sp>
            <p:sp>
              <p:nvSpPr>
                <p:cNvPr id="19" name="Rectangle : coins arrondis 18">
                  <a:extLst>
                    <a:ext uri="{FF2B5EF4-FFF2-40B4-BE49-F238E27FC236}">
                      <a16:creationId xmlns:a16="http://schemas.microsoft.com/office/drawing/2014/main" id="{571CA956-2C94-350A-AB59-7558BE0FED9F}"/>
                    </a:ext>
                  </a:extLst>
                </p:cNvPr>
                <p:cNvSpPr/>
                <p:nvPr/>
              </p:nvSpPr>
              <p:spPr>
                <a:xfrm>
                  <a:off x="6628056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peinture</a:t>
                  </a:r>
                </a:p>
              </p:txBody>
            </p:sp>
            <p:sp>
              <p:nvSpPr>
                <p:cNvPr id="20" name="Rectangle : coins arrondis 19">
                  <a:extLst>
                    <a:ext uri="{FF2B5EF4-FFF2-40B4-BE49-F238E27FC236}">
                      <a16:creationId xmlns:a16="http://schemas.microsoft.com/office/drawing/2014/main" id="{ED101E0A-7910-2801-6833-CDBAF768674E}"/>
                    </a:ext>
                  </a:extLst>
                </p:cNvPr>
                <p:cNvSpPr/>
                <p:nvPr/>
              </p:nvSpPr>
              <p:spPr>
                <a:xfrm>
                  <a:off x="3460078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voisin</a:t>
                  </a:r>
                </a:p>
              </p:txBody>
            </p:sp>
            <p:sp>
              <p:nvSpPr>
                <p:cNvPr id="21" name="Rectangle : coins arrondis 20">
                  <a:extLst>
                    <a:ext uri="{FF2B5EF4-FFF2-40B4-BE49-F238E27FC236}">
                      <a16:creationId xmlns:a16="http://schemas.microsoft.com/office/drawing/2014/main" id="{567121D7-F736-8FD4-C426-DFB9ADFE56C3}"/>
                    </a:ext>
                  </a:extLst>
                </p:cNvPr>
                <p:cNvSpPr/>
                <p:nvPr/>
              </p:nvSpPr>
              <p:spPr>
                <a:xfrm>
                  <a:off x="6628056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éteindre</a:t>
                  </a:r>
                </a:p>
              </p:txBody>
            </p:sp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EB83F3F-22CE-DF53-9336-502F0432FF0B}"/>
                    </a:ext>
                  </a:extLst>
                </p:cNvPr>
                <p:cNvSpPr/>
                <p:nvPr/>
              </p:nvSpPr>
              <p:spPr>
                <a:xfrm>
                  <a:off x="284580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intérieur</a:t>
                  </a:r>
                </a:p>
              </p:txBody>
            </p:sp>
          </p:grp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3E094993-D292-F7B3-B3D1-37A56437A6BB}"/>
                  </a:ext>
                </a:extLst>
              </p:cNvPr>
              <p:cNvSpPr/>
              <p:nvPr/>
            </p:nvSpPr>
            <p:spPr>
              <a:xfrm>
                <a:off x="7280085" y="243395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51E3CBFE-477D-5375-2756-D6429C74E65B}"/>
                  </a:ext>
                </a:extLst>
              </p:cNvPr>
              <p:cNvSpPr/>
              <p:nvPr/>
            </p:nvSpPr>
            <p:spPr>
              <a:xfrm>
                <a:off x="7280085" y="1215818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</p:grpSp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BFC4C87F-1D57-E7E5-AD3A-680D1D754168}"/>
                </a:ext>
              </a:extLst>
            </p:cNvPr>
            <p:cNvGrpSpPr/>
            <p:nvPr/>
          </p:nvGrpSpPr>
          <p:grpSpPr>
            <a:xfrm>
              <a:off x="369676" y="4133087"/>
              <a:ext cx="9166647" cy="1812940"/>
              <a:chOff x="284581" y="243395"/>
              <a:chExt cx="9166647" cy="1812940"/>
            </a:xfrm>
          </p:grpSpPr>
          <p:grpSp>
            <p:nvGrpSpPr>
              <p:cNvPr id="25" name="Groupe 24">
                <a:extLst>
                  <a:ext uri="{FF2B5EF4-FFF2-40B4-BE49-F238E27FC236}">
                    <a16:creationId xmlns:a16="http://schemas.microsoft.com/office/drawing/2014/main" id="{659CB31A-E82A-71A8-81DF-F0E509CCF3D1}"/>
                  </a:ext>
                </a:extLst>
              </p:cNvPr>
              <p:cNvGrpSpPr/>
              <p:nvPr/>
            </p:nvGrpSpPr>
            <p:grpSpPr>
              <a:xfrm>
                <a:off x="284581" y="243395"/>
                <a:ext cx="6836656" cy="1812940"/>
                <a:chOff x="284580" y="243395"/>
                <a:chExt cx="9295476" cy="6173263"/>
              </a:xfrm>
            </p:grpSpPr>
            <p:sp>
              <p:nvSpPr>
                <p:cNvPr id="28" name="Rectangle : coins arrondis 27">
                  <a:extLst>
                    <a:ext uri="{FF2B5EF4-FFF2-40B4-BE49-F238E27FC236}">
                      <a16:creationId xmlns:a16="http://schemas.microsoft.com/office/drawing/2014/main" id="{B34C1E25-2724-2675-EDAC-17C73528AEB5}"/>
                    </a:ext>
                  </a:extLst>
                </p:cNvPr>
                <p:cNvSpPr/>
                <p:nvPr/>
              </p:nvSpPr>
              <p:spPr>
                <a:xfrm>
                  <a:off x="284580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installer</a:t>
                  </a:r>
                </a:p>
              </p:txBody>
            </p:sp>
            <p:sp>
              <p:nvSpPr>
                <p:cNvPr id="29" name="Rectangle : coins arrondis 28">
                  <a:extLst>
                    <a:ext uri="{FF2B5EF4-FFF2-40B4-BE49-F238E27FC236}">
                      <a16:creationId xmlns:a16="http://schemas.microsoft.com/office/drawing/2014/main" id="{E73C13AB-38DD-DFE8-DE62-D3F53A794B52}"/>
                    </a:ext>
                  </a:extLst>
                </p:cNvPr>
                <p:cNvSpPr/>
                <p:nvPr/>
              </p:nvSpPr>
              <p:spPr>
                <a:xfrm>
                  <a:off x="3460078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chien</a:t>
                  </a:r>
                </a:p>
              </p:txBody>
            </p:sp>
            <p:sp>
              <p:nvSpPr>
                <p:cNvPr id="30" name="Rectangle : coins arrondis 29">
                  <a:extLst>
                    <a:ext uri="{FF2B5EF4-FFF2-40B4-BE49-F238E27FC236}">
                      <a16:creationId xmlns:a16="http://schemas.microsoft.com/office/drawing/2014/main" id="{4F90A02D-5906-2BA4-8551-853433BB008F}"/>
                    </a:ext>
                  </a:extLst>
                </p:cNvPr>
                <p:cNvSpPr/>
                <p:nvPr/>
              </p:nvSpPr>
              <p:spPr>
                <a:xfrm>
                  <a:off x="6628056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2800" dirty="0">
                    <a:solidFill>
                      <a:schemeClr val="tx1"/>
                    </a:solidFill>
                    <a:latin typeface="Andika french compact" panose="02000000000000000000" pitchFamily="2" charset="0"/>
                    <a:ea typeface="Andika french compact" panose="02000000000000000000" pitchFamily="2" charset="0"/>
                    <a:cs typeface="Andika french compact" panose="02000000000000000000" pitchFamily="2" charset="0"/>
                  </a:endParaRPr>
                </a:p>
              </p:txBody>
            </p:sp>
            <p:sp>
              <p:nvSpPr>
                <p:cNvPr id="31" name="Rectangle : coins arrondis 30">
                  <a:extLst>
                    <a:ext uri="{FF2B5EF4-FFF2-40B4-BE49-F238E27FC236}">
                      <a16:creationId xmlns:a16="http://schemas.microsoft.com/office/drawing/2014/main" id="{5112D111-3E23-393A-D436-7D9F310F4013}"/>
                    </a:ext>
                  </a:extLst>
                </p:cNvPr>
                <p:cNvSpPr/>
                <p:nvPr/>
              </p:nvSpPr>
              <p:spPr>
                <a:xfrm>
                  <a:off x="3460078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bien</a:t>
                  </a:r>
                </a:p>
              </p:txBody>
            </p:sp>
            <p:sp>
              <p:nvSpPr>
                <p:cNvPr id="32" name="Rectangle : coins arrondis 31">
                  <a:extLst>
                    <a:ext uri="{FF2B5EF4-FFF2-40B4-BE49-F238E27FC236}">
                      <a16:creationId xmlns:a16="http://schemas.microsoft.com/office/drawing/2014/main" id="{DBAB8191-D2BA-3E5A-38DA-CBA810068301}"/>
                    </a:ext>
                  </a:extLst>
                </p:cNvPr>
                <p:cNvSpPr/>
                <p:nvPr/>
              </p:nvSpPr>
              <p:spPr>
                <a:xfrm>
                  <a:off x="6628056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2800" dirty="0">
                    <a:solidFill>
                      <a:schemeClr val="tx1"/>
                    </a:solidFill>
                    <a:latin typeface="Andika french compact" panose="02000000000000000000" pitchFamily="2" charset="0"/>
                    <a:ea typeface="Andika french compact" panose="02000000000000000000" pitchFamily="2" charset="0"/>
                    <a:cs typeface="Andika french compact" panose="02000000000000000000" pitchFamily="2" charset="0"/>
                  </a:endParaRPr>
                </a:p>
              </p:txBody>
            </p:sp>
            <p:sp>
              <p:nvSpPr>
                <p:cNvPr id="33" name="Rectangle : coins arrondis 32">
                  <a:extLst>
                    <a:ext uri="{FF2B5EF4-FFF2-40B4-BE49-F238E27FC236}">
                      <a16:creationId xmlns:a16="http://schemas.microsoft.com/office/drawing/2014/main" id="{E14C4561-AEC7-FA00-CE8C-0B921448A761}"/>
                    </a:ext>
                  </a:extLst>
                </p:cNvPr>
                <p:cNvSpPr/>
                <p:nvPr/>
              </p:nvSpPr>
              <p:spPr>
                <a:xfrm>
                  <a:off x="284580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impossible</a:t>
                  </a:r>
                </a:p>
              </p:txBody>
            </p:sp>
          </p:grp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5243CA6E-0D76-61E8-3E15-308644A42EB8}"/>
                  </a:ext>
                </a:extLst>
              </p:cNvPr>
              <p:cNvSpPr/>
              <p:nvPr/>
            </p:nvSpPr>
            <p:spPr>
              <a:xfrm>
                <a:off x="7280085" y="243395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77EB21B3-830E-4F5A-729D-A17DF4AEA618}"/>
                  </a:ext>
                </a:extLst>
              </p:cNvPr>
              <p:cNvSpPr/>
              <p:nvPr/>
            </p:nvSpPr>
            <p:spPr>
              <a:xfrm>
                <a:off x="7280085" y="1215818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</p:grpSp>
        <p:grpSp>
          <p:nvGrpSpPr>
            <p:cNvPr id="34" name="Groupe 33">
              <a:extLst>
                <a:ext uri="{FF2B5EF4-FFF2-40B4-BE49-F238E27FC236}">
                  <a16:creationId xmlns:a16="http://schemas.microsoft.com/office/drawing/2014/main" id="{146F9320-A316-88B0-B5FA-213A91CF8951}"/>
                </a:ext>
              </a:extLst>
            </p:cNvPr>
            <p:cNvGrpSpPr/>
            <p:nvPr/>
          </p:nvGrpSpPr>
          <p:grpSpPr>
            <a:xfrm>
              <a:off x="369676" y="6077933"/>
              <a:ext cx="9166647" cy="1812940"/>
              <a:chOff x="284581" y="243395"/>
              <a:chExt cx="9166647" cy="1812940"/>
            </a:xfrm>
          </p:grpSpPr>
          <p:grpSp>
            <p:nvGrpSpPr>
              <p:cNvPr id="35" name="Groupe 34">
                <a:extLst>
                  <a:ext uri="{FF2B5EF4-FFF2-40B4-BE49-F238E27FC236}">
                    <a16:creationId xmlns:a16="http://schemas.microsoft.com/office/drawing/2014/main" id="{3FE2B1A8-6AFD-A38A-92CE-1325323BC35D}"/>
                  </a:ext>
                </a:extLst>
              </p:cNvPr>
              <p:cNvGrpSpPr/>
              <p:nvPr/>
            </p:nvGrpSpPr>
            <p:grpSpPr>
              <a:xfrm>
                <a:off x="284581" y="243395"/>
                <a:ext cx="6836656" cy="1812940"/>
                <a:chOff x="284580" y="243395"/>
                <a:chExt cx="9295476" cy="6173263"/>
              </a:xfrm>
            </p:grpSpPr>
            <p:sp>
              <p:nvSpPr>
                <p:cNvPr id="38" name="Rectangle : coins arrondis 37">
                  <a:extLst>
                    <a:ext uri="{FF2B5EF4-FFF2-40B4-BE49-F238E27FC236}">
                      <a16:creationId xmlns:a16="http://schemas.microsoft.com/office/drawing/2014/main" id="{18EAD824-68E8-E82B-D6F9-F7C1D7A884DE}"/>
                    </a:ext>
                  </a:extLst>
                </p:cNvPr>
                <p:cNvSpPr/>
                <p:nvPr/>
              </p:nvSpPr>
              <p:spPr>
                <a:xfrm>
                  <a:off x="284580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imprimer</a:t>
                  </a:r>
                </a:p>
              </p:txBody>
            </p:sp>
            <p:sp>
              <p:nvSpPr>
                <p:cNvPr id="39" name="Rectangle : coins arrondis 38">
                  <a:extLst>
                    <a:ext uri="{FF2B5EF4-FFF2-40B4-BE49-F238E27FC236}">
                      <a16:creationId xmlns:a16="http://schemas.microsoft.com/office/drawing/2014/main" id="{42D97F02-EC40-43DE-C7F8-F451E1282492}"/>
                    </a:ext>
                  </a:extLst>
                </p:cNvPr>
                <p:cNvSpPr/>
                <p:nvPr/>
              </p:nvSpPr>
              <p:spPr>
                <a:xfrm>
                  <a:off x="3460078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combien</a:t>
                  </a:r>
                </a:p>
              </p:txBody>
            </p:sp>
            <p:sp>
              <p:nvSpPr>
                <p:cNvPr id="40" name="Rectangle : coins arrondis 39">
                  <a:extLst>
                    <a:ext uri="{FF2B5EF4-FFF2-40B4-BE49-F238E27FC236}">
                      <a16:creationId xmlns:a16="http://schemas.microsoft.com/office/drawing/2014/main" id="{1F3C63B6-EA21-6B1F-0B6E-15625FDA820B}"/>
                    </a:ext>
                  </a:extLst>
                </p:cNvPr>
                <p:cNvSpPr/>
                <p:nvPr/>
              </p:nvSpPr>
              <p:spPr>
                <a:xfrm>
                  <a:off x="6628056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2800" dirty="0">
                    <a:solidFill>
                      <a:schemeClr val="tx1"/>
                    </a:solidFill>
                    <a:latin typeface="Andika french compact" panose="02000000000000000000" pitchFamily="2" charset="0"/>
                    <a:ea typeface="Andika french compact" panose="02000000000000000000" pitchFamily="2" charset="0"/>
                    <a:cs typeface="Andika french compact" panose="02000000000000000000" pitchFamily="2" charset="0"/>
                  </a:endParaRPr>
                </a:p>
              </p:txBody>
            </p:sp>
            <p:sp>
              <p:nvSpPr>
                <p:cNvPr id="41" name="Rectangle : coins arrondis 40">
                  <a:extLst>
                    <a:ext uri="{FF2B5EF4-FFF2-40B4-BE49-F238E27FC236}">
                      <a16:creationId xmlns:a16="http://schemas.microsoft.com/office/drawing/2014/main" id="{95E7F77A-CDB6-ACB9-3858-7E7A7E50F27B}"/>
                    </a:ext>
                  </a:extLst>
                </p:cNvPr>
                <p:cNvSpPr/>
                <p:nvPr/>
              </p:nvSpPr>
              <p:spPr>
                <a:xfrm>
                  <a:off x="3460078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pain</a:t>
                  </a:r>
                </a:p>
              </p:txBody>
            </p:sp>
            <p:sp>
              <p:nvSpPr>
                <p:cNvPr id="42" name="Rectangle : coins arrondis 41">
                  <a:extLst>
                    <a:ext uri="{FF2B5EF4-FFF2-40B4-BE49-F238E27FC236}">
                      <a16:creationId xmlns:a16="http://schemas.microsoft.com/office/drawing/2014/main" id="{0B23CF76-AD54-E6A4-C745-E781B725B85A}"/>
                    </a:ext>
                  </a:extLst>
                </p:cNvPr>
                <p:cNvSpPr/>
                <p:nvPr/>
              </p:nvSpPr>
              <p:spPr>
                <a:xfrm>
                  <a:off x="6628056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2800" dirty="0">
                    <a:solidFill>
                      <a:schemeClr val="tx1"/>
                    </a:solidFill>
                    <a:latin typeface="Andika french compact" panose="02000000000000000000" pitchFamily="2" charset="0"/>
                    <a:ea typeface="Andika french compact" panose="02000000000000000000" pitchFamily="2" charset="0"/>
                    <a:cs typeface="Andika french compact" panose="02000000000000000000" pitchFamily="2" charset="0"/>
                  </a:endParaRPr>
                </a:p>
              </p:txBody>
            </p:sp>
            <p:sp>
              <p:nvSpPr>
                <p:cNvPr id="43" name="Rectangle : coins arrondis 42">
                  <a:extLst>
                    <a:ext uri="{FF2B5EF4-FFF2-40B4-BE49-F238E27FC236}">
                      <a16:creationId xmlns:a16="http://schemas.microsoft.com/office/drawing/2014/main" id="{EC9869E2-384B-93CB-4DDA-1943C273724F}"/>
                    </a:ext>
                  </a:extLst>
                </p:cNvPr>
                <p:cNvSpPr/>
                <p:nvPr/>
              </p:nvSpPr>
              <p:spPr>
                <a:xfrm>
                  <a:off x="284580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important</a:t>
                  </a:r>
                </a:p>
              </p:txBody>
            </p:sp>
          </p:grpSp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A3C53FF4-AADB-F5DB-CCFD-D90CD104642C}"/>
                  </a:ext>
                </a:extLst>
              </p:cNvPr>
              <p:cNvSpPr/>
              <p:nvPr/>
            </p:nvSpPr>
            <p:spPr>
              <a:xfrm>
                <a:off x="7280085" y="243395"/>
                <a:ext cx="2171143" cy="840516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  <p:sp>
            <p:nvSpPr>
              <p:cNvPr id="37" name="Rectangle : coins arrondis 36">
                <a:extLst>
                  <a:ext uri="{FF2B5EF4-FFF2-40B4-BE49-F238E27FC236}">
                    <a16:creationId xmlns:a16="http://schemas.microsoft.com/office/drawing/2014/main" id="{44D8E050-87C5-7983-D7BA-874A1A9BB1F9}"/>
                  </a:ext>
                </a:extLst>
              </p:cNvPr>
              <p:cNvSpPr/>
              <p:nvPr/>
            </p:nvSpPr>
            <p:spPr>
              <a:xfrm>
                <a:off x="7280085" y="1215818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</p:grpSp>
      </p:grpSp>
      <p:grpSp>
        <p:nvGrpSpPr>
          <p:cNvPr id="157" name="Groupe 156">
            <a:extLst>
              <a:ext uri="{FF2B5EF4-FFF2-40B4-BE49-F238E27FC236}">
                <a16:creationId xmlns:a16="http://schemas.microsoft.com/office/drawing/2014/main" id="{2B5EE2A8-30BD-9151-9611-07AC4AC63050}"/>
              </a:ext>
            </a:extLst>
          </p:cNvPr>
          <p:cNvGrpSpPr/>
          <p:nvPr/>
        </p:nvGrpSpPr>
        <p:grpSpPr>
          <a:xfrm>
            <a:off x="2056917" y="606338"/>
            <a:ext cx="7784569" cy="6077174"/>
            <a:chOff x="2114973" y="606338"/>
            <a:chExt cx="7784569" cy="6077174"/>
          </a:xfrm>
        </p:grpSpPr>
        <p:grpSp>
          <p:nvGrpSpPr>
            <p:cNvPr id="86" name="Groupe 85">
              <a:extLst>
                <a:ext uri="{FF2B5EF4-FFF2-40B4-BE49-F238E27FC236}">
                  <a16:creationId xmlns:a16="http://schemas.microsoft.com/office/drawing/2014/main" id="{6DAB35C4-D6FF-A411-7B03-D2F58474E510}"/>
                </a:ext>
              </a:extLst>
            </p:cNvPr>
            <p:cNvGrpSpPr/>
            <p:nvPr/>
          </p:nvGrpSpPr>
          <p:grpSpPr>
            <a:xfrm>
              <a:off x="2114973" y="606338"/>
              <a:ext cx="421156" cy="6077174"/>
              <a:chOff x="2035990" y="606338"/>
              <a:chExt cx="421156" cy="6077174"/>
            </a:xfrm>
          </p:grpSpPr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57059AC7-9605-CC8F-E679-EEB86255944A}"/>
                  </a:ext>
                </a:extLst>
              </p:cNvPr>
              <p:cNvSpPr txBox="1"/>
              <p:nvPr/>
            </p:nvSpPr>
            <p:spPr>
              <a:xfrm>
                <a:off x="2038442" y="60633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D18</a:t>
                </a:r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2ABA1222-EE09-9B66-81DF-A74E8DEE177B}"/>
                  </a:ext>
                </a:extLst>
              </p:cNvPr>
              <p:cNvSpPr txBox="1"/>
              <p:nvPr/>
            </p:nvSpPr>
            <p:spPr>
              <a:xfrm>
                <a:off x="2038442" y="143904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D18</a:t>
                </a:r>
              </a:p>
            </p:txBody>
          </p:sp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0C277199-04B1-F421-410E-1155E7884198}"/>
                  </a:ext>
                </a:extLst>
              </p:cNvPr>
              <p:cNvSpPr txBox="1"/>
              <p:nvPr/>
            </p:nvSpPr>
            <p:spPr>
              <a:xfrm>
                <a:off x="2038442" y="228198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D18</a:t>
                </a:r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DC7D5D75-B0FE-AF43-FA00-965E6289DD1D}"/>
                  </a:ext>
                </a:extLst>
              </p:cNvPr>
              <p:cNvSpPr txBox="1"/>
              <p:nvPr/>
            </p:nvSpPr>
            <p:spPr>
              <a:xfrm>
                <a:off x="2038442" y="311469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D18</a:t>
                </a:r>
              </a:p>
            </p:txBody>
          </p:sp>
          <p:sp>
            <p:nvSpPr>
              <p:cNvPr id="81" name="ZoneTexte 80">
                <a:extLst>
                  <a:ext uri="{FF2B5EF4-FFF2-40B4-BE49-F238E27FC236}">
                    <a16:creationId xmlns:a16="http://schemas.microsoft.com/office/drawing/2014/main" id="{010AD3E1-FFB1-B0AE-AE57-462FC82D86CD}"/>
                  </a:ext>
                </a:extLst>
              </p:cNvPr>
              <p:cNvSpPr txBox="1"/>
              <p:nvPr/>
            </p:nvSpPr>
            <p:spPr>
              <a:xfrm>
                <a:off x="2035990" y="393802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D18</a:t>
                </a:r>
              </a:p>
            </p:txBody>
          </p:sp>
          <p:sp>
            <p:nvSpPr>
              <p:cNvPr id="82" name="ZoneTexte 81">
                <a:extLst>
                  <a:ext uri="{FF2B5EF4-FFF2-40B4-BE49-F238E27FC236}">
                    <a16:creationId xmlns:a16="http://schemas.microsoft.com/office/drawing/2014/main" id="{A3A1A35A-3A75-DD96-2CEC-2B0C9F64B025}"/>
                  </a:ext>
                </a:extLst>
              </p:cNvPr>
              <p:cNvSpPr txBox="1"/>
              <p:nvPr/>
            </p:nvSpPr>
            <p:spPr>
              <a:xfrm>
                <a:off x="2035990" y="4770732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D18</a:t>
                </a:r>
              </a:p>
            </p:txBody>
          </p:sp>
          <p:sp>
            <p:nvSpPr>
              <p:cNvPr id="83" name="ZoneTexte 82">
                <a:extLst>
                  <a:ext uri="{FF2B5EF4-FFF2-40B4-BE49-F238E27FC236}">
                    <a16:creationId xmlns:a16="http://schemas.microsoft.com/office/drawing/2014/main" id="{DB5E38BC-2D9E-3D95-3431-894DB7352C5D}"/>
                  </a:ext>
                </a:extLst>
              </p:cNvPr>
              <p:cNvSpPr txBox="1"/>
              <p:nvPr/>
            </p:nvSpPr>
            <p:spPr>
              <a:xfrm>
                <a:off x="2035990" y="5604584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D18</a:t>
                </a:r>
              </a:p>
            </p:txBody>
          </p:sp>
          <p:sp>
            <p:nvSpPr>
              <p:cNvPr id="85" name="ZoneTexte 84">
                <a:extLst>
                  <a:ext uri="{FF2B5EF4-FFF2-40B4-BE49-F238E27FC236}">
                    <a16:creationId xmlns:a16="http://schemas.microsoft.com/office/drawing/2014/main" id="{7BA7BB0A-59F6-704E-2611-8E4CA7A11B06}"/>
                  </a:ext>
                </a:extLst>
              </p:cNvPr>
              <p:cNvSpPr txBox="1"/>
              <p:nvPr/>
            </p:nvSpPr>
            <p:spPr>
              <a:xfrm>
                <a:off x="2035990" y="6437291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D18</a:t>
                </a:r>
              </a:p>
            </p:txBody>
          </p:sp>
        </p:grpSp>
        <p:grpSp>
          <p:nvGrpSpPr>
            <p:cNvPr id="87" name="Groupe 86">
              <a:extLst>
                <a:ext uri="{FF2B5EF4-FFF2-40B4-BE49-F238E27FC236}">
                  <a16:creationId xmlns:a16="http://schemas.microsoft.com/office/drawing/2014/main" id="{6D3A6963-EB5E-9A66-AB43-B06E77103985}"/>
                </a:ext>
              </a:extLst>
            </p:cNvPr>
            <p:cNvGrpSpPr/>
            <p:nvPr/>
          </p:nvGrpSpPr>
          <p:grpSpPr>
            <a:xfrm>
              <a:off x="4573640" y="606338"/>
              <a:ext cx="421156" cy="6077174"/>
              <a:chOff x="2035990" y="606338"/>
              <a:chExt cx="421156" cy="6077174"/>
            </a:xfrm>
          </p:grpSpPr>
          <p:sp>
            <p:nvSpPr>
              <p:cNvPr id="88" name="ZoneTexte 87">
                <a:extLst>
                  <a:ext uri="{FF2B5EF4-FFF2-40B4-BE49-F238E27FC236}">
                    <a16:creationId xmlns:a16="http://schemas.microsoft.com/office/drawing/2014/main" id="{43047905-F1E4-A859-CDF9-4FB784FA4980}"/>
                  </a:ext>
                </a:extLst>
              </p:cNvPr>
              <p:cNvSpPr txBox="1"/>
              <p:nvPr/>
            </p:nvSpPr>
            <p:spPr>
              <a:xfrm>
                <a:off x="2038442" y="60633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D18</a:t>
                </a:r>
              </a:p>
            </p:txBody>
          </p:sp>
          <p:sp>
            <p:nvSpPr>
              <p:cNvPr id="89" name="ZoneTexte 88">
                <a:extLst>
                  <a:ext uri="{FF2B5EF4-FFF2-40B4-BE49-F238E27FC236}">
                    <a16:creationId xmlns:a16="http://schemas.microsoft.com/office/drawing/2014/main" id="{6B10D0BB-5804-2108-53E2-CB8BD7656E22}"/>
                  </a:ext>
                </a:extLst>
              </p:cNvPr>
              <p:cNvSpPr txBox="1"/>
              <p:nvPr/>
            </p:nvSpPr>
            <p:spPr>
              <a:xfrm>
                <a:off x="2038442" y="143904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D18</a:t>
                </a:r>
              </a:p>
            </p:txBody>
          </p:sp>
          <p:sp>
            <p:nvSpPr>
              <p:cNvPr id="90" name="ZoneTexte 89">
                <a:extLst>
                  <a:ext uri="{FF2B5EF4-FFF2-40B4-BE49-F238E27FC236}">
                    <a16:creationId xmlns:a16="http://schemas.microsoft.com/office/drawing/2014/main" id="{CD5EC8E2-C249-1B8E-6E2A-956E5CF9FB69}"/>
                  </a:ext>
                </a:extLst>
              </p:cNvPr>
              <p:cNvSpPr txBox="1"/>
              <p:nvPr/>
            </p:nvSpPr>
            <p:spPr>
              <a:xfrm>
                <a:off x="2038442" y="228198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D18</a:t>
                </a:r>
              </a:p>
            </p:txBody>
          </p:sp>
          <p:sp>
            <p:nvSpPr>
              <p:cNvPr id="91" name="ZoneTexte 90">
                <a:extLst>
                  <a:ext uri="{FF2B5EF4-FFF2-40B4-BE49-F238E27FC236}">
                    <a16:creationId xmlns:a16="http://schemas.microsoft.com/office/drawing/2014/main" id="{DADC77D7-1D98-C768-EA9A-20C8F16AA362}"/>
                  </a:ext>
                </a:extLst>
              </p:cNvPr>
              <p:cNvSpPr txBox="1"/>
              <p:nvPr/>
            </p:nvSpPr>
            <p:spPr>
              <a:xfrm>
                <a:off x="2038442" y="311469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D18</a:t>
                </a:r>
              </a:p>
            </p:txBody>
          </p:sp>
          <p:sp>
            <p:nvSpPr>
              <p:cNvPr id="92" name="ZoneTexte 91">
                <a:extLst>
                  <a:ext uri="{FF2B5EF4-FFF2-40B4-BE49-F238E27FC236}">
                    <a16:creationId xmlns:a16="http://schemas.microsoft.com/office/drawing/2014/main" id="{A13CE625-5915-0899-D97C-255BABE1A4EC}"/>
                  </a:ext>
                </a:extLst>
              </p:cNvPr>
              <p:cNvSpPr txBox="1"/>
              <p:nvPr/>
            </p:nvSpPr>
            <p:spPr>
              <a:xfrm>
                <a:off x="2035990" y="393802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D18</a:t>
                </a:r>
              </a:p>
            </p:txBody>
          </p:sp>
          <p:sp>
            <p:nvSpPr>
              <p:cNvPr id="93" name="ZoneTexte 92">
                <a:extLst>
                  <a:ext uri="{FF2B5EF4-FFF2-40B4-BE49-F238E27FC236}">
                    <a16:creationId xmlns:a16="http://schemas.microsoft.com/office/drawing/2014/main" id="{F1A9D7BB-D3C3-1B5F-DA73-4B25C4612BD8}"/>
                  </a:ext>
                </a:extLst>
              </p:cNvPr>
              <p:cNvSpPr txBox="1"/>
              <p:nvPr/>
            </p:nvSpPr>
            <p:spPr>
              <a:xfrm>
                <a:off x="2035990" y="4770732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D18</a:t>
                </a:r>
              </a:p>
            </p:txBody>
          </p:sp>
          <p:sp>
            <p:nvSpPr>
              <p:cNvPr id="94" name="ZoneTexte 93">
                <a:extLst>
                  <a:ext uri="{FF2B5EF4-FFF2-40B4-BE49-F238E27FC236}">
                    <a16:creationId xmlns:a16="http://schemas.microsoft.com/office/drawing/2014/main" id="{0217BD6D-22B1-1DE6-5F30-D220A57F236B}"/>
                  </a:ext>
                </a:extLst>
              </p:cNvPr>
              <p:cNvSpPr txBox="1"/>
              <p:nvPr/>
            </p:nvSpPr>
            <p:spPr>
              <a:xfrm>
                <a:off x="2035990" y="5604584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D18</a:t>
                </a:r>
              </a:p>
            </p:txBody>
          </p:sp>
          <p:sp>
            <p:nvSpPr>
              <p:cNvPr id="96" name="ZoneTexte 95">
                <a:extLst>
                  <a:ext uri="{FF2B5EF4-FFF2-40B4-BE49-F238E27FC236}">
                    <a16:creationId xmlns:a16="http://schemas.microsoft.com/office/drawing/2014/main" id="{C85081E9-0A63-2989-1770-945077D02C88}"/>
                  </a:ext>
                </a:extLst>
              </p:cNvPr>
              <p:cNvSpPr txBox="1"/>
              <p:nvPr/>
            </p:nvSpPr>
            <p:spPr>
              <a:xfrm>
                <a:off x="2035990" y="6437291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D18</a:t>
                </a:r>
              </a:p>
            </p:txBody>
          </p:sp>
        </p:grpSp>
        <p:grpSp>
          <p:nvGrpSpPr>
            <p:cNvPr id="97" name="Groupe 96">
              <a:extLst>
                <a:ext uri="{FF2B5EF4-FFF2-40B4-BE49-F238E27FC236}">
                  <a16:creationId xmlns:a16="http://schemas.microsoft.com/office/drawing/2014/main" id="{2140C267-96F1-3ECF-7230-D8AA4AEB0AE8}"/>
                </a:ext>
              </a:extLst>
            </p:cNvPr>
            <p:cNvGrpSpPr/>
            <p:nvPr/>
          </p:nvGrpSpPr>
          <p:grpSpPr>
            <a:xfrm>
              <a:off x="7022984" y="606338"/>
              <a:ext cx="421156" cy="6077174"/>
              <a:chOff x="2035990" y="606338"/>
              <a:chExt cx="421156" cy="6077174"/>
            </a:xfrm>
          </p:grpSpPr>
          <p:sp>
            <p:nvSpPr>
              <p:cNvPr id="98" name="ZoneTexte 97">
                <a:extLst>
                  <a:ext uri="{FF2B5EF4-FFF2-40B4-BE49-F238E27FC236}">
                    <a16:creationId xmlns:a16="http://schemas.microsoft.com/office/drawing/2014/main" id="{B444421D-231A-CF71-5725-3E4A914A6769}"/>
                  </a:ext>
                </a:extLst>
              </p:cNvPr>
              <p:cNvSpPr txBox="1"/>
              <p:nvPr/>
            </p:nvSpPr>
            <p:spPr>
              <a:xfrm>
                <a:off x="2038442" y="60633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D18</a:t>
                </a:r>
              </a:p>
            </p:txBody>
          </p:sp>
          <p:sp>
            <p:nvSpPr>
              <p:cNvPr id="99" name="ZoneTexte 98">
                <a:extLst>
                  <a:ext uri="{FF2B5EF4-FFF2-40B4-BE49-F238E27FC236}">
                    <a16:creationId xmlns:a16="http://schemas.microsoft.com/office/drawing/2014/main" id="{79192CF7-7EB9-C29E-7087-6F4BC9AE96B5}"/>
                  </a:ext>
                </a:extLst>
              </p:cNvPr>
              <p:cNvSpPr txBox="1"/>
              <p:nvPr/>
            </p:nvSpPr>
            <p:spPr>
              <a:xfrm>
                <a:off x="2038442" y="143904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D18</a:t>
                </a:r>
              </a:p>
            </p:txBody>
          </p:sp>
          <p:sp>
            <p:nvSpPr>
              <p:cNvPr id="100" name="ZoneTexte 99">
                <a:extLst>
                  <a:ext uri="{FF2B5EF4-FFF2-40B4-BE49-F238E27FC236}">
                    <a16:creationId xmlns:a16="http://schemas.microsoft.com/office/drawing/2014/main" id="{A218465A-DB38-6BE6-D6E8-34DF27EE229D}"/>
                  </a:ext>
                </a:extLst>
              </p:cNvPr>
              <p:cNvSpPr txBox="1"/>
              <p:nvPr/>
            </p:nvSpPr>
            <p:spPr>
              <a:xfrm>
                <a:off x="2038442" y="228198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D18</a:t>
                </a:r>
              </a:p>
            </p:txBody>
          </p:sp>
          <p:sp>
            <p:nvSpPr>
              <p:cNvPr id="102" name="ZoneTexte 101">
                <a:extLst>
                  <a:ext uri="{FF2B5EF4-FFF2-40B4-BE49-F238E27FC236}">
                    <a16:creationId xmlns:a16="http://schemas.microsoft.com/office/drawing/2014/main" id="{3CBC93E2-6B85-B2D7-974F-DD0854ECD40F}"/>
                  </a:ext>
                </a:extLst>
              </p:cNvPr>
              <p:cNvSpPr txBox="1"/>
              <p:nvPr/>
            </p:nvSpPr>
            <p:spPr>
              <a:xfrm>
                <a:off x="2038442" y="311469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D18</a:t>
                </a:r>
              </a:p>
            </p:txBody>
          </p:sp>
          <p:sp>
            <p:nvSpPr>
              <p:cNvPr id="103" name="ZoneTexte 102">
                <a:extLst>
                  <a:ext uri="{FF2B5EF4-FFF2-40B4-BE49-F238E27FC236}">
                    <a16:creationId xmlns:a16="http://schemas.microsoft.com/office/drawing/2014/main" id="{A93BFEC9-F17A-2085-0CFD-CE7A35B2310A}"/>
                  </a:ext>
                </a:extLst>
              </p:cNvPr>
              <p:cNvSpPr txBox="1"/>
              <p:nvPr/>
            </p:nvSpPr>
            <p:spPr>
              <a:xfrm>
                <a:off x="2035990" y="393802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D18</a:t>
                </a:r>
              </a:p>
            </p:txBody>
          </p:sp>
          <p:sp>
            <p:nvSpPr>
              <p:cNvPr id="104" name="ZoneTexte 103">
                <a:extLst>
                  <a:ext uri="{FF2B5EF4-FFF2-40B4-BE49-F238E27FC236}">
                    <a16:creationId xmlns:a16="http://schemas.microsoft.com/office/drawing/2014/main" id="{EA45E877-85AF-6C4E-9A3C-9EDA0E5C41FC}"/>
                  </a:ext>
                </a:extLst>
              </p:cNvPr>
              <p:cNvSpPr txBox="1"/>
              <p:nvPr/>
            </p:nvSpPr>
            <p:spPr>
              <a:xfrm>
                <a:off x="2035990" y="4770732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D18</a:t>
                </a:r>
              </a:p>
            </p:txBody>
          </p:sp>
          <p:sp>
            <p:nvSpPr>
              <p:cNvPr id="105" name="ZoneTexte 104">
                <a:extLst>
                  <a:ext uri="{FF2B5EF4-FFF2-40B4-BE49-F238E27FC236}">
                    <a16:creationId xmlns:a16="http://schemas.microsoft.com/office/drawing/2014/main" id="{27E32F93-1ACA-6977-93DC-6F8BD6466EC2}"/>
                  </a:ext>
                </a:extLst>
              </p:cNvPr>
              <p:cNvSpPr txBox="1"/>
              <p:nvPr/>
            </p:nvSpPr>
            <p:spPr>
              <a:xfrm>
                <a:off x="2035990" y="5604584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D18</a:t>
                </a:r>
              </a:p>
            </p:txBody>
          </p:sp>
          <p:sp>
            <p:nvSpPr>
              <p:cNvPr id="106" name="ZoneTexte 105">
                <a:extLst>
                  <a:ext uri="{FF2B5EF4-FFF2-40B4-BE49-F238E27FC236}">
                    <a16:creationId xmlns:a16="http://schemas.microsoft.com/office/drawing/2014/main" id="{07FE336B-97CC-BF4C-4756-8FCE64931D16}"/>
                  </a:ext>
                </a:extLst>
              </p:cNvPr>
              <p:cNvSpPr txBox="1"/>
              <p:nvPr/>
            </p:nvSpPr>
            <p:spPr>
              <a:xfrm>
                <a:off x="2035990" y="6437291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D18</a:t>
                </a:r>
              </a:p>
            </p:txBody>
          </p:sp>
        </p:grpSp>
        <p:grpSp>
          <p:nvGrpSpPr>
            <p:cNvPr id="108" name="Groupe 107">
              <a:extLst>
                <a:ext uri="{FF2B5EF4-FFF2-40B4-BE49-F238E27FC236}">
                  <a16:creationId xmlns:a16="http://schemas.microsoft.com/office/drawing/2014/main" id="{BC557065-6DCB-9E98-EBE5-A400146AD94D}"/>
                </a:ext>
              </a:extLst>
            </p:cNvPr>
            <p:cNvGrpSpPr/>
            <p:nvPr/>
          </p:nvGrpSpPr>
          <p:grpSpPr>
            <a:xfrm>
              <a:off x="9478386" y="606338"/>
              <a:ext cx="421156" cy="6077174"/>
              <a:chOff x="2035990" y="606338"/>
              <a:chExt cx="421156" cy="6077174"/>
            </a:xfrm>
          </p:grpSpPr>
          <p:sp>
            <p:nvSpPr>
              <p:cNvPr id="109" name="ZoneTexte 108">
                <a:extLst>
                  <a:ext uri="{FF2B5EF4-FFF2-40B4-BE49-F238E27FC236}">
                    <a16:creationId xmlns:a16="http://schemas.microsoft.com/office/drawing/2014/main" id="{37EC9477-1BC1-22BC-2CB7-F5553D5364FE}"/>
                  </a:ext>
                </a:extLst>
              </p:cNvPr>
              <p:cNvSpPr txBox="1"/>
              <p:nvPr/>
            </p:nvSpPr>
            <p:spPr>
              <a:xfrm>
                <a:off x="2038442" y="60633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D18</a:t>
                </a:r>
              </a:p>
            </p:txBody>
          </p:sp>
          <p:sp>
            <p:nvSpPr>
              <p:cNvPr id="110" name="ZoneTexte 109">
                <a:extLst>
                  <a:ext uri="{FF2B5EF4-FFF2-40B4-BE49-F238E27FC236}">
                    <a16:creationId xmlns:a16="http://schemas.microsoft.com/office/drawing/2014/main" id="{7868A913-9BC6-0509-8119-E5D31299D75B}"/>
                  </a:ext>
                </a:extLst>
              </p:cNvPr>
              <p:cNvSpPr txBox="1"/>
              <p:nvPr/>
            </p:nvSpPr>
            <p:spPr>
              <a:xfrm>
                <a:off x="2038442" y="143904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D18</a:t>
                </a:r>
              </a:p>
            </p:txBody>
          </p:sp>
          <p:sp>
            <p:nvSpPr>
              <p:cNvPr id="111" name="ZoneTexte 110">
                <a:extLst>
                  <a:ext uri="{FF2B5EF4-FFF2-40B4-BE49-F238E27FC236}">
                    <a16:creationId xmlns:a16="http://schemas.microsoft.com/office/drawing/2014/main" id="{FC3224C8-9F41-E249-6A98-EF67322741B4}"/>
                  </a:ext>
                </a:extLst>
              </p:cNvPr>
              <p:cNvSpPr txBox="1"/>
              <p:nvPr/>
            </p:nvSpPr>
            <p:spPr>
              <a:xfrm>
                <a:off x="2038442" y="228198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D18</a:t>
                </a:r>
              </a:p>
            </p:txBody>
          </p:sp>
          <p:sp>
            <p:nvSpPr>
              <p:cNvPr id="112" name="ZoneTexte 111">
                <a:extLst>
                  <a:ext uri="{FF2B5EF4-FFF2-40B4-BE49-F238E27FC236}">
                    <a16:creationId xmlns:a16="http://schemas.microsoft.com/office/drawing/2014/main" id="{58716CBE-F30E-65A3-20BE-CA47BB9DC570}"/>
                  </a:ext>
                </a:extLst>
              </p:cNvPr>
              <p:cNvSpPr txBox="1"/>
              <p:nvPr/>
            </p:nvSpPr>
            <p:spPr>
              <a:xfrm>
                <a:off x="2038442" y="311469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D18</a:t>
                </a:r>
              </a:p>
            </p:txBody>
          </p:sp>
          <p:sp>
            <p:nvSpPr>
              <p:cNvPr id="114" name="ZoneTexte 113">
                <a:extLst>
                  <a:ext uri="{FF2B5EF4-FFF2-40B4-BE49-F238E27FC236}">
                    <a16:creationId xmlns:a16="http://schemas.microsoft.com/office/drawing/2014/main" id="{6B2045DC-5680-69CF-73AA-44BAA0F1DD5A}"/>
                  </a:ext>
                </a:extLst>
              </p:cNvPr>
              <p:cNvSpPr txBox="1"/>
              <p:nvPr/>
            </p:nvSpPr>
            <p:spPr>
              <a:xfrm>
                <a:off x="2035990" y="393802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D18</a:t>
                </a:r>
              </a:p>
            </p:txBody>
          </p:sp>
          <p:sp>
            <p:nvSpPr>
              <p:cNvPr id="115" name="ZoneTexte 114">
                <a:extLst>
                  <a:ext uri="{FF2B5EF4-FFF2-40B4-BE49-F238E27FC236}">
                    <a16:creationId xmlns:a16="http://schemas.microsoft.com/office/drawing/2014/main" id="{A960E93A-0E87-7C98-DB76-2375F57FECE3}"/>
                  </a:ext>
                </a:extLst>
              </p:cNvPr>
              <p:cNvSpPr txBox="1"/>
              <p:nvPr/>
            </p:nvSpPr>
            <p:spPr>
              <a:xfrm>
                <a:off x="2035990" y="4770732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D18</a:t>
                </a:r>
              </a:p>
            </p:txBody>
          </p:sp>
          <p:sp>
            <p:nvSpPr>
              <p:cNvPr id="116" name="ZoneTexte 115">
                <a:extLst>
                  <a:ext uri="{FF2B5EF4-FFF2-40B4-BE49-F238E27FC236}">
                    <a16:creationId xmlns:a16="http://schemas.microsoft.com/office/drawing/2014/main" id="{93441099-65A6-1965-1D15-245D13C8D9EC}"/>
                  </a:ext>
                </a:extLst>
              </p:cNvPr>
              <p:cNvSpPr txBox="1"/>
              <p:nvPr/>
            </p:nvSpPr>
            <p:spPr>
              <a:xfrm>
                <a:off x="2035990" y="5604584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D18</a:t>
                </a:r>
              </a:p>
            </p:txBody>
          </p:sp>
          <p:sp>
            <p:nvSpPr>
              <p:cNvPr id="117" name="ZoneTexte 116">
                <a:extLst>
                  <a:ext uri="{FF2B5EF4-FFF2-40B4-BE49-F238E27FC236}">
                    <a16:creationId xmlns:a16="http://schemas.microsoft.com/office/drawing/2014/main" id="{A12E6798-A37B-95A5-CC62-DCAB489BE022}"/>
                  </a:ext>
                </a:extLst>
              </p:cNvPr>
              <p:cNvSpPr txBox="1"/>
              <p:nvPr/>
            </p:nvSpPr>
            <p:spPr>
              <a:xfrm>
                <a:off x="2035990" y="6437291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D18</a:t>
                </a:r>
              </a:p>
            </p:txBody>
          </p:sp>
        </p:grpSp>
      </p:grpSp>
      <p:grpSp>
        <p:nvGrpSpPr>
          <p:cNvPr id="156" name="Groupe 155">
            <a:extLst>
              <a:ext uri="{FF2B5EF4-FFF2-40B4-BE49-F238E27FC236}">
                <a16:creationId xmlns:a16="http://schemas.microsoft.com/office/drawing/2014/main" id="{1C65596F-1220-3165-1501-75F6DA4FB7AB}"/>
              </a:ext>
            </a:extLst>
          </p:cNvPr>
          <p:cNvGrpSpPr/>
          <p:nvPr/>
        </p:nvGrpSpPr>
        <p:grpSpPr>
          <a:xfrm>
            <a:off x="2164917" y="174488"/>
            <a:ext cx="7600060" cy="6074093"/>
            <a:chOff x="2164917" y="174488"/>
            <a:chExt cx="7600060" cy="6074093"/>
          </a:xfrm>
        </p:grpSpPr>
        <p:grpSp>
          <p:nvGrpSpPr>
            <p:cNvPr id="128" name="Groupe 127">
              <a:extLst>
                <a:ext uri="{FF2B5EF4-FFF2-40B4-BE49-F238E27FC236}">
                  <a16:creationId xmlns:a16="http://schemas.microsoft.com/office/drawing/2014/main" id="{26036E81-780B-09F2-88C9-339E68A38477}"/>
                </a:ext>
              </a:extLst>
            </p:cNvPr>
            <p:cNvGrpSpPr/>
            <p:nvPr/>
          </p:nvGrpSpPr>
          <p:grpSpPr>
            <a:xfrm>
              <a:off x="7097773" y="174488"/>
              <a:ext cx="209599" cy="6074093"/>
              <a:chOff x="7097773" y="174488"/>
              <a:chExt cx="209599" cy="6074093"/>
            </a:xfrm>
          </p:grpSpPr>
          <p:pic>
            <p:nvPicPr>
              <p:cNvPr id="120" name="Image 119">
                <a:extLst>
                  <a:ext uri="{FF2B5EF4-FFF2-40B4-BE49-F238E27FC236}">
                    <a16:creationId xmlns:a16="http://schemas.microsoft.com/office/drawing/2014/main" id="{B57F5965-60AE-2952-9FA6-1C9009D6F7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74488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1" name="Image 120">
                <a:extLst>
                  <a:ext uri="{FF2B5EF4-FFF2-40B4-BE49-F238E27FC236}">
                    <a16:creationId xmlns:a16="http://schemas.microsoft.com/office/drawing/2014/main" id="{608F26AA-6391-760A-3594-7F6C12C680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014203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2" name="Image 121">
                <a:extLst>
                  <a:ext uri="{FF2B5EF4-FFF2-40B4-BE49-F238E27FC236}">
                    <a16:creationId xmlns:a16="http://schemas.microsoft.com/office/drawing/2014/main" id="{30B58B05-C372-A46B-E944-F6D2CCD6B8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83857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3" name="Image 122">
                <a:extLst>
                  <a:ext uri="{FF2B5EF4-FFF2-40B4-BE49-F238E27FC236}">
                    <a16:creationId xmlns:a16="http://schemas.microsoft.com/office/drawing/2014/main" id="{8DFDE74B-C339-2979-9CA1-ABF2ADCA310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268781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4" name="Image 123">
                <a:extLst>
                  <a:ext uri="{FF2B5EF4-FFF2-40B4-BE49-F238E27FC236}">
                    <a16:creationId xmlns:a16="http://schemas.microsoft.com/office/drawing/2014/main" id="{CB4CA42D-C530-6F90-D46F-996A43E9B2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3525654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5" name="Image 124">
                <a:extLst>
                  <a:ext uri="{FF2B5EF4-FFF2-40B4-BE49-F238E27FC236}">
                    <a16:creationId xmlns:a16="http://schemas.microsoft.com/office/drawing/2014/main" id="{C61E22DA-5D20-28E4-9C76-B0C50C6D6F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4365369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6" name="Image 125">
                <a:extLst>
                  <a:ext uri="{FF2B5EF4-FFF2-40B4-BE49-F238E27FC236}">
                    <a16:creationId xmlns:a16="http://schemas.microsoft.com/office/drawing/2014/main" id="{4C3A15D1-2B8F-D3CA-5022-EC78AE13330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5189742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7" name="Image 126">
                <a:extLst>
                  <a:ext uri="{FF2B5EF4-FFF2-40B4-BE49-F238E27FC236}">
                    <a16:creationId xmlns:a16="http://schemas.microsoft.com/office/drawing/2014/main" id="{229FC32B-CCA0-8A78-DEFD-05B1462AB57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6038982"/>
                <a:ext cx="209599" cy="209599"/>
              </a:xfrm>
              <a:prstGeom prst="rect">
                <a:avLst/>
              </a:prstGeom>
            </p:spPr>
          </p:pic>
        </p:grpSp>
        <p:grpSp>
          <p:nvGrpSpPr>
            <p:cNvPr id="129" name="Groupe 128">
              <a:extLst>
                <a:ext uri="{FF2B5EF4-FFF2-40B4-BE49-F238E27FC236}">
                  <a16:creationId xmlns:a16="http://schemas.microsoft.com/office/drawing/2014/main" id="{2DB2ED61-49CA-9DF1-0967-6F5843AD3CA8}"/>
                </a:ext>
              </a:extLst>
            </p:cNvPr>
            <p:cNvGrpSpPr/>
            <p:nvPr/>
          </p:nvGrpSpPr>
          <p:grpSpPr>
            <a:xfrm>
              <a:off x="9555378" y="174488"/>
              <a:ext cx="209599" cy="6074093"/>
              <a:chOff x="7097773" y="174488"/>
              <a:chExt cx="209599" cy="6074093"/>
            </a:xfrm>
          </p:grpSpPr>
          <p:pic>
            <p:nvPicPr>
              <p:cNvPr id="130" name="Image 129">
                <a:extLst>
                  <a:ext uri="{FF2B5EF4-FFF2-40B4-BE49-F238E27FC236}">
                    <a16:creationId xmlns:a16="http://schemas.microsoft.com/office/drawing/2014/main" id="{638E0FAE-7A7F-6C23-C560-8E7E10379E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74488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1" name="Image 130">
                <a:extLst>
                  <a:ext uri="{FF2B5EF4-FFF2-40B4-BE49-F238E27FC236}">
                    <a16:creationId xmlns:a16="http://schemas.microsoft.com/office/drawing/2014/main" id="{A25B9314-9CCE-C2BA-38B4-9DA6FC4E2B3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014203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2" name="Image 131">
                <a:extLst>
                  <a:ext uri="{FF2B5EF4-FFF2-40B4-BE49-F238E27FC236}">
                    <a16:creationId xmlns:a16="http://schemas.microsoft.com/office/drawing/2014/main" id="{74B87E50-CC62-C47F-61C3-F76589C90C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83857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3" name="Image 132">
                <a:extLst>
                  <a:ext uri="{FF2B5EF4-FFF2-40B4-BE49-F238E27FC236}">
                    <a16:creationId xmlns:a16="http://schemas.microsoft.com/office/drawing/2014/main" id="{B4766410-2B3D-9B66-0343-F982F0B49A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268781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4" name="Image 133">
                <a:extLst>
                  <a:ext uri="{FF2B5EF4-FFF2-40B4-BE49-F238E27FC236}">
                    <a16:creationId xmlns:a16="http://schemas.microsoft.com/office/drawing/2014/main" id="{BBF3B79F-F6CE-7850-C22E-365EED527C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3525654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5" name="Image 134">
                <a:extLst>
                  <a:ext uri="{FF2B5EF4-FFF2-40B4-BE49-F238E27FC236}">
                    <a16:creationId xmlns:a16="http://schemas.microsoft.com/office/drawing/2014/main" id="{4003C3DA-B7A4-F680-2213-B46F1D8AC1D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4365369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6" name="Image 135">
                <a:extLst>
                  <a:ext uri="{FF2B5EF4-FFF2-40B4-BE49-F238E27FC236}">
                    <a16:creationId xmlns:a16="http://schemas.microsoft.com/office/drawing/2014/main" id="{21D8B7E7-8DAC-B1A6-6DA7-57C45D503A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5189742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7" name="Image 136">
                <a:extLst>
                  <a:ext uri="{FF2B5EF4-FFF2-40B4-BE49-F238E27FC236}">
                    <a16:creationId xmlns:a16="http://schemas.microsoft.com/office/drawing/2014/main" id="{97B7FCF0-E732-F2C2-7A61-391ECD16B68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6038982"/>
                <a:ext cx="209599" cy="209599"/>
              </a:xfrm>
              <a:prstGeom prst="rect">
                <a:avLst/>
              </a:prstGeom>
            </p:spPr>
          </p:pic>
        </p:grpSp>
        <p:grpSp>
          <p:nvGrpSpPr>
            <p:cNvPr id="138" name="Groupe 137">
              <a:extLst>
                <a:ext uri="{FF2B5EF4-FFF2-40B4-BE49-F238E27FC236}">
                  <a16:creationId xmlns:a16="http://schemas.microsoft.com/office/drawing/2014/main" id="{502A7742-B51B-147A-3237-0C7109DCFA22}"/>
                </a:ext>
              </a:extLst>
            </p:cNvPr>
            <p:cNvGrpSpPr/>
            <p:nvPr/>
          </p:nvGrpSpPr>
          <p:grpSpPr>
            <a:xfrm>
              <a:off x="2164917" y="174488"/>
              <a:ext cx="209599" cy="6074093"/>
              <a:chOff x="7097773" y="174488"/>
              <a:chExt cx="209599" cy="6074093"/>
            </a:xfrm>
          </p:grpSpPr>
          <p:pic>
            <p:nvPicPr>
              <p:cNvPr id="139" name="Image 138">
                <a:extLst>
                  <a:ext uri="{FF2B5EF4-FFF2-40B4-BE49-F238E27FC236}">
                    <a16:creationId xmlns:a16="http://schemas.microsoft.com/office/drawing/2014/main" id="{9DF2D150-6E3F-EDF7-EC1F-87911F9D21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74488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0" name="Image 139">
                <a:extLst>
                  <a:ext uri="{FF2B5EF4-FFF2-40B4-BE49-F238E27FC236}">
                    <a16:creationId xmlns:a16="http://schemas.microsoft.com/office/drawing/2014/main" id="{2913EEDC-6517-E50F-C00A-1DCFC2427D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014203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1" name="Image 140">
                <a:extLst>
                  <a:ext uri="{FF2B5EF4-FFF2-40B4-BE49-F238E27FC236}">
                    <a16:creationId xmlns:a16="http://schemas.microsoft.com/office/drawing/2014/main" id="{315861D0-4315-8502-6F17-93A779CCB1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83857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2" name="Image 141">
                <a:extLst>
                  <a:ext uri="{FF2B5EF4-FFF2-40B4-BE49-F238E27FC236}">
                    <a16:creationId xmlns:a16="http://schemas.microsoft.com/office/drawing/2014/main" id="{E3886E86-F726-1524-327D-9B8D6226394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268781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3" name="Image 142">
                <a:extLst>
                  <a:ext uri="{FF2B5EF4-FFF2-40B4-BE49-F238E27FC236}">
                    <a16:creationId xmlns:a16="http://schemas.microsoft.com/office/drawing/2014/main" id="{44029D18-D4DE-0885-5BF7-A4387015C9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3525654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4" name="Image 143">
                <a:extLst>
                  <a:ext uri="{FF2B5EF4-FFF2-40B4-BE49-F238E27FC236}">
                    <a16:creationId xmlns:a16="http://schemas.microsoft.com/office/drawing/2014/main" id="{AA60BC42-5A7C-45DC-89A7-9667D829D30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4365369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5" name="Image 144">
                <a:extLst>
                  <a:ext uri="{FF2B5EF4-FFF2-40B4-BE49-F238E27FC236}">
                    <a16:creationId xmlns:a16="http://schemas.microsoft.com/office/drawing/2014/main" id="{EC6C133D-4262-EC79-06C4-78D59D456A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5189742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6" name="Image 145">
                <a:extLst>
                  <a:ext uri="{FF2B5EF4-FFF2-40B4-BE49-F238E27FC236}">
                    <a16:creationId xmlns:a16="http://schemas.microsoft.com/office/drawing/2014/main" id="{2D9E1A13-3172-EABA-DAC3-71CD708099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6038982"/>
                <a:ext cx="209599" cy="209599"/>
              </a:xfrm>
              <a:prstGeom prst="rect">
                <a:avLst/>
              </a:prstGeom>
            </p:spPr>
          </p:pic>
        </p:grpSp>
        <p:grpSp>
          <p:nvGrpSpPr>
            <p:cNvPr id="147" name="Groupe 146">
              <a:extLst>
                <a:ext uri="{FF2B5EF4-FFF2-40B4-BE49-F238E27FC236}">
                  <a16:creationId xmlns:a16="http://schemas.microsoft.com/office/drawing/2014/main" id="{C72E7DEE-9407-4B69-B90D-525921C739B0}"/>
                </a:ext>
              </a:extLst>
            </p:cNvPr>
            <p:cNvGrpSpPr/>
            <p:nvPr/>
          </p:nvGrpSpPr>
          <p:grpSpPr>
            <a:xfrm>
              <a:off x="4622522" y="174488"/>
              <a:ext cx="209599" cy="6074093"/>
              <a:chOff x="7097773" y="174488"/>
              <a:chExt cx="209599" cy="6074093"/>
            </a:xfrm>
          </p:grpSpPr>
          <p:pic>
            <p:nvPicPr>
              <p:cNvPr id="148" name="Image 147">
                <a:extLst>
                  <a:ext uri="{FF2B5EF4-FFF2-40B4-BE49-F238E27FC236}">
                    <a16:creationId xmlns:a16="http://schemas.microsoft.com/office/drawing/2014/main" id="{384730DA-7609-4389-9A95-589CCEE9E5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74488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9" name="Image 148">
                <a:extLst>
                  <a:ext uri="{FF2B5EF4-FFF2-40B4-BE49-F238E27FC236}">
                    <a16:creationId xmlns:a16="http://schemas.microsoft.com/office/drawing/2014/main" id="{79C12D41-7915-CBFF-49B4-849C9FE4BB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014203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0" name="Image 149">
                <a:extLst>
                  <a:ext uri="{FF2B5EF4-FFF2-40B4-BE49-F238E27FC236}">
                    <a16:creationId xmlns:a16="http://schemas.microsoft.com/office/drawing/2014/main" id="{C003FE71-56E2-BE35-9C75-52C7B75E660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83857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1" name="Image 150">
                <a:extLst>
                  <a:ext uri="{FF2B5EF4-FFF2-40B4-BE49-F238E27FC236}">
                    <a16:creationId xmlns:a16="http://schemas.microsoft.com/office/drawing/2014/main" id="{239482A9-3F55-BE40-7767-57FB81A216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268781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2" name="Image 151">
                <a:extLst>
                  <a:ext uri="{FF2B5EF4-FFF2-40B4-BE49-F238E27FC236}">
                    <a16:creationId xmlns:a16="http://schemas.microsoft.com/office/drawing/2014/main" id="{9268FBCC-5323-8D5F-5B20-7513E53734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3525654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3" name="Image 152">
                <a:extLst>
                  <a:ext uri="{FF2B5EF4-FFF2-40B4-BE49-F238E27FC236}">
                    <a16:creationId xmlns:a16="http://schemas.microsoft.com/office/drawing/2014/main" id="{EB5D6AC1-57B5-C42F-DCDE-0476E91E16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4365369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4" name="Image 153">
                <a:extLst>
                  <a:ext uri="{FF2B5EF4-FFF2-40B4-BE49-F238E27FC236}">
                    <a16:creationId xmlns:a16="http://schemas.microsoft.com/office/drawing/2014/main" id="{155D1213-AF64-D789-0A83-940A9423BBD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5189742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5" name="Image 154">
                <a:extLst>
                  <a:ext uri="{FF2B5EF4-FFF2-40B4-BE49-F238E27FC236}">
                    <a16:creationId xmlns:a16="http://schemas.microsoft.com/office/drawing/2014/main" id="{344229DB-9239-E46B-F712-B6175D2E89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6038982"/>
                <a:ext cx="209599" cy="209599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1129356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Abstrait Affaires Professionnel Fond Bannière Conception Polyvalent">
            <a:extLst>
              <a:ext uri="{FF2B5EF4-FFF2-40B4-BE49-F238E27FC236}">
                <a16:creationId xmlns:a16="http://schemas.microsoft.com/office/drawing/2014/main" id="{3DC7C5AE-DA80-3460-FD67-071291F33A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4" name="Groupe 43">
            <a:extLst>
              <a:ext uri="{FF2B5EF4-FFF2-40B4-BE49-F238E27FC236}">
                <a16:creationId xmlns:a16="http://schemas.microsoft.com/office/drawing/2014/main" id="{3D6CFFB7-A34F-E234-5E42-87B7A2F20F13}"/>
              </a:ext>
            </a:extLst>
          </p:cNvPr>
          <p:cNvGrpSpPr/>
          <p:nvPr/>
        </p:nvGrpSpPr>
        <p:grpSpPr>
          <a:xfrm>
            <a:off x="131720" y="132559"/>
            <a:ext cx="9649589" cy="6550953"/>
            <a:chOff x="369676" y="243395"/>
            <a:chExt cx="9166647" cy="7647478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D8F8D994-EA2A-0C78-002F-05D93F05E7AD}"/>
                </a:ext>
              </a:extLst>
            </p:cNvPr>
            <p:cNvGrpSpPr/>
            <p:nvPr/>
          </p:nvGrpSpPr>
          <p:grpSpPr>
            <a:xfrm>
              <a:off x="369676" y="243395"/>
              <a:ext cx="9166647" cy="1812940"/>
              <a:chOff x="284581" y="243395"/>
              <a:chExt cx="9166647" cy="1812940"/>
            </a:xfrm>
          </p:grpSpPr>
          <p:grpSp>
            <p:nvGrpSpPr>
              <p:cNvPr id="3" name="Groupe 2">
                <a:extLst>
                  <a:ext uri="{FF2B5EF4-FFF2-40B4-BE49-F238E27FC236}">
                    <a16:creationId xmlns:a16="http://schemas.microsoft.com/office/drawing/2014/main" id="{AD4BD857-F080-D4D3-F38E-B55F1C73C4D4}"/>
                  </a:ext>
                </a:extLst>
              </p:cNvPr>
              <p:cNvGrpSpPr/>
              <p:nvPr/>
            </p:nvGrpSpPr>
            <p:grpSpPr>
              <a:xfrm>
                <a:off x="284581" y="243395"/>
                <a:ext cx="6836656" cy="1812940"/>
                <a:chOff x="284580" y="243395"/>
                <a:chExt cx="9295476" cy="6173263"/>
              </a:xfrm>
            </p:grpSpPr>
            <p:sp>
              <p:nvSpPr>
                <p:cNvPr id="10" name="Rectangle : coins arrondis 9">
                  <a:extLst>
                    <a:ext uri="{FF2B5EF4-FFF2-40B4-BE49-F238E27FC236}">
                      <a16:creationId xmlns:a16="http://schemas.microsoft.com/office/drawing/2014/main" id="{F5554F7F-0550-DC80-074B-5ED3E1CF0D77}"/>
                    </a:ext>
                  </a:extLst>
                </p:cNvPr>
                <p:cNvSpPr/>
                <p:nvPr/>
              </p:nvSpPr>
              <p:spPr>
                <a:xfrm>
                  <a:off x="284580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guerre</a:t>
                  </a:r>
                </a:p>
              </p:txBody>
            </p:sp>
            <p:sp>
              <p:nvSpPr>
                <p:cNvPr id="84" name="Rectangle : coins arrondis 83">
                  <a:extLst>
                    <a:ext uri="{FF2B5EF4-FFF2-40B4-BE49-F238E27FC236}">
                      <a16:creationId xmlns:a16="http://schemas.microsoft.com/office/drawing/2014/main" id="{96B8893E-8C40-0E1F-3ADA-452225AA9141}"/>
                    </a:ext>
                  </a:extLst>
                </p:cNvPr>
                <p:cNvSpPr/>
                <p:nvPr/>
              </p:nvSpPr>
              <p:spPr>
                <a:xfrm>
                  <a:off x="3460078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chaussette</a:t>
                  </a:r>
                </a:p>
              </p:txBody>
            </p:sp>
            <p:sp>
              <p:nvSpPr>
                <p:cNvPr id="95" name="Rectangle : coins arrondis 94">
                  <a:extLst>
                    <a:ext uri="{FF2B5EF4-FFF2-40B4-BE49-F238E27FC236}">
                      <a16:creationId xmlns:a16="http://schemas.microsoft.com/office/drawing/2014/main" id="{3A49B013-6406-3AAF-1936-407DF80D2D35}"/>
                    </a:ext>
                  </a:extLst>
                </p:cNvPr>
                <p:cNvSpPr/>
                <p:nvPr/>
              </p:nvSpPr>
              <p:spPr>
                <a:xfrm>
                  <a:off x="6628056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pelle</a:t>
                  </a:r>
                </a:p>
              </p:txBody>
            </p:sp>
            <p:sp>
              <p:nvSpPr>
                <p:cNvPr id="101" name="Rectangle : coins arrondis 100">
                  <a:extLst>
                    <a:ext uri="{FF2B5EF4-FFF2-40B4-BE49-F238E27FC236}">
                      <a16:creationId xmlns:a16="http://schemas.microsoft.com/office/drawing/2014/main" id="{C1AC2E81-4ADF-CD56-2E6E-EC904D3C31A2}"/>
                    </a:ext>
                  </a:extLst>
                </p:cNvPr>
                <p:cNvSpPr/>
                <p:nvPr/>
              </p:nvSpPr>
              <p:spPr>
                <a:xfrm>
                  <a:off x="3460078" y="3554602"/>
                  <a:ext cx="2952000" cy="2862056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assiette</a:t>
                  </a:r>
                </a:p>
              </p:txBody>
            </p:sp>
            <p:sp>
              <p:nvSpPr>
                <p:cNvPr id="107" name="Rectangle : coins arrondis 106">
                  <a:extLst>
                    <a:ext uri="{FF2B5EF4-FFF2-40B4-BE49-F238E27FC236}">
                      <a16:creationId xmlns:a16="http://schemas.microsoft.com/office/drawing/2014/main" id="{088CC6BE-DCA5-B310-FA9F-E2E52B05E05D}"/>
                    </a:ext>
                  </a:extLst>
                </p:cNvPr>
                <p:cNvSpPr/>
                <p:nvPr/>
              </p:nvSpPr>
              <p:spPr>
                <a:xfrm>
                  <a:off x="6628056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gazelle</a:t>
                  </a:r>
                </a:p>
              </p:txBody>
            </p:sp>
            <p:sp>
              <p:nvSpPr>
                <p:cNvPr id="113" name="Rectangle : coins arrondis 112">
                  <a:extLst>
                    <a:ext uri="{FF2B5EF4-FFF2-40B4-BE49-F238E27FC236}">
                      <a16:creationId xmlns:a16="http://schemas.microsoft.com/office/drawing/2014/main" id="{74353842-E46E-9240-3CED-F3F73456A63C}"/>
                    </a:ext>
                  </a:extLst>
                </p:cNvPr>
                <p:cNvSpPr/>
                <p:nvPr/>
              </p:nvSpPr>
              <p:spPr>
                <a:xfrm>
                  <a:off x="284580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tonnerre</a:t>
                  </a:r>
                </a:p>
              </p:txBody>
            </p:sp>
          </p:grpSp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8AC43D6-F7F4-FD97-DE53-2F99AAB13568}"/>
                  </a:ext>
                </a:extLst>
              </p:cNvPr>
              <p:cNvSpPr/>
              <p:nvPr/>
            </p:nvSpPr>
            <p:spPr>
              <a:xfrm>
                <a:off x="7280085" y="243395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1920A05B-BC6B-E5D2-CB2F-E432A831D06F}"/>
                  </a:ext>
                </a:extLst>
              </p:cNvPr>
              <p:cNvSpPr/>
              <p:nvPr/>
            </p:nvSpPr>
            <p:spPr>
              <a:xfrm>
                <a:off x="7280085" y="1215818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</p:grpSp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0CA3527D-69E1-91C2-C6AE-6213D2A9F7BC}"/>
                </a:ext>
              </a:extLst>
            </p:cNvPr>
            <p:cNvGrpSpPr/>
            <p:nvPr/>
          </p:nvGrpSpPr>
          <p:grpSpPr>
            <a:xfrm>
              <a:off x="369676" y="2188241"/>
              <a:ext cx="9166647" cy="1812940"/>
              <a:chOff x="284581" y="243395"/>
              <a:chExt cx="9166647" cy="1812940"/>
            </a:xfrm>
          </p:grpSpPr>
          <p:grpSp>
            <p:nvGrpSpPr>
              <p:cNvPr id="14" name="Groupe 13">
                <a:extLst>
                  <a:ext uri="{FF2B5EF4-FFF2-40B4-BE49-F238E27FC236}">
                    <a16:creationId xmlns:a16="http://schemas.microsoft.com/office/drawing/2014/main" id="{CD4D8C0F-902A-7F99-D56B-88B5FB5DBCAF}"/>
                  </a:ext>
                </a:extLst>
              </p:cNvPr>
              <p:cNvGrpSpPr/>
              <p:nvPr/>
            </p:nvGrpSpPr>
            <p:grpSpPr>
              <a:xfrm>
                <a:off x="284581" y="243395"/>
                <a:ext cx="6836656" cy="1812940"/>
                <a:chOff x="284580" y="243395"/>
                <a:chExt cx="9295476" cy="6173263"/>
              </a:xfrm>
            </p:grpSpPr>
            <p:sp>
              <p:nvSpPr>
                <p:cNvPr id="17" name="Rectangle : coins arrondis 16">
                  <a:extLst>
                    <a:ext uri="{FF2B5EF4-FFF2-40B4-BE49-F238E27FC236}">
                      <a16:creationId xmlns:a16="http://schemas.microsoft.com/office/drawing/2014/main" id="{B17BB40D-6431-3AC9-508B-1BB74B6C2CB9}"/>
                    </a:ext>
                  </a:extLst>
                </p:cNvPr>
                <p:cNvSpPr/>
                <p:nvPr/>
              </p:nvSpPr>
              <p:spPr>
                <a:xfrm>
                  <a:off x="284580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verre</a:t>
                  </a: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F04EAD59-3266-6B73-0F8D-6B0F1B11BFF6}"/>
                    </a:ext>
                  </a:extLst>
                </p:cNvPr>
                <p:cNvSpPr/>
                <p:nvPr/>
              </p:nvSpPr>
              <p:spPr>
                <a:xfrm>
                  <a:off x="3460078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princesse</a:t>
                  </a:r>
                </a:p>
              </p:txBody>
            </p:sp>
            <p:sp>
              <p:nvSpPr>
                <p:cNvPr id="19" name="Rectangle : coins arrondis 18">
                  <a:extLst>
                    <a:ext uri="{FF2B5EF4-FFF2-40B4-BE49-F238E27FC236}">
                      <a16:creationId xmlns:a16="http://schemas.microsoft.com/office/drawing/2014/main" id="{571CA956-2C94-350A-AB59-7558BE0FED9F}"/>
                    </a:ext>
                  </a:extLst>
                </p:cNvPr>
                <p:cNvSpPr/>
                <p:nvPr/>
              </p:nvSpPr>
              <p:spPr>
                <a:xfrm>
                  <a:off x="6628056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renne</a:t>
                  </a:r>
                </a:p>
              </p:txBody>
            </p:sp>
            <p:sp>
              <p:nvSpPr>
                <p:cNvPr id="20" name="Rectangle : coins arrondis 19">
                  <a:extLst>
                    <a:ext uri="{FF2B5EF4-FFF2-40B4-BE49-F238E27FC236}">
                      <a16:creationId xmlns:a16="http://schemas.microsoft.com/office/drawing/2014/main" id="{ED101E0A-7910-2801-6833-CDBAF768674E}"/>
                    </a:ext>
                  </a:extLst>
                </p:cNvPr>
                <p:cNvSpPr/>
                <p:nvPr/>
              </p:nvSpPr>
              <p:spPr>
                <a:xfrm>
                  <a:off x="3460078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maitresse</a:t>
                  </a:r>
                </a:p>
              </p:txBody>
            </p:sp>
            <p:sp>
              <p:nvSpPr>
                <p:cNvPr id="21" name="Rectangle : coins arrondis 20">
                  <a:extLst>
                    <a:ext uri="{FF2B5EF4-FFF2-40B4-BE49-F238E27FC236}">
                      <a16:creationId xmlns:a16="http://schemas.microsoft.com/office/drawing/2014/main" id="{567121D7-F736-8FD4-C426-DFB9ADFE56C3}"/>
                    </a:ext>
                  </a:extLst>
                </p:cNvPr>
                <p:cNvSpPr/>
                <p:nvPr/>
              </p:nvSpPr>
              <p:spPr>
                <a:xfrm>
                  <a:off x="6628056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gardienne</a:t>
                  </a:r>
                </a:p>
              </p:txBody>
            </p:sp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EB83F3F-22CE-DF53-9336-502F0432FF0B}"/>
                    </a:ext>
                  </a:extLst>
                </p:cNvPr>
                <p:cNvSpPr/>
                <p:nvPr/>
              </p:nvSpPr>
              <p:spPr>
                <a:xfrm>
                  <a:off x="284580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terre</a:t>
                  </a:r>
                </a:p>
              </p:txBody>
            </p:sp>
          </p:grp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3E094993-D292-F7B3-B3D1-37A56437A6BB}"/>
                  </a:ext>
                </a:extLst>
              </p:cNvPr>
              <p:cNvSpPr/>
              <p:nvPr/>
            </p:nvSpPr>
            <p:spPr>
              <a:xfrm>
                <a:off x="7280085" y="243395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51E3CBFE-477D-5375-2756-D6429C74E65B}"/>
                  </a:ext>
                </a:extLst>
              </p:cNvPr>
              <p:cNvSpPr/>
              <p:nvPr/>
            </p:nvSpPr>
            <p:spPr>
              <a:xfrm>
                <a:off x="7280085" y="1215818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</p:grpSp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BFC4C87F-1D57-E7E5-AD3A-680D1D754168}"/>
                </a:ext>
              </a:extLst>
            </p:cNvPr>
            <p:cNvGrpSpPr/>
            <p:nvPr/>
          </p:nvGrpSpPr>
          <p:grpSpPr>
            <a:xfrm>
              <a:off x="369676" y="4133087"/>
              <a:ext cx="9166647" cy="1812940"/>
              <a:chOff x="284581" y="243395"/>
              <a:chExt cx="9166647" cy="1812940"/>
            </a:xfrm>
          </p:grpSpPr>
          <p:grpSp>
            <p:nvGrpSpPr>
              <p:cNvPr id="25" name="Groupe 24">
                <a:extLst>
                  <a:ext uri="{FF2B5EF4-FFF2-40B4-BE49-F238E27FC236}">
                    <a16:creationId xmlns:a16="http://schemas.microsoft.com/office/drawing/2014/main" id="{659CB31A-E82A-71A8-81DF-F0E509CCF3D1}"/>
                  </a:ext>
                </a:extLst>
              </p:cNvPr>
              <p:cNvGrpSpPr/>
              <p:nvPr/>
            </p:nvGrpSpPr>
            <p:grpSpPr>
              <a:xfrm>
                <a:off x="284581" y="243395"/>
                <a:ext cx="6836656" cy="1812940"/>
                <a:chOff x="284580" y="243395"/>
                <a:chExt cx="9295476" cy="6173263"/>
              </a:xfrm>
            </p:grpSpPr>
            <p:sp>
              <p:nvSpPr>
                <p:cNvPr id="28" name="Rectangle : coins arrondis 27">
                  <a:extLst>
                    <a:ext uri="{FF2B5EF4-FFF2-40B4-BE49-F238E27FC236}">
                      <a16:creationId xmlns:a16="http://schemas.microsoft.com/office/drawing/2014/main" id="{B34C1E25-2724-2675-EDAC-17C73528AEB5}"/>
                    </a:ext>
                  </a:extLst>
                </p:cNvPr>
                <p:cNvSpPr/>
                <p:nvPr/>
              </p:nvSpPr>
              <p:spPr>
                <a:xfrm>
                  <a:off x="284580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terreur</a:t>
                  </a:r>
                </a:p>
              </p:txBody>
            </p:sp>
            <p:sp>
              <p:nvSpPr>
                <p:cNvPr id="29" name="Rectangle : coins arrondis 28">
                  <a:extLst>
                    <a:ext uri="{FF2B5EF4-FFF2-40B4-BE49-F238E27FC236}">
                      <a16:creationId xmlns:a16="http://schemas.microsoft.com/office/drawing/2014/main" id="{E73C13AB-38DD-DFE8-DE62-D3F53A794B52}"/>
                    </a:ext>
                  </a:extLst>
                </p:cNvPr>
                <p:cNvSpPr/>
                <p:nvPr/>
              </p:nvSpPr>
              <p:spPr>
                <a:xfrm>
                  <a:off x="3460078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fesse</a:t>
                  </a:r>
                </a:p>
              </p:txBody>
            </p:sp>
            <p:sp>
              <p:nvSpPr>
                <p:cNvPr id="30" name="Rectangle : coins arrondis 29">
                  <a:extLst>
                    <a:ext uri="{FF2B5EF4-FFF2-40B4-BE49-F238E27FC236}">
                      <a16:creationId xmlns:a16="http://schemas.microsoft.com/office/drawing/2014/main" id="{4F90A02D-5906-2BA4-8551-853433BB008F}"/>
                    </a:ext>
                  </a:extLst>
                </p:cNvPr>
                <p:cNvSpPr/>
                <p:nvPr/>
              </p:nvSpPr>
              <p:spPr>
                <a:xfrm>
                  <a:off x="6628056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2800" dirty="0">
                    <a:solidFill>
                      <a:schemeClr val="tx1"/>
                    </a:solidFill>
                    <a:latin typeface="Andika french compact" panose="02000000000000000000" pitchFamily="2" charset="0"/>
                    <a:ea typeface="Andika french compact" panose="02000000000000000000" pitchFamily="2" charset="0"/>
                    <a:cs typeface="Andika french compact" panose="02000000000000000000" pitchFamily="2" charset="0"/>
                  </a:endParaRPr>
                </a:p>
              </p:txBody>
            </p:sp>
            <p:sp>
              <p:nvSpPr>
                <p:cNvPr id="31" name="Rectangle : coins arrondis 30">
                  <a:extLst>
                    <a:ext uri="{FF2B5EF4-FFF2-40B4-BE49-F238E27FC236}">
                      <a16:creationId xmlns:a16="http://schemas.microsoft.com/office/drawing/2014/main" id="{5112D111-3E23-393A-D436-7D9F310F4013}"/>
                    </a:ext>
                  </a:extLst>
                </p:cNvPr>
                <p:cNvSpPr/>
                <p:nvPr/>
              </p:nvSpPr>
              <p:spPr>
                <a:xfrm>
                  <a:off x="3460078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politesse</a:t>
                  </a:r>
                </a:p>
              </p:txBody>
            </p:sp>
            <p:sp>
              <p:nvSpPr>
                <p:cNvPr id="32" name="Rectangle : coins arrondis 31">
                  <a:extLst>
                    <a:ext uri="{FF2B5EF4-FFF2-40B4-BE49-F238E27FC236}">
                      <a16:creationId xmlns:a16="http://schemas.microsoft.com/office/drawing/2014/main" id="{DBAB8191-D2BA-3E5A-38DA-CBA810068301}"/>
                    </a:ext>
                  </a:extLst>
                </p:cNvPr>
                <p:cNvSpPr/>
                <p:nvPr/>
              </p:nvSpPr>
              <p:spPr>
                <a:xfrm>
                  <a:off x="6628056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2800" dirty="0">
                    <a:solidFill>
                      <a:schemeClr val="tx1"/>
                    </a:solidFill>
                    <a:latin typeface="Andika french compact" panose="02000000000000000000" pitchFamily="2" charset="0"/>
                    <a:ea typeface="Andika french compact" panose="02000000000000000000" pitchFamily="2" charset="0"/>
                    <a:cs typeface="Andika french compact" panose="02000000000000000000" pitchFamily="2" charset="0"/>
                  </a:endParaRPr>
                </a:p>
              </p:txBody>
            </p:sp>
            <p:sp>
              <p:nvSpPr>
                <p:cNvPr id="33" name="Rectangle : coins arrondis 32">
                  <a:extLst>
                    <a:ext uri="{FF2B5EF4-FFF2-40B4-BE49-F238E27FC236}">
                      <a16:creationId xmlns:a16="http://schemas.microsoft.com/office/drawing/2014/main" id="{E14C4561-AEC7-FA00-CE8C-0B921448A761}"/>
                    </a:ext>
                  </a:extLst>
                </p:cNvPr>
                <p:cNvSpPr/>
                <p:nvPr/>
              </p:nvSpPr>
              <p:spPr>
                <a:xfrm>
                  <a:off x="284580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terrain</a:t>
                  </a:r>
                </a:p>
              </p:txBody>
            </p:sp>
          </p:grp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5243CA6E-0D76-61E8-3E15-308644A42EB8}"/>
                  </a:ext>
                </a:extLst>
              </p:cNvPr>
              <p:cNvSpPr/>
              <p:nvPr/>
            </p:nvSpPr>
            <p:spPr>
              <a:xfrm>
                <a:off x="7280085" y="243395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77EB21B3-830E-4F5A-729D-A17DF4AEA618}"/>
                  </a:ext>
                </a:extLst>
              </p:cNvPr>
              <p:cNvSpPr/>
              <p:nvPr/>
            </p:nvSpPr>
            <p:spPr>
              <a:xfrm>
                <a:off x="7280085" y="1215818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</p:grpSp>
        <p:grpSp>
          <p:nvGrpSpPr>
            <p:cNvPr id="34" name="Groupe 33">
              <a:extLst>
                <a:ext uri="{FF2B5EF4-FFF2-40B4-BE49-F238E27FC236}">
                  <a16:creationId xmlns:a16="http://schemas.microsoft.com/office/drawing/2014/main" id="{146F9320-A316-88B0-B5FA-213A91CF8951}"/>
                </a:ext>
              </a:extLst>
            </p:cNvPr>
            <p:cNvGrpSpPr/>
            <p:nvPr/>
          </p:nvGrpSpPr>
          <p:grpSpPr>
            <a:xfrm>
              <a:off x="369676" y="6077933"/>
              <a:ext cx="9166647" cy="1812940"/>
              <a:chOff x="284581" y="243395"/>
              <a:chExt cx="9166647" cy="1812940"/>
            </a:xfrm>
          </p:grpSpPr>
          <p:grpSp>
            <p:nvGrpSpPr>
              <p:cNvPr id="35" name="Groupe 34">
                <a:extLst>
                  <a:ext uri="{FF2B5EF4-FFF2-40B4-BE49-F238E27FC236}">
                    <a16:creationId xmlns:a16="http://schemas.microsoft.com/office/drawing/2014/main" id="{3FE2B1A8-6AFD-A38A-92CE-1325323BC35D}"/>
                  </a:ext>
                </a:extLst>
              </p:cNvPr>
              <p:cNvGrpSpPr/>
              <p:nvPr/>
            </p:nvGrpSpPr>
            <p:grpSpPr>
              <a:xfrm>
                <a:off x="284581" y="243395"/>
                <a:ext cx="6836656" cy="1812940"/>
                <a:chOff x="284580" y="243395"/>
                <a:chExt cx="9295476" cy="6173263"/>
              </a:xfrm>
            </p:grpSpPr>
            <p:sp>
              <p:nvSpPr>
                <p:cNvPr id="38" name="Rectangle : coins arrondis 37">
                  <a:extLst>
                    <a:ext uri="{FF2B5EF4-FFF2-40B4-BE49-F238E27FC236}">
                      <a16:creationId xmlns:a16="http://schemas.microsoft.com/office/drawing/2014/main" id="{18EAD824-68E8-E82B-D6F9-F7C1D7A884DE}"/>
                    </a:ext>
                  </a:extLst>
                </p:cNvPr>
                <p:cNvSpPr/>
                <p:nvPr/>
              </p:nvSpPr>
              <p:spPr>
                <a:xfrm>
                  <a:off x="284580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lunette</a:t>
                  </a:r>
                </a:p>
              </p:txBody>
            </p:sp>
            <p:sp>
              <p:nvSpPr>
                <p:cNvPr id="39" name="Rectangle : coins arrondis 38">
                  <a:extLst>
                    <a:ext uri="{FF2B5EF4-FFF2-40B4-BE49-F238E27FC236}">
                      <a16:creationId xmlns:a16="http://schemas.microsoft.com/office/drawing/2014/main" id="{42D97F02-EC40-43DE-C7F8-F451E1282492}"/>
                    </a:ext>
                  </a:extLst>
                </p:cNvPr>
                <p:cNvSpPr/>
                <p:nvPr/>
              </p:nvSpPr>
              <p:spPr>
                <a:xfrm>
                  <a:off x="3460078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poubelle</a:t>
                  </a:r>
                </a:p>
              </p:txBody>
            </p:sp>
            <p:sp>
              <p:nvSpPr>
                <p:cNvPr id="40" name="Rectangle : coins arrondis 39">
                  <a:extLst>
                    <a:ext uri="{FF2B5EF4-FFF2-40B4-BE49-F238E27FC236}">
                      <a16:creationId xmlns:a16="http://schemas.microsoft.com/office/drawing/2014/main" id="{1F3C63B6-EA21-6B1F-0B6E-15625FDA820B}"/>
                    </a:ext>
                  </a:extLst>
                </p:cNvPr>
                <p:cNvSpPr/>
                <p:nvPr/>
              </p:nvSpPr>
              <p:spPr>
                <a:xfrm>
                  <a:off x="6628056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2800" dirty="0">
                    <a:solidFill>
                      <a:schemeClr val="tx1"/>
                    </a:solidFill>
                    <a:latin typeface="Andika french compact" panose="02000000000000000000" pitchFamily="2" charset="0"/>
                    <a:ea typeface="Andika french compact" panose="02000000000000000000" pitchFamily="2" charset="0"/>
                    <a:cs typeface="Andika french compact" panose="02000000000000000000" pitchFamily="2" charset="0"/>
                  </a:endParaRPr>
                </a:p>
              </p:txBody>
            </p:sp>
            <p:sp>
              <p:nvSpPr>
                <p:cNvPr id="41" name="Rectangle : coins arrondis 40">
                  <a:extLst>
                    <a:ext uri="{FF2B5EF4-FFF2-40B4-BE49-F238E27FC236}">
                      <a16:creationId xmlns:a16="http://schemas.microsoft.com/office/drawing/2014/main" id="{95E7F77A-CDB6-ACB9-3858-7E7A7E50F27B}"/>
                    </a:ext>
                  </a:extLst>
                </p:cNvPr>
                <p:cNvSpPr/>
                <p:nvPr/>
              </p:nvSpPr>
              <p:spPr>
                <a:xfrm>
                  <a:off x="3460078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hirondelle</a:t>
                  </a:r>
                </a:p>
              </p:txBody>
            </p:sp>
            <p:sp>
              <p:nvSpPr>
                <p:cNvPr id="42" name="Rectangle : coins arrondis 41">
                  <a:extLst>
                    <a:ext uri="{FF2B5EF4-FFF2-40B4-BE49-F238E27FC236}">
                      <a16:creationId xmlns:a16="http://schemas.microsoft.com/office/drawing/2014/main" id="{0B23CF76-AD54-E6A4-C745-E781B725B85A}"/>
                    </a:ext>
                  </a:extLst>
                </p:cNvPr>
                <p:cNvSpPr/>
                <p:nvPr/>
              </p:nvSpPr>
              <p:spPr>
                <a:xfrm>
                  <a:off x="6628056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2800" dirty="0">
                    <a:solidFill>
                      <a:schemeClr val="tx1"/>
                    </a:solidFill>
                    <a:latin typeface="Andika french compact" panose="02000000000000000000" pitchFamily="2" charset="0"/>
                    <a:ea typeface="Andika french compact" panose="02000000000000000000" pitchFamily="2" charset="0"/>
                    <a:cs typeface="Andika french compact" panose="02000000000000000000" pitchFamily="2" charset="0"/>
                  </a:endParaRPr>
                </a:p>
              </p:txBody>
            </p:sp>
            <p:sp>
              <p:nvSpPr>
                <p:cNvPr id="43" name="Rectangle : coins arrondis 42">
                  <a:extLst>
                    <a:ext uri="{FF2B5EF4-FFF2-40B4-BE49-F238E27FC236}">
                      <a16:creationId xmlns:a16="http://schemas.microsoft.com/office/drawing/2014/main" id="{EC9869E2-384B-93CB-4DDA-1943C273724F}"/>
                    </a:ext>
                  </a:extLst>
                </p:cNvPr>
                <p:cNvSpPr/>
                <p:nvPr/>
              </p:nvSpPr>
              <p:spPr>
                <a:xfrm>
                  <a:off x="284580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recette</a:t>
                  </a:r>
                </a:p>
              </p:txBody>
            </p:sp>
          </p:grpSp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A3C53FF4-AADB-F5DB-CCFD-D90CD104642C}"/>
                  </a:ext>
                </a:extLst>
              </p:cNvPr>
              <p:cNvSpPr/>
              <p:nvPr/>
            </p:nvSpPr>
            <p:spPr>
              <a:xfrm>
                <a:off x="7280085" y="243395"/>
                <a:ext cx="2171143" cy="840516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  <p:sp>
            <p:nvSpPr>
              <p:cNvPr id="37" name="Rectangle : coins arrondis 36">
                <a:extLst>
                  <a:ext uri="{FF2B5EF4-FFF2-40B4-BE49-F238E27FC236}">
                    <a16:creationId xmlns:a16="http://schemas.microsoft.com/office/drawing/2014/main" id="{44D8E050-87C5-7983-D7BA-874A1A9BB1F9}"/>
                  </a:ext>
                </a:extLst>
              </p:cNvPr>
              <p:cNvSpPr/>
              <p:nvPr/>
            </p:nvSpPr>
            <p:spPr>
              <a:xfrm>
                <a:off x="7280085" y="1215818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</p:grpSp>
      </p:grpSp>
      <p:grpSp>
        <p:nvGrpSpPr>
          <p:cNvPr id="157" name="Groupe 156">
            <a:extLst>
              <a:ext uri="{FF2B5EF4-FFF2-40B4-BE49-F238E27FC236}">
                <a16:creationId xmlns:a16="http://schemas.microsoft.com/office/drawing/2014/main" id="{2B5EE2A8-30BD-9151-9611-07AC4AC63050}"/>
              </a:ext>
            </a:extLst>
          </p:cNvPr>
          <p:cNvGrpSpPr/>
          <p:nvPr/>
        </p:nvGrpSpPr>
        <p:grpSpPr>
          <a:xfrm>
            <a:off x="2056917" y="606338"/>
            <a:ext cx="7784569" cy="6077174"/>
            <a:chOff x="2114973" y="606338"/>
            <a:chExt cx="7784569" cy="6077174"/>
          </a:xfrm>
        </p:grpSpPr>
        <p:grpSp>
          <p:nvGrpSpPr>
            <p:cNvPr id="86" name="Groupe 85">
              <a:extLst>
                <a:ext uri="{FF2B5EF4-FFF2-40B4-BE49-F238E27FC236}">
                  <a16:creationId xmlns:a16="http://schemas.microsoft.com/office/drawing/2014/main" id="{6DAB35C4-D6FF-A411-7B03-D2F58474E510}"/>
                </a:ext>
              </a:extLst>
            </p:cNvPr>
            <p:cNvGrpSpPr/>
            <p:nvPr/>
          </p:nvGrpSpPr>
          <p:grpSpPr>
            <a:xfrm>
              <a:off x="2114973" y="606338"/>
              <a:ext cx="421156" cy="6077174"/>
              <a:chOff x="2035990" y="606338"/>
              <a:chExt cx="421156" cy="6077174"/>
            </a:xfrm>
          </p:grpSpPr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57059AC7-9605-CC8F-E679-EEB86255944A}"/>
                  </a:ext>
                </a:extLst>
              </p:cNvPr>
              <p:cNvSpPr txBox="1"/>
              <p:nvPr/>
            </p:nvSpPr>
            <p:spPr>
              <a:xfrm>
                <a:off x="2038442" y="60633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D19</a:t>
                </a:r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2ABA1222-EE09-9B66-81DF-A74E8DEE177B}"/>
                  </a:ext>
                </a:extLst>
              </p:cNvPr>
              <p:cNvSpPr txBox="1"/>
              <p:nvPr/>
            </p:nvSpPr>
            <p:spPr>
              <a:xfrm>
                <a:off x="2038442" y="143904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D19</a:t>
                </a:r>
              </a:p>
            </p:txBody>
          </p:sp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0C277199-04B1-F421-410E-1155E7884198}"/>
                  </a:ext>
                </a:extLst>
              </p:cNvPr>
              <p:cNvSpPr txBox="1"/>
              <p:nvPr/>
            </p:nvSpPr>
            <p:spPr>
              <a:xfrm>
                <a:off x="2038442" y="228198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D19</a:t>
                </a:r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DC7D5D75-B0FE-AF43-FA00-965E6289DD1D}"/>
                  </a:ext>
                </a:extLst>
              </p:cNvPr>
              <p:cNvSpPr txBox="1"/>
              <p:nvPr/>
            </p:nvSpPr>
            <p:spPr>
              <a:xfrm>
                <a:off x="2038442" y="311469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D19</a:t>
                </a:r>
              </a:p>
            </p:txBody>
          </p:sp>
          <p:sp>
            <p:nvSpPr>
              <p:cNvPr id="81" name="ZoneTexte 80">
                <a:extLst>
                  <a:ext uri="{FF2B5EF4-FFF2-40B4-BE49-F238E27FC236}">
                    <a16:creationId xmlns:a16="http://schemas.microsoft.com/office/drawing/2014/main" id="{010AD3E1-FFB1-B0AE-AE57-462FC82D86CD}"/>
                  </a:ext>
                </a:extLst>
              </p:cNvPr>
              <p:cNvSpPr txBox="1"/>
              <p:nvPr/>
            </p:nvSpPr>
            <p:spPr>
              <a:xfrm>
                <a:off x="2035990" y="393802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D19</a:t>
                </a:r>
              </a:p>
            </p:txBody>
          </p:sp>
          <p:sp>
            <p:nvSpPr>
              <p:cNvPr id="82" name="ZoneTexte 81">
                <a:extLst>
                  <a:ext uri="{FF2B5EF4-FFF2-40B4-BE49-F238E27FC236}">
                    <a16:creationId xmlns:a16="http://schemas.microsoft.com/office/drawing/2014/main" id="{A3A1A35A-3A75-DD96-2CEC-2B0C9F64B025}"/>
                  </a:ext>
                </a:extLst>
              </p:cNvPr>
              <p:cNvSpPr txBox="1"/>
              <p:nvPr/>
            </p:nvSpPr>
            <p:spPr>
              <a:xfrm>
                <a:off x="2035990" y="4770732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D19</a:t>
                </a:r>
              </a:p>
            </p:txBody>
          </p:sp>
          <p:sp>
            <p:nvSpPr>
              <p:cNvPr id="83" name="ZoneTexte 82">
                <a:extLst>
                  <a:ext uri="{FF2B5EF4-FFF2-40B4-BE49-F238E27FC236}">
                    <a16:creationId xmlns:a16="http://schemas.microsoft.com/office/drawing/2014/main" id="{DB5E38BC-2D9E-3D95-3431-894DB7352C5D}"/>
                  </a:ext>
                </a:extLst>
              </p:cNvPr>
              <p:cNvSpPr txBox="1"/>
              <p:nvPr/>
            </p:nvSpPr>
            <p:spPr>
              <a:xfrm>
                <a:off x="2035990" y="5604584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D19</a:t>
                </a:r>
              </a:p>
            </p:txBody>
          </p:sp>
          <p:sp>
            <p:nvSpPr>
              <p:cNvPr id="85" name="ZoneTexte 84">
                <a:extLst>
                  <a:ext uri="{FF2B5EF4-FFF2-40B4-BE49-F238E27FC236}">
                    <a16:creationId xmlns:a16="http://schemas.microsoft.com/office/drawing/2014/main" id="{7BA7BB0A-59F6-704E-2611-8E4CA7A11B06}"/>
                  </a:ext>
                </a:extLst>
              </p:cNvPr>
              <p:cNvSpPr txBox="1"/>
              <p:nvPr/>
            </p:nvSpPr>
            <p:spPr>
              <a:xfrm>
                <a:off x="2035990" y="6437291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D19</a:t>
                </a:r>
              </a:p>
            </p:txBody>
          </p:sp>
        </p:grpSp>
        <p:grpSp>
          <p:nvGrpSpPr>
            <p:cNvPr id="87" name="Groupe 86">
              <a:extLst>
                <a:ext uri="{FF2B5EF4-FFF2-40B4-BE49-F238E27FC236}">
                  <a16:creationId xmlns:a16="http://schemas.microsoft.com/office/drawing/2014/main" id="{6D3A6963-EB5E-9A66-AB43-B06E77103985}"/>
                </a:ext>
              </a:extLst>
            </p:cNvPr>
            <p:cNvGrpSpPr/>
            <p:nvPr/>
          </p:nvGrpSpPr>
          <p:grpSpPr>
            <a:xfrm>
              <a:off x="4573640" y="606338"/>
              <a:ext cx="421156" cy="6077174"/>
              <a:chOff x="2035990" y="606338"/>
              <a:chExt cx="421156" cy="6077174"/>
            </a:xfrm>
          </p:grpSpPr>
          <p:sp>
            <p:nvSpPr>
              <p:cNvPr id="88" name="ZoneTexte 87">
                <a:extLst>
                  <a:ext uri="{FF2B5EF4-FFF2-40B4-BE49-F238E27FC236}">
                    <a16:creationId xmlns:a16="http://schemas.microsoft.com/office/drawing/2014/main" id="{43047905-F1E4-A859-CDF9-4FB784FA4980}"/>
                  </a:ext>
                </a:extLst>
              </p:cNvPr>
              <p:cNvSpPr txBox="1"/>
              <p:nvPr/>
            </p:nvSpPr>
            <p:spPr>
              <a:xfrm>
                <a:off x="2038442" y="60633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D19</a:t>
                </a:r>
              </a:p>
            </p:txBody>
          </p:sp>
          <p:sp>
            <p:nvSpPr>
              <p:cNvPr id="89" name="ZoneTexte 88">
                <a:extLst>
                  <a:ext uri="{FF2B5EF4-FFF2-40B4-BE49-F238E27FC236}">
                    <a16:creationId xmlns:a16="http://schemas.microsoft.com/office/drawing/2014/main" id="{6B10D0BB-5804-2108-53E2-CB8BD7656E22}"/>
                  </a:ext>
                </a:extLst>
              </p:cNvPr>
              <p:cNvSpPr txBox="1"/>
              <p:nvPr/>
            </p:nvSpPr>
            <p:spPr>
              <a:xfrm>
                <a:off x="2038442" y="143904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D19</a:t>
                </a:r>
              </a:p>
            </p:txBody>
          </p:sp>
          <p:sp>
            <p:nvSpPr>
              <p:cNvPr id="90" name="ZoneTexte 89">
                <a:extLst>
                  <a:ext uri="{FF2B5EF4-FFF2-40B4-BE49-F238E27FC236}">
                    <a16:creationId xmlns:a16="http://schemas.microsoft.com/office/drawing/2014/main" id="{CD5EC8E2-C249-1B8E-6E2A-956E5CF9FB69}"/>
                  </a:ext>
                </a:extLst>
              </p:cNvPr>
              <p:cNvSpPr txBox="1"/>
              <p:nvPr/>
            </p:nvSpPr>
            <p:spPr>
              <a:xfrm>
                <a:off x="2038442" y="228198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D19</a:t>
                </a:r>
              </a:p>
            </p:txBody>
          </p:sp>
          <p:sp>
            <p:nvSpPr>
              <p:cNvPr id="91" name="ZoneTexte 90">
                <a:extLst>
                  <a:ext uri="{FF2B5EF4-FFF2-40B4-BE49-F238E27FC236}">
                    <a16:creationId xmlns:a16="http://schemas.microsoft.com/office/drawing/2014/main" id="{DADC77D7-1D98-C768-EA9A-20C8F16AA362}"/>
                  </a:ext>
                </a:extLst>
              </p:cNvPr>
              <p:cNvSpPr txBox="1"/>
              <p:nvPr/>
            </p:nvSpPr>
            <p:spPr>
              <a:xfrm>
                <a:off x="2038442" y="311469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D19</a:t>
                </a:r>
              </a:p>
            </p:txBody>
          </p:sp>
          <p:sp>
            <p:nvSpPr>
              <p:cNvPr id="92" name="ZoneTexte 91">
                <a:extLst>
                  <a:ext uri="{FF2B5EF4-FFF2-40B4-BE49-F238E27FC236}">
                    <a16:creationId xmlns:a16="http://schemas.microsoft.com/office/drawing/2014/main" id="{A13CE625-5915-0899-D97C-255BABE1A4EC}"/>
                  </a:ext>
                </a:extLst>
              </p:cNvPr>
              <p:cNvSpPr txBox="1"/>
              <p:nvPr/>
            </p:nvSpPr>
            <p:spPr>
              <a:xfrm>
                <a:off x="2035990" y="393802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D19</a:t>
                </a:r>
              </a:p>
            </p:txBody>
          </p:sp>
          <p:sp>
            <p:nvSpPr>
              <p:cNvPr id="93" name="ZoneTexte 92">
                <a:extLst>
                  <a:ext uri="{FF2B5EF4-FFF2-40B4-BE49-F238E27FC236}">
                    <a16:creationId xmlns:a16="http://schemas.microsoft.com/office/drawing/2014/main" id="{F1A9D7BB-D3C3-1B5F-DA73-4B25C4612BD8}"/>
                  </a:ext>
                </a:extLst>
              </p:cNvPr>
              <p:cNvSpPr txBox="1"/>
              <p:nvPr/>
            </p:nvSpPr>
            <p:spPr>
              <a:xfrm>
                <a:off x="2035990" y="4770732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D19</a:t>
                </a:r>
              </a:p>
            </p:txBody>
          </p:sp>
          <p:sp>
            <p:nvSpPr>
              <p:cNvPr id="94" name="ZoneTexte 93">
                <a:extLst>
                  <a:ext uri="{FF2B5EF4-FFF2-40B4-BE49-F238E27FC236}">
                    <a16:creationId xmlns:a16="http://schemas.microsoft.com/office/drawing/2014/main" id="{0217BD6D-22B1-1DE6-5F30-D220A57F236B}"/>
                  </a:ext>
                </a:extLst>
              </p:cNvPr>
              <p:cNvSpPr txBox="1"/>
              <p:nvPr/>
            </p:nvSpPr>
            <p:spPr>
              <a:xfrm>
                <a:off x="2035990" y="5604584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D19</a:t>
                </a:r>
              </a:p>
            </p:txBody>
          </p:sp>
          <p:sp>
            <p:nvSpPr>
              <p:cNvPr id="96" name="ZoneTexte 95">
                <a:extLst>
                  <a:ext uri="{FF2B5EF4-FFF2-40B4-BE49-F238E27FC236}">
                    <a16:creationId xmlns:a16="http://schemas.microsoft.com/office/drawing/2014/main" id="{C85081E9-0A63-2989-1770-945077D02C88}"/>
                  </a:ext>
                </a:extLst>
              </p:cNvPr>
              <p:cNvSpPr txBox="1"/>
              <p:nvPr/>
            </p:nvSpPr>
            <p:spPr>
              <a:xfrm>
                <a:off x="2035990" y="6437291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D19</a:t>
                </a:r>
              </a:p>
            </p:txBody>
          </p:sp>
        </p:grpSp>
        <p:grpSp>
          <p:nvGrpSpPr>
            <p:cNvPr id="97" name="Groupe 96">
              <a:extLst>
                <a:ext uri="{FF2B5EF4-FFF2-40B4-BE49-F238E27FC236}">
                  <a16:creationId xmlns:a16="http://schemas.microsoft.com/office/drawing/2014/main" id="{2140C267-96F1-3ECF-7230-D8AA4AEB0AE8}"/>
                </a:ext>
              </a:extLst>
            </p:cNvPr>
            <p:cNvGrpSpPr/>
            <p:nvPr/>
          </p:nvGrpSpPr>
          <p:grpSpPr>
            <a:xfrm>
              <a:off x="7022984" y="606338"/>
              <a:ext cx="421156" cy="6077174"/>
              <a:chOff x="2035990" y="606338"/>
              <a:chExt cx="421156" cy="6077174"/>
            </a:xfrm>
          </p:grpSpPr>
          <p:sp>
            <p:nvSpPr>
              <p:cNvPr id="98" name="ZoneTexte 97">
                <a:extLst>
                  <a:ext uri="{FF2B5EF4-FFF2-40B4-BE49-F238E27FC236}">
                    <a16:creationId xmlns:a16="http://schemas.microsoft.com/office/drawing/2014/main" id="{B444421D-231A-CF71-5725-3E4A914A6769}"/>
                  </a:ext>
                </a:extLst>
              </p:cNvPr>
              <p:cNvSpPr txBox="1"/>
              <p:nvPr/>
            </p:nvSpPr>
            <p:spPr>
              <a:xfrm>
                <a:off x="2038442" y="60633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D19</a:t>
                </a:r>
              </a:p>
            </p:txBody>
          </p:sp>
          <p:sp>
            <p:nvSpPr>
              <p:cNvPr id="99" name="ZoneTexte 98">
                <a:extLst>
                  <a:ext uri="{FF2B5EF4-FFF2-40B4-BE49-F238E27FC236}">
                    <a16:creationId xmlns:a16="http://schemas.microsoft.com/office/drawing/2014/main" id="{79192CF7-7EB9-C29E-7087-6F4BC9AE96B5}"/>
                  </a:ext>
                </a:extLst>
              </p:cNvPr>
              <p:cNvSpPr txBox="1"/>
              <p:nvPr/>
            </p:nvSpPr>
            <p:spPr>
              <a:xfrm>
                <a:off x="2038442" y="143904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D19</a:t>
                </a:r>
              </a:p>
            </p:txBody>
          </p:sp>
          <p:sp>
            <p:nvSpPr>
              <p:cNvPr id="100" name="ZoneTexte 99">
                <a:extLst>
                  <a:ext uri="{FF2B5EF4-FFF2-40B4-BE49-F238E27FC236}">
                    <a16:creationId xmlns:a16="http://schemas.microsoft.com/office/drawing/2014/main" id="{A218465A-DB38-6BE6-D6E8-34DF27EE229D}"/>
                  </a:ext>
                </a:extLst>
              </p:cNvPr>
              <p:cNvSpPr txBox="1"/>
              <p:nvPr/>
            </p:nvSpPr>
            <p:spPr>
              <a:xfrm>
                <a:off x="2038442" y="228198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D19</a:t>
                </a:r>
              </a:p>
            </p:txBody>
          </p:sp>
          <p:sp>
            <p:nvSpPr>
              <p:cNvPr id="102" name="ZoneTexte 101">
                <a:extLst>
                  <a:ext uri="{FF2B5EF4-FFF2-40B4-BE49-F238E27FC236}">
                    <a16:creationId xmlns:a16="http://schemas.microsoft.com/office/drawing/2014/main" id="{3CBC93E2-6B85-B2D7-974F-DD0854ECD40F}"/>
                  </a:ext>
                </a:extLst>
              </p:cNvPr>
              <p:cNvSpPr txBox="1"/>
              <p:nvPr/>
            </p:nvSpPr>
            <p:spPr>
              <a:xfrm>
                <a:off x="2038442" y="311469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D19</a:t>
                </a:r>
              </a:p>
            </p:txBody>
          </p:sp>
          <p:sp>
            <p:nvSpPr>
              <p:cNvPr id="103" name="ZoneTexte 102">
                <a:extLst>
                  <a:ext uri="{FF2B5EF4-FFF2-40B4-BE49-F238E27FC236}">
                    <a16:creationId xmlns:a16="http://schemas.microsoft.com/office/drawing/2014/main" id="{A93BFEC9-F17A-2085-0CFD-CE7A35B2310A}"/>
                  </a:ext>
                </a:extLst>
              </p:cNvPr>
              <p:cNvSpPr txBox="1"/>
              <p:nvPr/>
            </p:nvSpPr>
            <p:spPr>
              <a:xfrm>
                <a:off x="2035990" y="393802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D19</a:t>
                </a:r>
              </a:p>
            </p:txBody>
          </p:sp>
          <p:sp>
            <p:nvSpPr>
              <p:cNvPr id="104" name="ZoneTexte 103">
                <a:extLst>
                  <a:ext uri="{FF2B5EF4-FFF2-40B4-BE49-F238E27FC236}">
                    <a16:creationId xmlns:a16="http://schemas.microsoft.com/office/drawing/2014/main" id="{EA45E877-85AF-6C4E-9A3C-9EDA0E5C41FC}"/>
                  </a:ext>
                </a:extLst>
              </p:cNvPr>
              <p:cNvSpPr txBox="1"/>
              <p:nvPr/>
            </p:nvSpPr>
            <p:spPr>
              <a:xfrm>
                <a:off x="2035990" y="4770732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D19</a:t>
                </a:r>
              </a:p>
            </p:txBody>
          </p:sp>
          <p:sp>
            <p:nvSpPr>
              <p:cNvPr id="105" name="ZoneTexte 104">
                <a:extLst>
                  <a:ext uri="{FF2B5EF4-FFF2-40B4-BE49-F238E27FC236}">
                    <a16:creationId xmlns:a16="http://schemas.microsoft.com/office/drawing/2014/main" id="{27E32F93-1ACA-6977-93DC-6F8BD6466EC2}"/>
                  </a:ext>
                </a:extLst>
              </p:cNvPr>
              <p:cNvSpPr txBox="1"/>
              <p:nvPr/>
            </p:nvSpPr>
            <p:spPr>
              <a:xfrm>
                <a:off x="2035990" y="5604584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D19</a:t>
                </a:r>
              </a:p>
            </p:txBody>
          </p:sp>
          <p:sp>
            <p:nvSpPr>
              <p:cNvPr id="106" name="ZoneTexte 105">
                <a:extLst>
                  <a:ext uri="{FF2B5EF4-FFF2-40B4-BE49-F238E27FC236}">
                    <a16:creationId xmlns:a16="http://schemas.microsoft.com/office/drawing/2014/main" id="{07FE336B-97CC-BF4C-4756-8FCE64931D16}"/>
                  </a:ext>
                </a:extLst>
              </p:cNvPr>
              <p:cNvSpPr txBox="1"/>
              <p:nvPr/>
            </p:nvSpPr>
            <p:spPr>
              <a:xfrm>
                <a:off x="2035990" y="6437291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D19</a:t>
                </a:r>
              </a:p>
            </p:txBody>
          </p:sp>
        </p:grpSp>
        <p:grpSp>
          <p:nvGrpSpPr>
            <p:cNvPr id="108" name="Groupe 107">
              <a:extLst>
                <a:ext uri="{FF2B5EF4-FFF2-40B4-BE49-F238E27FC236}">
                  <a16:creationId xmlns:a16="http://schemas.microsoft.com/office/drawing/2014/main" id="{BC557065-6DCB-9E98-EBE5-A400146AD94D}"/>
                </a:ext>
              </a:extLst>
            </p:cNvPr>
            <p:cNvGrpSpPr/>
            <p:nvPr/>
          </p:nvGrpSpPr>
          <p:grpSpPr>
            <a:xfrm>
              <a:off x="9478386" y="606338"/>
              <a:ext cx="421156" cy="6077174"/>
              <a:chOff x="2035990" y="606338"/>
              <a:chExt cx="421156" cy="6077174"/>
            </a:xfrm>
          </p:grpSpPr>
          <p:sp>
            <p:nvSpPr>
              <p:cNvPr id="109" name="ZoneTexte 108">
                <a:extLst>
                  <a:ext uri="{FF2B5EF4-FFF2-40B4-BE49-F238E27FC236}">
                    <a16:creationId xmlns:a16="http://schemas.microsoft.com/office/drawing/2014/main" id="{37EC9477-1BC1-22BC-2CB7-F5553D5364FE}"/>
                  </a:ext>
                </a:extLst>
              </p:cNvPr>
              <p:cNvSpPr txBox="1"/>
              <p:nvPr/>
            </p:nvSpPr>
            <p:spPr>
              <a:xfrm>
                <a:off x="2038442" y="60633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D19</a:t>
                </a:r>
              </a:p>
            </p:txBody>
          </p:sp>
          <p:sp>
            <p:nvSpPr>
              <p:cNvPr id="110" name="ZoneTexte 109">
                <a:extLst>
                  <a:ext uri="{FF2B5EF4-FFF2-40B4-BE49-F238E27FC236}">
                    <a16:creationId xmlns:a16="http://schemas.microsoft.com/office/drawing/2014/main" id="{7868A913-9BC6-0509-8119-E5D31299D75B}"/>
                  </a:ext>
                </a:extLst>
              </p:cNvPr>
              <p:cNvSpPr txBox="1"/>
              <p:nvPr/>
            </p:nvSpPr>
            <p:spPr>
              <a:xfrm>
                <a:off x="2038442" y="143904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D19</a:t>
                </a:r>
              </a:p>
            </p:txBody>
          </p:sp>
          <p:sp>
            <p:nvSpPr>
              <p:cNvPr id="111" name="ZoneTexte 110">
                <a:extLst>
                  <a:ext uri="{FF2B5EF4-FFF2-40B4-BE49-F238E27FC236}">
                    <a16:creationId xmlns:a16="http://schemas.microsoft.com/office/drawing/2014/main" id="{FC3224C8-9F41-E249-6A98-EF67322741B4}"/>
                  </a:ext>
                </a:extLst>
              </p:cNvPr>
              <p:cNvSpPr txBox="1"/>
              <p:nvPr/>
            </p:nvSpPr>
            <p:spPr>
              <a:xfrm>
                <a:off x="2038442" y="228198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D19</a:t>
                </a:r>
              </a:p>
            </p:txBody>
          </p:sp>
          <p:sp>
            <p:nvSpPr>
              <p:cNvPr id="112" name="ZoneTexte 111">
                <a:extLst>
                  <a:ext uri="{FF2B5EF4-FFF2-40B4-BE49-F238E27FC236}">
                    <a16:creationId xmlns:a16="http://schemas.microsoft.com/office/drawing/2014/main" id="{58716CBE-F30E-65A3-20BE-CA47BB9DC570}"/>
                  </a:ext>
                </a:extLst>
              </p:cNvPr>
              <p:cNvSpPr txBox="1"/>
              <p:nvPr/>
            </p:nvSpPr>
            <p:spPr>
              <a:xfrm>
                <a:off x="2038442" y="311469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D19</a:t>
                </a:r>
              </a:p>
            </p:txBody>
          </p:sp>
          <p:sp>
            <p:nvSpPr>
              <p:cNvPr id="114" name="ZoneTexte 113">
                <a:extLst>
                  <a:ext uri="{FF2B5EF4-FFF2-40B4-BE49-F238E27FC236}">
                    <a16:creationId xmlns:a16="http://schemas.microsoft.com/office/drawing/2014/main" id="{6B2045DC-5680-69CF-73AA-44BAA0F1DD5A}"/>
                  </a:ext>
                </a:extLst>
              </p:cNvPr>
              <p:cNvSpPr txBox="1"/>
              <p:nvPr/>
            </p:nvSpPr>
            <p:spPr>
              <a:xfrm>
                <a:off x="2035990" y="393802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D19</a:t>
                </a:r>
              </a:p>
            </p:txBody>
          </p:sp>
          <p:sp>
            <p:nvSpPr>
              <p:cNvPr id="115" name="ZoneTexte 114">
                <a:extLst>
                  <a:ext uri="{FF2B5EF4-FFF2-40B4-BE49-F238E27FC236}">
                    <a16:creationId xmlns:a16="http://schemas.microsoft.com/office/drawing/2014/main" id="{A960E93A-0E87-7C98-DB76-2375F57FECE3}"/>
                  </a:ext>
                </a:extLst>
              </p:cNvPr>
              <p:cNvSpPr txBox="1"/>
              <p:nvPr/>
            </p:nvSpPr>
            <p:spPr>
              <a:xfrm>
                <a:off x="2035990" y="4770732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D19</a:t>
                </a:r>
              </a:p>
            </p:txBody>
          </p:sp>
          <p:sp>
            <p:nvSpPr>
              <p:cNvPr id="116" name="ZoneTexte 115">
                <a:extLst>
                  <a:ext uri="{FF2B5EF4-FFF2-40B4-BE49-F238E27FC236}">
                    <a16:creationId xmlns:a16="http://schemas.microsoft.com/office/drawing/2014/main" id="{93441099-65A6-1965-1D15-245D13C8D9EC}"/>
                  </a:ext>
                </a:extLst>
              </p:cNvPr>
              <p:cNvSpPr txBox="1"/>
              <p:nvPr/>
            </p:nvSpPr>
            <p:spPr>
              <a:xfrm>
                <a:off x="2035990" y="5604584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D19</a:t>
                </a:r>
              </a:p>
            </p:txBody>
          </p:sp>
          <p:sp>
            <p:nvSpPr>
              <p:cNvPr id="117" name="ZoneTexte 116">
                <a:extLst>
                  <a:ext uri="{FF2B5EF4-FFF2-40B4-BE49-F238E27FC236}">
                    <a16:creationId xmlns:a16="http://schemas.microsoft.com/office/drawing/2014/main" id="{A12E6798-A37B-95A5-CC62-DCAB489BE022}"/>
                  </a:ext>
                </a:extLst>
              </p:cNvPr>
              <p:cNvSpPr txBox="1"/>
              <p:nvPr/>
            </p:nvSpPr>
            <p:spPr>
              <a:xfrm>
                <a:off x="2035990" y="6437291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D19</a:t>
                </a:r>
              </a:p>
            </p:txBody>
          </p:sp>
        </p:grpSp>
      </p:grpSp>
      <p:grpSp>
        <p:nvGrpSpPr>
          <p:cNvPr id="156" name="Groupe 155">
            <a:extLst>
              <a:ext uri="{FF2B5EF4-FFF2-40B4-BE49-F238E27FC236}">
                <a16:creationId xmlns:a16="http://schemas.microsoft.com/office/drawing/2014/main" id="{1C65596F-1220-3165-1501-75F6DA4FB7AB}"/>
              </a:ext>
            </a:extLst>
          </p:cNvPr>
          <p:cNvGrpSpPr/>
          <p:nvPr/>
        </p:nvGrpSpPr>
        <p:grpSpPr>
          <a:xfrm>
            <a:off x="2164917" y="174488"/>
            <a:ext cx="7600060" cy="6074093"/>
            <a:chOff x="2164917" y="174488"/>
            <a:chExt cx="7600060" cy="6074093"/>
          </a:xfrm>
        </p:grpSpPr>
        <p:grpSp>
          <p:nvGrpSpPr>
            <p:cNvPr id="128" name="Groupe 127">
              <a:extLst>
                <a:ext uri="{FF2B5EF4-FFF2-40B4-BE49-F238E27FC236}">
                  <a16:creationId xmlns:a16="http://schemas.microsoft.com/office/drawing/2014/main" id="{26036E81-780B-09F2-88C9-339E68A38477}"/>
                </a:ext>
              </a:extLst>
            </p:cNvPr>
            <p:cNvGrpSpPr/>
            <p:nvPr/>
          </p:nvGrpSpPr>
          <p:grpSpPr>
            <a:xfrm>
              <a:off x="7097773" y="174488"/>
              <a:ext cx="209599" cy="6074093"/>
              <a:chOff x="7097773" y="174488"/>
              <a:chExt cx="209599" cy="6074093"/>
            </a:xfrm>
          </p:grpSpPr>
          <p:pic>
            <p:nvPicPr>
              <p:cNvPr id="120" name="Image 119">
                <a:extLst>
                  <a:ext uri="{FF2B5EF4-FFF2-40B4-BE49-F238E27FC236}">
                    <a16:creationId xmlns:a16="http://schemas.microsoft.com/office/drawing/2014/main" id="{B57F5965-60AE-2952-9FA6-1C9009D6F7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74488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1" name="Image 120">
                <a:extLst>
                  <a:ext uri="{FF2B5EF4-FFF2-40B4-BE49-F238E27FC236}">
                    <a16:creationId xmlns:a16="http://schemas.microsoft.com/office/drawing/2014/main" id="{608F26AA-6391-760A-3594-7F6C12C680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014203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2" name="Image 121">
                <a:extLst>
                  <a:ext uri="{FF2B5EF4-FFF2-40B4-BE49-F238E27FC236}">
                    <a16:creationId xmlns:a16="http://schemas.microsoft.com/office/drawing/2014/main" id="{30B58B05-C372-A46B-E944-F6D2CCD6B8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83857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3" name="Image 122">
                <a:extLst>
                  <a:ext uri="{FF2B5EF4-FFF2-40B4-BE49-F238E27FC236}">
                    <a16:creationId xmlns:a16="http://schemas.microsoft.com/office/drawing/2014/main" id="{8DFDE74B-C339-2979-9CA1-ABF2ADCA310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268781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4" name="Image 123">
                <a:extLst>
                  <a:ext uri="{FF2B5EF4-FFF2-40B4-BE49-F238E27FC236}">
                    <a16:creationId xmlns:a16="http://schemas.microsoft.com/office/drawing/2014/main" id="{CB4CA42D-C530-6F90-D46F-996A43E9B2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3525654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5" name="Image 124">
                <a:extLst>
                  <a:ext uri="{FF2B5EF4-FFF2-40B4-BE49-F238E27FC236}">
                    <a16:creationId xmlns:a16="http://schemas.microsoft.com/office/drawing/2014/main" id="{C61E22DA-5D20-28E4-9C76-B0C50C6D6F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4365369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6" name="Image 125">
                <a:extLst>
                  <a:ext uri="{FF2B5EF4-FFF2-40B4-BE49-F238E27FC236}">
                    <a16:creationId xmlns:a16="http://schemas.microsoft.com/office/drawing/2014/main" id="{4C3A15D1-2B8F-D3CA-5022-EC78AE13330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5189742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7" name="Image 126">
                <a:extLst>
                  <a:ext uri="{FF2B5EF4-FFF2-40B4-BE49-F238E27FC236}">
                    <a16:creationId xmlns:a16="http://schemas.microsoft.com/office/drawing/2014/main" id="{229FC32B-CCA0-8A78-DEFD-05B1462AB57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6038982"/>
                <a:ext cx="209599" cy="209599"/>
              </a:xfrm>
              <a:prstGeom prst="rect">
                <a:avLst/>
              </a:prstGeom>
            </p:spPr>
          </p:pic>
        </p:grpSp>
        <p:grpSp>
          <p:nvGrpSpPr>
            <p:cNvPr id="129" name="Groupe 128">
              <a:extLst>
                <a:ext uri="{FF2B5EF4-FFF2-40B4-BE49-F238E27FC236}">
                  <a16:creationId xmlns:a16="http://schemas.microsoft.com/office/drawing/2014/main" id="{2DB2ED61-49CA-9DF1-0967-6F5843AD3CA8}"/>
                </a:ext>
              </a:extLst>
            </p:cNvPr>
            <p:cNvGrpSpPr/>
            <p:nvPr/>
          </p:nvGrpSpPr>
          <p:grpSpPr>
            <a:xfrm>
              <a:off x="9555378" y="174488"/>
              <a:ext cx="209599" cy="6074093"/>
              <a:chOff x="7097773" y="174488"/>
              <a:chExt cx="209599" cy="6074093"/>
            </a:xfrm>
          </p:grpSpPr>
          <p:pic>
            <p:nvPicPr>
              <p:cNvPr id="130" name="Image 129">
                <a:extLst>
                  <a:ext uri="{FF2B5EF4-FFF2-40B4-BE49-F238E27FC236}">
                    <a16:creationId xmlns:a16="http://schemas.microsoft.com/office/drawing/2014/main" id="{638E0FAE-7A7F-6C23-C560-8E7E10379E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74488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1" name="Image 130">
                <a:extLst>
                  <a:ext uri="{FF2B5EF4-FFF2-40B4-BE49-F238E27FC236}">
                    <a16:creationId xmlns:a16="http://schemas.microsoft.com/office/drawing/2014/main" id="{A25B9314-9CCE-C2BA-38B4-9DA6FC4E2B3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014203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2" name="Image 131">
                <a:extLst>
                  <a:ext uri="{FF2B5EF4-FFF2-40B4-BE49-F238E27FC236}">
                    <a16:creationId xmlns:a16="http://schemas.microsoft.com/office/drawing/2014/main" id="{74B87E50-CC62-C47F-61C3-F76589C90C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83857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3" name="Image 132">
                <a:extLst>
                  <a:ext uri="{FF2B5EF4-FFF2-40B4-BE49-F238E27FC236}">
                    <a16:creationId xmlns:a16="http://schemas.microsoft.com/office/drawing/2014/main" id="{B4766410-2B3D-9B66-0343-F982F0B49A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268781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4" name="Image 133">
                <a:extLst>
                  <a:ext uri="{FF2B5EF4-FFF2-40B4-BE49-F238E27FC236}">
                    <a16:creationId xmlns:a16="http://schemas.microsoft.com/office/drawing/2014/main" id="{BBF3B79F-F6CE-7850-C22E-365EED527C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3525654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5" name="Image 134">
                <a:extLst>
                  <a:ext uri="{FF2B5EF4-FFF2-40B4-BE49-F238E27FC236}">
                    <a16:creationId xmlns:a16="http://schemas.microsoft.com/office/drawing/2014/main" id="{4003C3DA-B7A4-F680-2213-B46F1D8AC1D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4365369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6" name="Image 135">
                <a:extLst>
                  <a:ext uri="{FF2B5EF4-FFF2-40B4-BE49-F238E27FC236}">
                    <a16:creationId xmlns:a16="http://schemas.microsoft.com/office/drawing/2014/main" id="{21D8B7E7-8DAC-B1A6-6DA7-57C45D503A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5189742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7" name="Image 136">
                <a:extLst>
                  <a:ext uri="{FF2B5EF4-FFF2-40B4-BE49-F238E27FC236}">
                    <a16:creationId xmlns:a16="http://schemas.microsoft.com/office/drawing/2014/main" id="{97B7FCF0-E732-F2C2-7A61-391ECD16B68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6038982"/>
                <a:ext cx="209599" cy="209599"/>
              </a:xfrm>
              <a:prstGeom prst="rect">
                <a:avLst/>
              </a:prstGeom>
            </p:spPr>
          </p:pic>
        </p:grpSp>
        <p:grpSp>
          <p:nvGrpSpPr>
            <p:cNvPr id="138" name="Groupe 137">
              <a:extLst>
                <a:ext uri="{FF2B5EF4-FFF2-40B4-BE49-F238E27FC236}">
                  <a16:creationId xmlns:a16="http://schemas.microsoft.com/office/drawing/2014/main" id="{502A7742-B51B-147A-3237-0C7109DCFA22}"/>
                </a:ext>
              </a:extLst>
            </p:cNvPr>
            <p:cNvGrpSpPr/>
            <p:nvPr/>
          </p:nvGrpSpPr>
          <p:grpSpPr>
            <a:xfrm>
              <a:off x="2164917" y="174488"/>
              <a:ext cx="209599" cy="6074093"/>
              <a:chOff x="7097773" y="174488"/>
              <a:chExt cx="209599" cy="6074093"/>
            </a:xfrm>
          </p:grpSpPr>
          <p:pic>
            <p:nvPicPr>
              <p:cNvPr id="139" name="Image 138">
                <a:extLst>
                  <a:ext uri="{FF2B5EF4-FFF2-40B4-BE49-F238E27FC236}">
                    <a16:creationId xmlns:a16="http://schemas.microsoft.com/office/drawing/2014/main" id="{9DF2D150-6E3F-EDF7-EC1F-87911F9D21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74488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0" name="Image 139">
                <a:extLst>
                  <a:ext uri="{FF2B5EF4-FFF2-40B4-BE49-F238E27FC236}">
                    <a16:creationId xmlns:a16="http://schemas.microsoft.com/office/drawing/2014/main" id="{2913EEDC-6517-E50F-C00A-1DCFC2427D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014203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1" name="Image 140">
                <a:extLst>
                  <a:ext uri="{FF2B5EF4-FFF2-40B4-BE49-F238E27FC236}">
                    <a16:creationId xmlns:a16="http://schemas.microsoft.com/office/drawing/2014/main" id="{315861D0-4315-8502-6F17-93A779CCB1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83857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2" name="Image 141">
                <a:extLst>
                  <a:ext uri="{FF2B5EF4-FFF2-40B4-BE49-F238E27FC236}">
                    <a16:creationId xmlns:a16="http://schemas.microsoft.com/office/drawing/2014/main" id="{E3886E86-F726-1524-327D-9B8D6226394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268781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3" name="Image 142">
                <a:extLst>
                  <a:ext uri="{FF2B5EF4-FFF2-40B4-BE49-F238E27FC236}">
                    <a16:creationId xmlns:a16="http://schemas.microsoft.com/office/drawing/2014/main" id="{44029D18-D4DE-0885-5BF7-A4387015C9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3525654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4" name="Image 143">
                <a:extLst>
                  <a:ext uri="{FF2B5EF4-FFF2-40B4-BE49-F238E27FC236}">
                    <a16:creationId xmlns:a16="http://schemas.microsoft.com/office/drawing/2014/main" id="{AA60BC42-5A7C-45DC-89A7-9667D829D30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4365369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5" name="Image 144">
                <a:extLst>
                  <a:ext uri="{FF2B5EF4-FFF2-40B4-BE49-F238E27FC236}">
                    <a16:creationId xmlns:a16="http://schemas.microsoft.com/office/drawing/2014/main" id="{EC6C133D-4262-EC79-06C4-78D59D456A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5189742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6" name="Image 145">
                <a:extLst>
                  <a:ext uri="{FF2B5EF4-FFF2-40B4-BE49-F238E27FC236}">
                    <a16:creationId xmlns:a16="http://schemas.microsoft.com/office/drawing/2014/main" id="{2D9E1A13-3172-EABA-DAC3-71CD708099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6038982"/>
                <a:ext cx="209599" cy="209599"/>
              </a:xfrm>
              <a:prstGeom prst="rect">
                <a:avLst/>
              </a:prstGeom>
            </p:spPr>
          </p:pic>
        </p:grpSp>
        <p:grpSp>
          <p:nvGrpSpPr>
            <p:cNvPr id="147" name="Groupe 146">
              <a:extLst>
                <a:ext uri="{FF2B5EF4-FFF2-40B4-BE49-F238E27FC236}">
                  <a16:creationId xmlns:a16="http://schemas.microsoft.com/office/drawing/2014/main" id="{C72E7DEE-9407-4B69-B90D-525921C739B0}"/>
                </a:ext>
              </a:extLst>
            </p:cNvPr>
            <p:cNvGrpSpPr/>
            <p:nvPr/>
          </p:nvGrpSpPr>
          <p:grpSpPr>
            <a:xfrm>
              <a:off x="4622522" y="174488"/>
              <a:ext cx="209599" cy="6074093"/>
              <a:chOff x="7097773" y="174488"/>
              <a:chExt cx="209599" cy="6074093"/>
            </a:xfrm>
          </p:grpSpPr>
          <p:pic>
            <p:nvPicPr>
              <p:cNvPr id="148" name="Image 147">
                <a:extLst>
                  <a:ext uri="{FF2B5EF4-FFF2-40B4-BE49-F238E27FC236}">
                    <a16:creationId xmlns:a16="http://schemas.microsoft.com/office/drawing/2014/main" id="{384730DA-7609-4389-9A95-589CCEE9E5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74488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9" name="Image 148">
                <a:extLst>
                  <a:ext uri="{FF2B5EF4-FFF2-40B4-BE49-F238E27FC236}">
                    <a16:creationId xmlns:a16="http://schemas.microsoft.com/office/drawing/2014/main" id="{79C12D41-7915-CBFF-49B4-849C9FE4BB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014203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0" name="Image 149">
                <a:extLst>
                  <a:ext uri="{FF2B5EF4-FFF2-40B4-BE49-F238E27FC236}">
                    <a16:creationId xmlns:a16="http://schemas.microsoft.com/office/drawing/2014/main" id="{C003FE71-56E2-BE35-9C75-52C7B75E660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83857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1" name="Image 150">
                <a:extLst>
                  <a:ext uri="{FF2B5EF4-FFF2-40B4-BE49-F238E27FC236}">
                    <a16:creationId xmlns:a16="http://schemas.microsoft.com/office/drawing/2014/main" id="{239482A9-3F55-BE40-7767-57FB81A216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268781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2" name="Image 151">
                <a:extLst>
                  <a:ext uri="{FF2B5EF4-FFF2-40B4-BE49-F238E27FC236}">
                    <a16:creationId xmlns:a16="http://schemas.microsoft.com/office/drawing/2014/main" id="{9268FBCC-5323-8D5F-5B20-7513E53734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3525654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3" name="Image 152">
                <a:extLst>
                  <a:ext uri="{FF2B5EF4-FFF2-40B4-BE49-F238E27FC236}">
                    <a16:creationId xmlns:a16="http://schemas.microsoft.com/office/drawing/2014/main" id="{EB5D6AC1-57B5-C42F-DCDE-0476E91E16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4365369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4" name="Image 153">
                <a:extLst>
                  <a:ext uri="{FF2B5EF4-FFF2-40B4-BE49-F238E27FC236}">
                    <a16:creationId xmlns:a16="http://schemas.microsoft.com/office/drawing/2014/main" id="{155D1213-AF64-D789-0A83-940A9423BBD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5189742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5" name="Image 154">
                <a:extLst>
                  <a:ext uri="{FF2B5EF4-FFF2-40B4-BE49-F238E27FC236}">
                    <a16:creationId xmlns:a16="http://schemas.microsoft.com/office/drawing/2014/main" id="{344229DB-9239-E46B-F712-B6175D2E89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6038982"/>
                <a:ext cx="209599" cy="209599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6053129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Dessins abstraits de fond dégradé de couleur bleu dégradé">
            <a:extLst>
              <a:ext uri="{FF2B5EF4-FFF2-40B4-BE49-F238E27FC236}">
                <a16:creationId xmlns:a16="http://schemas.microsoft.com/office/drawing/2014/main" id="{55EF2452-35CF-F332-86FA-E59A338C87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69"/>
            <a:ext cx="9906000" cy="6851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4" name="Groupe 43">
            <a:extLst>
              <a:ext uri="{FF2B5EF4-FFF2-40B4-BE49-F238E27FC236}">
                <a16:creationId xmlns:a16="http://schemas.microsoft.com/office/drawing/2014/main" id="{3D6CFFB7-A34F-E234-5E42-87B7A2F20F13}"/>
              </a:ext>
            </a:extLst>
          </p:cNvPr>
          <p:cNvGrpSpPr/>
          <p:nvPr/>
        </p:nvGrpSpPr>
        <p:grpSpPr>
          <a:xfrm>
            <a:off x="131720" y="132559"/>
            <a:ext cx="9649589" cy="6550953"/>
            <a:chOff x="369676" y="243395"/>
            <a:chExt cx="9166647" cy="7647478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D8F8D994-EA2A-0C78-002F-05D93F05E7AD}"/>
                </a:ext>
              </a:extLst>
            </p:cNvPr>
            <p:cNvGrpSpPr/>
            <p:nvPr/>
          </p:nvGrpSpPr>
          <p:grpSpPr>
            <a:xfrm>
              <a:off x="369676" y="243395"/>
              <a:ext cx="9166647" cy="1812940"/>
              <a:chOff x="284581" y="243395"/>
              <a:chExt cx="9166647" cy="1812940"/>
            </a:xfrm>
          </p:grpSpPr>
          <p:grpSp>
            <p:nvGrpSpPr>
              <p:cNvPr id="3" name="Groupe 2">
                <a:extLst>
                  <a:ext uri="{FF2B5EF4-FFF2-40B4-BE49-F238E27FC236}">
                    <a16:creationId xmlns:a16="http://schemas.microsoft.com/office/drawing/2014/main" id="{AD4BD857-F080-D4D3-F38E-B55F1C73C4D4}"/>
                  </a:ext>
                </a:extLst>
              </p:cNvPr>
              <p:cNvGrpSpPr/>
              <p:nvPr/>
            </p:nvGrpSpPr>
            <p:grpSpPr>
              <a:xfrm>
                <a:off x="284581" y="243395"/>
                <a:ext cx="6836656" cy="1812940"/>
                <a:chOff x="284580" y="243395"/>
                <a:chExt cx="9295476" cy="6173263"/>
              </a:xfrm>
            </p:grpSpPr>
            <p:sp>
              <p:nvSpPr>
                <p:cNvPr id="10" name="Rectangle : coins arrondis 9">
                  <a:extLst>
                    <a:ext uri="{FF2B5EF4-FFF2-40B4-BE49-F238E27FC236}">
                      <a16:creationId xmlns:a16="http://schemas.microsoft.com/office/drawing/2014/main" id="{F5554F7F-0550-DC80-074B-5ED3E1CF0D77}"/>
                    </a:ext>
                  </a:extLst>
                </p:cNvPr>
                <p:cNvSpPr/>
                <p:nvPr/>
              </p:nvSpPr>
              <p:spPr>
                <a:xfrm>
                  <a:off x="284580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glace</a:t>
                  </a:r>
                </a:p>
              </p:txBody>
            </p:sp>
            <p:sp>
              <p:nvSpPr>
                <p:cNvPr id="84" name="Rectangle : coins arrondis 83">
                  <a:extLst>
                    <a:ext uri="{FF2B5EF4-FFF2-40B4-BE49-F238E27FC236}">
                      <a16:creationId xmlns:a16="http://schemas.microsoft.com/office/drawing/2014/main" id="{96B8893E-8C40-0E1F-3ADA-452225AA9141}"/>
                    </a:ext>
                  </a:extLst>
                </p:cNvPr>
                <p:cNvSpPr/>
                <p:nvPr/>
              </p:nvSpPr>
              <p:spPr>
                <a:xfrm>
                  <a:off x="3460078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gouter</a:t>
                  </a:r>
                </a:p>
              </p:txBody>
            </p:sp>
            <p:sp>
              <p:nvSpPr>
                <p:cNvPr id="95" name="Rectangle : coins arrondis 94">
                  <a:extLst>
                    <a:ext uri="{FF2B5EF4-FFF2-40B4-BE49-F238E27FC236}">
                      <a16:creationId xmlns:a16="http://schemas.microsoft.com/office/drawing/2014/main" id="{3A49B013-6406-3AAF-1936-407DF80D2D35}"/>
                    </a:ext>
                  </a:extLst>
                </p:cNvPr>
                <p:cNvSpPr/>
                <p:nvPr/>
              </p:nvSpPr>
              <p:spPr>
                <a:xfrm>
                  <a:off x="6628056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guirlande</a:t>
                  </a:r>
                </a:p>
              </p:txBody>
            </p:sp>
            <p:sp>
              <p:nvSpPr>
                <p:cNvPr id="101" name="Rectangle : coins arrondis 100">
                  <a:extLst>
                    <a:ext uri="{FF2B5EF4-FFF2-40B4-BE49-F238E27FC236}">
                      <a16:creationId xmlns:a16="http://schemas.microsoft.com/office/drawing/2014/main" id="{C1AC2E81-4ADF-CD56-2E6E-EC904D3C31A2}"/>
                    </a:ext>
                  </a:extLst>
                </p:cNvPr>
                <p:cNvSpPr/>
                <p:nvPr/>
              </p:nvSpPr>
              <p:spPr>
                <a:xfrm>
                  <a:off x="3460078" y="3554602"/>
                  <a:ext cx="2952000" cy="2862056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gomme</a:t>
                  </a:r>
                </a:p>
              </p:txBody>
            </p:sp>
            <p:sp>
              <p:nvSpPr>
                <p:cNvPr id="107" name="Rectangle : coins arrondis 106">
                  <a:extLst>
                    <a:ext uri="{FF2B5EF4-FFF2-40B4-BE49-F238E27FC236}">
                      <a16:creationId xmlns:a16="http://schemas.microsoft.com/office/drawing/2014/main" id="{088CC6BE-DCA5-B310-FA9F-E2E52B05E05D}"/>
                    </a:ext>
                  </a:extLst>
                </p:cNvPr>
                <p:cNvSpPr/>
                <p:nvPr/>
              </p:nvSpPr>
              <p:spPr>
                <a:xfrm>
                  <a:off x="6628056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guêpe</a:t>
                  </a:r>
                </a:p>
              </p:txBody>
            </p:sp>
            <p:sp>
              <p:nvSpPr>
                <p:cNvPr id="113" name="Rectangle : coins arrondis 112">
                  <a:extLst>
                    <a:ext uri="{FF2B5EF4-FFF2-40B4-BE49-F238E27FC236}">
                      <a16:creationId xmlns:a16="http://schemas.microsoft.com/office/drawing/2014/main" id="{74353842-E46E-9240-3CED-F3F73456A63C}"/>
                    </a:ext>
                  </a:extLst>
                </p:cNvPr>
                <p:cNvSpPr/>
                <p:nvPr/>
              </p:nvSpPr>
              <p:spPr>
                <a:xfrm>
                  <a:off x="284580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glue</a:t>
                  </a:r>
                </a:p>
              </p:txBody>
            </p:sp>
          </p:grpSp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8AC43D6-F7F4-FD97-DE53-2F99AAB13568}"/>
                  </a:ext>
                </a:extLst>
              </p:cNvPr>
              <p:cNvSpPr/>
              <p:nvPr/>
            </p:nvSpPr>
            <p:spPr>
              <a:xfrm>
                <a:off x="7280085" y="243395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1920A05B-BC6B-E5D2-CB2F-E432A831D06F}"/>
                  </a:ext>
                </a:extLst>
              </p:cNvPr>
              <p:cNvSpPr/>
              <p:nvPr/>
            </p:nvSpPr>
            <p:spPr>
              <a:xfrm>
                <a:off x="7280085" y="1215818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</p:grpSp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0CA3527D-69E1-91C2-C6AE-6213D2A9F7BC}"/>
                </a:ext>
              </a:extLst>
            </p:cNvPr>
            <p:cNvGrpSpPr/>
            <p:nvPr/>
          </p:nvGrpSpPr>
          <p:grpSpPr>
            <a:xfrm>
              <a:off x="369676" y="2188241"/>
              <a:ext cx="9166647" cy="1812940"/>
              <a:chOff x="284581" y="243395"/>
              <a:chExt cx="9166647" cy="1812940"/>
            </a:xfrm>
          </p:grpSpPr>
          <p:grpSp>
            <p:nvGrpSpPr>
              <p:cNvPr id="14" name="Groupe 13">
                <a:extLst>
                  <a:ext uri="{FF2B5EF4-FFF2-40B4-BE49-F238E27FC236}">
                    <a16:creationId xmlns:a16="http://schemas.microsoft.com/office/drawing/2014/main" id="{CD4D8C0F-902A-7F99-D56B-88B5FB5DBCAF}"/>
                  </a:ext>
                </a:extLst>
              </p:cNvPr>
              <p:cNvGrpSpPr/>
              <p:nvPr/>
            </p:nvGrpSpPr>
            <p:grpSpPr>
              <a:xfrm>
                <a:off x="284581" y="243395"/>
                <a:ext cx="6836656" cy="1812940"/>
                <a:chOff x="284580" y="243395"/>
                <a:chExt cx="9295476" cy="6173263"/>
              </a:xfrm>
            </p:grpSpPr>
            <p:sp>
              <p:nvSpPr>
                <p:cNvPr id="17" name="Rectangle : coins arrondis 16">
                  <a:extLst>
                    <a:ext uri="{FF2B5EF4-FFF2-40B4-BE49-F238E27FC236}">
                      <a16:creationId xmlns:a16="http://schemas.microsoft.com/office/drawing/2014/main" id="{B17BB40D-6431-3AC9-508B-1BB74B6C2CB9}"/>
                    </a:ext>
                  </a:extLst>
                </p:cNvPr>
                <p:cNvSpPr/>
                <p:nvPr/>
              </p:nvSpPr>
              <p:spPr>
                <a:xfrm>
                  <a:off x="284580" y="243395"/>
                  <a:ext cx="2952000" cy="2862056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grimace</a:t>
                  </a: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F04EAD59-3266-6B73-0F8D-6B0F1B11BFF6}"/>
                    </a:ext>
                  </a:extLst>
                </p:cNvPr>
                <p:cNvSpPr/>
                <p:nvPr/>
              </p:nvSpPr>
              <p:spPr>
                <a:xfrm>
                  <a:off x="3460078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légume</a:t>
                  </a:r>
                </a:p>
              </p:txBody>
            </p:sp>
            <p:sp>
              <p:nvSpPr>
                <p:cNvPr id="19" name="Rectangle : coins arrondis 18">
                  <a:extLst>
                    <a:ext uri="{FF2B5EF4-FFF2-40B4-BE49-F238E27FC236}">
                      <a16:creationId xmlns:a16="http://schemas.microsoft.com/office/drawing/2014/main" id="{571CA956-2C94-350A-AB59-7558BE0FED9F}"/>
                    </a:ext>
                  </a:extLst>
                </p:cNvPr>
                <p:cNvSpPr/>
                <p:nvPr/>
              </p:nvSpPr>
              <p:spPr>
                <a:xfrm>
                  <a:off x="6628056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guépard</a:t>
                  </a:r>
                </a:p>
              </p:txBody>
            </p:sp>
            <p:sp>
              <p:nvSpPr>
                <p:cNvPr id="20" name="Rectangle : coins arrondis 19">
                  <a:extLst>
                    <a:ext uri="{FF2B5EF4-FFF2-40B4-BE49-F238E27FC236}">
                      <a16:creationId xmlns:a16="http://schemas.microsoft.com/office/drawing/2014/main" id="{ED101E0A-7910-2801-6833-CDBAF768674E}"/>
                    </a:ext>
                  </a:extLst>
                </p:cNvPr>
                <p:cNvSpPr/>
                <p:nvPr/>
              </p:nvSpPr>
              <p:spPr>
                <a:xfrm>
                  <a:off x="3460078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figure</a:t>
                  </a:r>
                </a:p>
              </p:txBody>
            </p:sp>
            <p:sp>
              <p:nvSpPr>
                <p:cNvPr id="21" name="Rectangle : coins arrondis 20">
                  <a:extLst>
                    <a:ext uri="{FF2B5EF4-FFF2-40B4-BE49-F238E27FC236}">
                      <a16:creationId xmlns:a16="http://schemas.microsoft.com/office/drawing/2014/main" id="{567121D7-F736-8FD4-C426-DFB9ADFE56C3}"/>
                    </a:ext>
                  </a:extLst>
                </p:cNvPr>
                <p:cNvSpPr/>
                <p:nvPr/>
              </p:nvSpPr>
              <p:spPr>
                <a:xfrm>
                  <a:off x="6628056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bague</a:t>
                  </a:r>
                </a:p>
              </p:txBody>
            </p:sp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EB83F3F-22CE-DF53-9336-502F0432FF0B}"/>
                    </a:ext>
                  </a:extLst>
                </p:cNvPr>
                <p:cNvSpPr/>
                <p:nvPr/>
              </p:nvSpPr>
              <p:spPr>
                <a:xfrm>
                  <a:off x="284580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grenouille</a:t>
                  </a:r>
                </a:p>
              </p:txBody>
            </p:sp>
          </p:grp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3E094993-D292-F7B3-B3D1-37A56437A6BB}"/>
                  </a:ext>
                </a:extLst>
              </p:cNvPr>
              <p:cNvSpPr/>
              <p:nvPr/>
            </p:nvSpPr>
            <p:spPr>
              <a:xfrm>
                <a:off x="7280085" y="243395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51E3CBFE-477D-5375-2756-D6429C74E65B}"/>
                  </a:ext>
                </a:extLst>
              </p:cNvPr>
              <p:cNvSpPr/>
              <p:nvPr/>
            </p:nvSpPr>
            <p:spPr>
              <a:xfrm>
                <a:off x="7280085" y="1215818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</p:grpSp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BFC4C87F-1D57-E7E5-AD3A-680D1D754168}"/>
                </a:ext>
              </a:extLst>
            </p:cNvPr>
            <p:cNvGrpSpPr/>
            <p:nvPr/>
          </p:nvGrpSpPr>
          <p:grpSpPr>
            <a:xfrm>
              <a:off x="369676" y="4133087"/>
              <a:ext cx="9166647" cy="1812940"/>
              <a:chOff x="284581" y="243395"/>
              <a:chExt cx="9166647" cy="1812940"/>
            </a:xfrm>
          </p:grpSpPr>
          <p:grpSp>
            <p:nvGrpSpPr>
              <p:cNvPr id="25" name="Groupe 24">
                <a:extLst>
                  <a:ext uri="{FF2B5EF4-FFF2-40B4-BE49-F238E27FC236}">
                    <a16:creationId xmlns:a16="http://schemas.microsoft.com/office/drawing/2014/main" id="{659CB31A-E82A-71A8-81DF-F0E509CCF3D1}"/>
                  </a:ext>
                </a:extLst>
              </p:cNvPr>
              <p:cNvGrpSpPr/>
              <p:nvPr/>
            </p:nvGrpSpPr>
            <p:grpSpPr>
              <a:xfrm>
                <a:off x="284581" y="243395"/>
                <a:ext cx="6836656" cy="1812940"/>
                <a:chOff x="284580" y="243395"/>
                <a:chExt cx="9295476" cy="6173263"/>
              </a:xfrm>
            </p:grpSpPr>
            <p:sp>
              <p:nvSpPr>
                <p:cNvPr id="28" name="Rectangle : coins arrondis 27">
                  <a:extLst>
                    <a:ext uri="{FF2B5EF4-FFF2-40B4-BE49-F238E27FC236}">
                      <a16:creationId xmlns:a16="http://schemas.microsoft.com/office/drawing/2014/main" id="{B34C1E25-2724-2675-EDAC-17C73528AEB5}"/>
                    </a:ext>
                  </a:extLst>
                </p:cNvPr>
                <p:cNvSpPr/>
                <p:nvPr/>
              </p:nvSpPr>
              <p:spPr>
                <a:xfrm>
                  <a:off x="284580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gâteau</a:t>
                  </a:r>
                </a:p>
              </p:txBody>
            </p:sp>
            <p:sp>
              <p:nvSpPr>
                <p:cNvPr id="29" name="Rectangle : coins arrondis 28">
                  <a:extLst>
                    <a:ext uri="{FF2B5EF4-FFF2-40B4-BE49-F238E27FC236}">
                      <a16:creationId xmlns:a16="http://schemas.microsoft.com/office/drawing/2014/main" id="{E73C13AB-38DD-DFE8-DE62-D3F53A794B52}"/>
                    </a:ext>
                  </a:extLst>
                </p:cNvPr>
                <p:cNvSpPr/>
                <p:nvPr/>
              </p:nvSpPr>
              <p:spPr>
                <a:xfrm>
                  <a:off x="3460078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virgule</a:t>
                  </a:r>
                </a:p>
              </p:txBody>
            </p:sp>
            <p:sp>
              <p:nvSpPr>
                <p:cNvPr id="30" name="Rectangle : coins arrondis 29">
                  <a:extLst>
                    <a:ext uri="{FF2B5EF4-FFF2-40B4-BE49-F238E27FC236}">
                      <a16:creationId xmlns:a16="http://schemas.microsoft.com/office/drawing/2014/main" id="{4F90A02D-5906-2BA4-8551-853433BB008F}"/>
                    </a:ext>
                  </a:extLst>
                </p:cNvPr>
                <p:cNvSpPr/>
                <p:nvPr/>
              </p:nvSpPr>
              <p:spPr>
                <a:xfrm>
                  <a:off x="6628056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2800" dirty="0">
                    <a:solidFill>
                      <a:schemeClr val="tx1"/>
                    </a:solidFill>
                    <a:latin typeface="Andika french compact" panose="02000000000000000000" pitchFamily="2" charset="0"/>
                    <a:ea typeface="Andika french compact" panose="02000000000000000000" pitchFamily="2" charset="0"/>
                    <a:cs typeface="Andika french compact" panose="02000000000000000000" pitchFamily="2" charset="0"/>
                  </a:endParaRPr>
                </a:p>
              </p:txBody>
            </p:sp>
            <p:sp>
              <p:nvSpPr>
                <p:cNvPr id="31" name="Rectangle : coins arrondis 30">
                  <a:extLst>
                    <a:ext uri="{FF2B5EF4-FFF2-40B4-BE49-F238E27FC236}">
                      <a16:creationId xmlns:a16="http://schemas.microsoft.com/office/drawing/2014/main" id="{5112D111-3E23-393A-D436-7D9F310F4013}"/>
                    </a:ext>
                  </a:extLst>
                </p:cNvPr>
                <p:cNvSpPr/>
                <p:nvPr/>
              </p:nvSpPr>
              <p:spPr>
                <a:xfrm>
                  <a:off x="3460078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garçon</a:t>
                  </a:r>
                </a:p>
              </p:txBody>
            </p:sp>
            <p:sp>
              <p:nvSpPr>
                <p:cNvPr id="32" name="Rectangle : coins arrondis 31">
                  <a:extLst>
                    <a:ext uri="{FF2B5EF4-FFF2-40B4-BE49-F238E27FC236}">
                      <a16:creationId xmlns:a16="http://schemas.microsoft.com/office/drawing/2014/main" id="{DBAB8191-D2BA-3E5A-38DA-CBA810068301}"/>
                    </a:ext>
                  </a:extLst>
                </p:cNvPr>
                <p:cNvSpPr/>
                <p:nvPr/>
              </p:nvSpPr>
              <p:spPr>
                <a:xfrm>
                  <a:off x="6628056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2800" dirty="0">
                    <a:solidFill>
                      <a:schemeClr val="tx1"/>
                    </a:solidFill>
                    <a:latin typeface="Andika french compact" panose="02000000000000000000" pitchFamily="2" charset="0"/>
                    <a:ea typeface="Andika french compact" panose="02000000000000000000" pitchFamily="2" charset="0"/>
                    <a:cs typeface="Andika french compact" panose="02000000000000000000" pitchFamily="2" charset="0"/>
                  </a:endParaRPr>
                </a:p>
              </p:txBody>
            </p:sp>
            <p:sp>
              <p:nvSpPr>
                <p:cNvPr id="33" name="Rectangle : coins arrondis 32">
                  <a:extLst>
                    <a:ext uri="{FF2B5EF4-FFF2-40B4-BE49-F238E27FC236}">
                      <a16:creationId xmlns:a16="http://schemas.microsoft.com/office/drawing/2014/main" id="{E14C4561-AEC7-FA00-CE8C-0B921448A761}"/>
                    </a:ext>
                  </a:extLst>
                </p:cNvPr>
                <p:cNvSpPr/>
                <p:nvPr/>
              </p:nvSpPr>
              <p:spPr>
                <a:xfrm>
                  <a:off x="284580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galette</a:t>
                  </a:r>
                </a:p>
              </p:txBody>
            </p:sp>
          </p:grp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5243CA6E-0D76-61E8-3E15-308644A42EB8}"/>
                  </a:ext>
                </a:extLst>
              </p:cNvPr>
              <p:cNvSpPr/>
              <p:nvPr/>
            </p:nvSpPr>
            <p:spPr>
              <a:xfrm>
                <a:off x="7280085" y="243395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77EB21B3-830E-4F5A-729D-A17DF4AEA618}"/>
                  </a:ext>
                </a:extLst>
              </p:cNvPr>
              <p:cNvSpPr/>
              <p:nvPr/>
            </p:nvSpPr>
            <p:spPr>
              <a:xfrm>
                <a:off x="7280085" y="1215818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</p:grpSp>
        <p:grpSp>
          <p:nvGrpSpPr>
            <p:cNvPr id="34" name="Groupe 33">
              <a:extLst>
                <a:ext uri="{FF2B5EF4-FFF2-40B4-BE49-F238E27FC236}">
                  <a16:creationId xmlns:a16="http://schemas.microsoft.com/office/drawing/2014/main" id="{146F9320-A316-88B0-B5FA-213A91CF8951}"/>
                </a:ext>
              </a:extLst>
            </p:cNvPr>
            <p:cNvGrpSpPr/>
            <p:nvPr/>
          </p:nvGrpSpPr>
          <p:grpSpPr>
            <a:xfrm>
              <a:off x="369676" y="6077933"/>
              <a:ext cx="9166647" cy="1812940"/>
              <a:chOff x="284581" y="243395"/>
              <a:chExt cx="9166647" cy="1812940"/>
            </a:xfrm>
          </p:grpSpPr>
          <p:grpSp>
            <p:nvGrpSpPr>
              <p:cNvPr id="35" name="Groupe 34">
                <a:extLst>
                  <a:ext uri="{FF2B5EF4-FFF2-40B4-BE49-F238E27FC236}">
                    <a16:creationId xmlns:a16="http://schemas.microsoft.com/office/drawing/2014/main" id="{3FE2B1A8-6AFD-A38A-92CE-1325323BC35D}"/>
                  </a:ext>
                </a:extLst>
              </p:cNvPr>
              <p:cNvGrpSpPr/>
              <p:nvPr/>
            </p:nvGrpSpPr>
            <p:grpSpPr>
              <a:xfrm>
                <a:off x="284581" y="243395"/>
                <a:ext cx="6836656" cy="1812940"/>
                <a:chOff x="284580" y="243395"/>
                <a:chExt cx="9295476" cy="6173263"/>
              </a:xfrm>
            </p:grpSpPr>
            <p:sp>
              <p:nvSpPr>
                <p:cNvPr id="38" name="Rectangle : coins arrondis 37">
                  <a:extLst>
                    <a:ext uri="{FF2B5EF4-FFF2-40B4-BE49-F238E27FC236}">
                      <a16:creationId xmlns:a16="http://schemas.microsoft.com/office/drawing/2014/main" id="{18EAD824-68E8-E82B-D6F9-F7C1D7A884DE}"/>
                    </a:ext>
                  </a:extLst>
                </p:cNvPr>
                <p:cNvSpPr/>
                <p:nvPr/>
              </p:nvSpPr>
              <p:spPr>
                <a:xfrm>
                  <a:off x="284580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cigale</a:t>
                  </a:r>
                </a:p>
              </p:txBody>
            </p:sp>
            <p:sp>
              <p:nvSpPr>
                <p:cNvPr id="39" name="Rectangle : coins arrondis 38">
                  <a:extLst>
                    <a:ext uri="{FF2B5EF4-FFF2-40B4-BE49-F238E27FC236}">
                      <a16:creationId xmlns:a16="http://schemas.microsoft.com/office/drawing/2014/main" id="{42D97F02-EC40-43DE-C7F8-F451E1282492}"/>
                    </a:ext>
                  </a:extLst>
                </p:cNvPr>
                <p:cNvSpPr/>
                <p:nvPr/>
              </p:nvSpPr>
              <p:spPr>
                <a:xfrm>
                  <a:off x="3460078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galet</a:t>
                  </a:r>
                </a:p>
              </p:txBody>
            </p:sp>
            <p:sp>
              <p:nvSpPr>
                <p:cNvPr id="40" name="Rectangle : coins arrondis 39">
                  <a:extLst>
                    <a:ext uri="{FF2B5EF4-FFF2-40B4-BE49-F238E27FC236}">
                      <a16:creationId xmlns:a16="http://schemas.microsoft.com/office/drawing/2014/main" id="{1F3C63B6-EA21-6B1F-0B6E-15625FDA820B}"/>
                    </a:ext>
                  </a:extLst>
                </p:cNvPr>
                <p:cNvSpPr/>
                <p:nvPr/>
              </p:nvSpPr>
              <p:spPr>
                <a:xfrm>
                  <a:off x="6628056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2800" dirty="0">
                    <a:solidFill>
                      <a:schemeClr val="tx1"/>
                    </a:solidFill>
                    <a:latin typeface="Andika french compact" panose="02000000000000000000" pitchFamily="2" charset="0"/>
                    <a:ea typeface="Andika french compact" panose="02000000000000000000" pitchFamily="2" charset="0"/>
                    <a:cs typeface="Andika french compact" panose="02000000000000000000" pitchFamily="2" charset="0"/>
                  </a:endParaRPr>
                </a:p>
              </p:txBody>
            </p:sp>
            <p:sp>
              <p:nvSpPr>
                <p:cNvPr id="41" name="Rectangle : coins arrondis 40">
                  <a:extLst>
                    <a:ext uri="{FF2B5EF4-FFF2-40B4-BE49-F238E27FC236}">
                      <a16:creationId xmlns:a16="http://schemas.microsoft.com/office/drawing/2014/main" id="{95E7F77A-CDB6-ACB9-3858-7E7A7E50F27B}"/>
                    </a:ext>
                  </a:extLst>
                </p:cNvPr>
                <p:cNvSpPr/>
                <p:nvPr/>
              </p:nvSpPr>
              <p:spPr>
                <a:xfrm>
                  <a:off x="3460078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guitare</a:t>
                  </a:r>
                </a:p>
              </p:txBody>
            </p:sp>
            <p:sp>
              <p:nvSpPr>
                <p:cNvPr id="42" name="Rectangle : coins arrondis 41">
                  <a:extLst>
                    <a:ext uri="{FF2B5EF4-FFF2-40B4-BE49-F238E27FC236}">
                      <a16:creationId xmlns:a16="http://schemas.microsoft.com/office/drawing/2014/main" id="{0B23CF76-AD54-E6A4-C745-E781B725B85A}"/>
                    </a:ext>
                  </a:extLst>
                </p:cNvPr>
                <p:cNvSpPr/>
                <p:nvPr/>
              </p:nvSpPr>
              <p:spPr>
                <a:xfrm>
                  <a:off x="6628056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2800" dirty="0">
                    <a:solidFill>
                      <a:schemeClr val="tx1"/>
                    </a:solidFill>
                    <a:latin typeface="Andika french compact" panose="02000000000000000000" pitchFamily="2" charset="0"/>
                    <a:ea typeface="Andika french compact" panose="02000000000000000000" pitchFamily="2" charset="0"/>
                    <a:cs typeface="Andika french compact" panose="02000000000000000000" pitchFamily="2" charset="0"/>
                  </a:endParaRPr>
                </a:p>
              </p:txBody>
            </p:sp>
            <p:sp>
              <p:nvSpPr>
                <p:cNvPr id="43" name="Rectangle : coins arrondis 42">
                  <a:extLst>
                    <a:ext uri="{FF2B5EF4-FFF2-40B4-BE49-F238E27FC236}">
                      <a16:creationId xmlns:a16="http://schemas.microsoft.com/office/drawing/2014/main" id="{EC9869E2-384B-93CB-4DDA-1943C273724F}"/>
                    </a:ext>
                  </a:extLst>
                </p:cNvPr>
                <p:cNvSpPr/>
                <p:nvPr/>
              </p:nvSpPr>
              <p:spPr>
                <a:xfrm>
                  <a:off x="284580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gorille</a:t>
                  </a:r>
                </a:p>
              </p:txBody>
            </p:sp>
          </p:grpSp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A3C53FF4-AADB-F5DB-CCFD-D90CD104642C}"/>
                  </a:ext>
                </a:extLst>
              </p:cNvPr>
              <p:cNvSpPr/>
              <p:nvPr/>
            </p:nvSpPr>
            <p:spPr>
              <a:xfrm>
                <a:off x="7280085" y="243395"/>
                <a:ext cx="2171143" cy="840516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  <p:sp>
            <p:nvSpPr>
              <p:cNvPr id="37" name="Rectangle : coins arrondis 36">
                <a:extLst>
                  <a:ext uri="{FF2B5EF4-FFF2-40B4-BE49-F238E27FC236}">
                    <a16:creationId xmlns:a16="http://schemas.microsoft.com/office/drawing/2014/main" id="{44D8E050-87C5-7983-D7BA-874A1A9BB1F9}"/>
                  </a:ext>
                </a:extLst>
              </p:cNvPr>
              <p:cNvSpPr/>
              <p:nvPr/>
            </p:nvSpPr>
            <p:spPr>
              <a:xfrm>
                <a:off x="7280085" y="1215818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</p:grpSp>
      </p:grpSp>
      <p:grpSp>
        <p:nvGrpSpPr>
          <p:cNvPr id="157" name="Groupe 156">
            <a:extLst>
              <a:ext uri="{FF2B5EF4-FFF2-40B4-BE49-F238E27FC236}">
                <a16:creationId xmlns:a16="http://schemas.microsoft.com/office/drawing/2014/main" id="{2B5EE2A8-30BD-9151-9611-07AC4AC63050}"/>
              </a:ext>
            </a:extLst>
          </p:cNvPr>
          <p:cNvGrpSpPr/>
          <p:nvPr/>
        </p:nvGrpSpPr>
        <p:grpSpPr>
          <a:xfrm>
            <a:off x="2056917" y="606338"/>
            <a:ext cx="7784569" cy="6077174"/>
            <a:chOff x="2114973" y="606338"/>
            <a:chExt cx="7784569" cy="6077174"/>
          </a:xfrm>
        </p:grpSpPr>
        <p:grpSp>
          <p:nvGrpSpPr>
            <p:cNvPr id="86" name="Groupe 85">
              <a:extLst>
                <a:ext uri="{FF2B5EF4-FFF2-40B4-BE49-F238E27FC236}">
                  <a16:creationId xmlns:a16="http://schemas.microsoft.com/office/drawing/2014/main" id="{6DAB35C4-D6FF-A411-7B03-D2F58474E510}"/>
                </a:ext>
              </a:extLst>
            </p:cNvPr>
            <p:cNvGrpSpPr/>
            <p:nvPr/>
          </p:nvGrpSpPr>
          <p:grpSpPr>
            <a:xfrm>
              <a:off x="2114973" y="606338"/>
              <a:ext cx="421156" cy="6077174"/>
              <a:chOff x="2035990" y="606338"/>
              <a:chExt cx="421156" cy="6077174"/>
            </a:xfrm>
          </p:grpSpPr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57059AC7-9605-CC8F-E679-EEB86255944A}"/>
                  </a:ext>
                </a:extLst>
              </p:cNvPr>
              <p:cNvSpPr txBox="1"/>
              <p:nvPr/>
            </p:nvSpPr>
            <p:spPr>
              <a:xfrm>
                <a:off x="2038442" y="60633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D20</a:t>
                </a:r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2ABA1222-EE09-9B66-81DF-A74E8DEE177B}"/>
                  </a:ext>
                </a:extLst>
              </p:cNvPr>
              <p:cNvSpPr txBox="1"/>
              <p:nvPr/>
            </p:nvSpPr>
            <p:spPr>
              <a:xfrm>
                <a:off x="2038442" y="143904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D20</a:t>
                </a:r>
              </a:p>
            </p:txBody>
          </p:sp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0C277199-04B1-F421-410E-1155E7884198}"/>
                  </a:ext>
                </a:extLst>
              </p:cNvPr>
              <p:cNvSpPr txBox="1"/>
              <p:nvPr/>
            </p:nvSpPr>
            <p:spPr>
              <a:xfrm>
                <a:off x="2038442" y="228198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D20</a:t>
                </a:r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DC7D5D75-B0FE-AF43-FA00-965E6289DD1D}"/>
                  </a:ext>
                </a:extLst>
              </p:cNvPr>
              <p:cNvSpPr txBox="1"/>
              <p:nvPr/>
            </p:nvSpPr>
            <p:spPr>
              <a:xfrm>
                <a:off x="2038442" y="311469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D20</a:t>
                </a:r>
              </a:p>
            </p:txBody>
          </p:sp>
          <p:sp>
            <p:nvSpPr>
              <p:cNvPr id="81" name="ZoneTexte 80">
                <a:extLst>
                  <a:ext uri="{FF2B5EF4-FFF2-40B4-BE49-F238E27FC236}">
                    <a16:creationId xmlns:a16="http://schemas.microsoft.com/office/drawing/2014/main" id="{010AD3E1-FFB1-B0AE-AE57-462FC82D86CD}"/>
                  </a:ext>
                </a:extLst>
              </p:cNvPr>
              <p:cNvSpPr txBox="1"/>
              <p:nvPr/>
            </p:nvSpPr>
            <p:spPr>
              <a:xfrm>
                <a:off x="2035990" y="393802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D20</a:t>
                </a:r>
              </a:p>
            </p:txBody>
          </p:sp>
          <p:sp>
            <p:nvSpPr>
              <p:cNvPr id="82" name="ZoneTexte 81">
                <a:extLst>
                  <a:ext uri="{FF2B5EF4-FFF2-40B4-BE49-F238E27FC236}">
                    <a16:creationId xmlns:a16="http://schemas.microsoft.com/office/drawing/2014/main" id="{A3A1A35A-3A75-DD96-2CEC-2B0C9F64B025}"/>
                  </a:ext>
                </a:extLst>
              </p:cNvPr>
              <p:cNvSpPr txBox="1"/>
              <p:nvPr/>
            </p:nvSpPr>
            <p:spPr>
              <a:xfrm>
                <a:off x="2035990" y="4770732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D20</a:t>
                </a:r>
              </a:p>
            </p:txBody>
          </p:sp>
          <p:sp>
            <p:nvSpPr>
              <p:cNvPr id="83" name="ZoneTexte 82">
                <a:extLst>
                  <a:ext uri="{FF2B5EF4-FFF2-40B4-BE49-F238E27FC236}">
                    <a16:creationId xmlns:a16="http://schemas.microsoft.com/office/drawing/2014/main" id="{DB5E38BC-2D9E-3D95-3431-894DB7352C5D}"/>
                  </a:ext>
                </a:extLst>
              </p:cNvPr>
              <p:cNvSpPr txBox="1"/>
              <p:nvPr/>
            </p:nvSpPr>
            <p:spPr>
              <a:xfrm>
                <a:off x="2035990" y="5604584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D20</a:t>
                </a:r>
              </a:p>
            </p:txBody>
          </p:sp>
          <p:sp>
            <p:nvSpPr>
              <p:cNvPr id="85" name="ZoneTexte 84">
                <a:extLst>
                  <a:ext uri="{FF2B5EF4-FFF2-40B4-BE49-F238E27FC236}">
                    <a16:creationId xmlns:a16="http://schemas.microsoft.com/office/drawing/2014/main" id="{7BA7BB0A-59F6-704E-2611-8E4CA7A11B06}"/>
                  </a:ext>
                </a:extLst>
              </p:cNvPr>
              <p:cNvSpPr txBox="1"/>
              <p:nvPr/>
            </p:nvSpPr>
            <p:spPr>
              <a:xfrm>
                <a:off x="2035990" y="6437291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D20</a:t>
                </a:r>
              </a:p>
            </p:txBody>
          </p:sp>
        </p:grpSp>
        <p:grpSp>
          <p:nvGrpSpPr>
            <p:cNvPr id="87" name="Groupe 86">
              <a:extLst>
                <a:ext uri="{FF2B5EF4-FFF2-40B4-BE49-F238E27FC236}">
                  <a16:creationId xmlns:a16="http://schemas.microsoft.com/office/drawing/2014/main" id="{6D3A6963-EB5E-9A66-AB43-B06E77103985}"/>
                </a:ext>
              </a:extLst>
            </p:cNvPr>
            <p:cNvGrpSpPr/>
            <p:nvPr/>
          </p:nvGrpSpPr>
          <p:grpSpPr>
            <a:xfrm>
              <a:off x="4573640" y="606338"/>
              <a:ext cx="421156" cy="6077174"/>
              <a:chOff x="2035990" y="606338"/>
              <a:chExt cx="421156" cy="6077174"/>
            </a:xfrm>
          </p:grpSpPr>
          <p:sp>
            <p:nvSpPr>
              <p:cNvPr id="88" name="ZoneTexte 87">
                <a:extLst>
                  <a:ext uri="{FF2B5EF4-FFF2-40B4-BE49-F238E27FC236}">
                    <a16:creationId xmlns:a16="http://schemas.microsoft.com/office/drawing/2014/main" id="{43047905-F1E4-A859-CDF9-4FB784FA4980}"/>
                  </a:ext>
                </a:extLst>
              </p:cNvPr>
              <p:cNvSpPr txBox="1"/>
              <p:nvPr/>
            </p:nvSpPr>
            <p:spPr>
              <a:xfrm>
                <a:off x="2038442" y="60633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D20</a:t>
                </a:r>
              </a:p>
            </p:txBody>
          </p:sp>
          <p:sp>
            <p:nvSpPr>
              <p:cNvPr id="89" name="ZoneTexte 88">
                <a:extLst>
                  <a:ext uri="{FF2B5EF4-FFF2-40B4-BE49-F238E27FC236}">
                    <a16:creationId xmlns:a16="http://schemas.microsoft.com/office/drawing/2014/main" id="{6B10D0BB-5804-2108-53E2-CB8BD7656E22}"/>
                  </a:ext>
                </a:extLst>
              </p:cNvPr>
              <p:cNvSpPr txBox="1"/>
              <p:nvPr/>
            </p:nvSpPr>
            <p:spPr>
              <a:xfrm>
                <a:off x="2038442" y="143904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D20</a:t>
                </a:r>
              </a:p>
            </p:txBody>
          </p:sp>
          <p:sp>
            <p:nvSpPr>
              <p:cNvPr id="90" name="ZoneTexte 89">
                <a:extLst>
                  <a:ext uri="{FF2B5EF4-FFF2-40B4-BE49-F238E27FC236}">
                    <a16:creationId xmlns:a16="http://schemas.microsoft.com/office/drawing/2014/main" id="{CD5EC8E2-C249-1B8E-6E2A-956E5CF9FB69}"/>
                  </a:ext>
                </a:extLst>
              </p:cNvPr>
              <p:cNvSpPr txBox="1"/>
              <p:nvPr/>
            </p:nvSpPr>
            <p:spPr>
              <a:xfrm>
                <a:off x="2038442" y="228198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D20</a:t>
                </a:r>
              </a:p>
            </p:txBody>
          </p:sp>
          <p:sp>
            <p:nvSpPr>
              <p:cNvPr id="91" name="ZoneTexte 90">
                <a:extLst>
                  <a:ext uri="{FF2B5EF4-FFF2-40B4-BE49-F238E27FC236}">
                    <a16:creationId xmlns:a16="http://schemas.microsoft.com/office/drawing/2014/main" id="{DADC77D7-1D98-C768-EA9A-20C8F16AA362}"/>
                  </a:ext>
                </a:extLst>
              </p:cNvPr>
              <p:cNvSpPr txBox="1"/>
              <p:nvPr/>
            </p:nvSpPr>
            <p:spPr>
              <a:xfrm>
                <a:off x="2038442" y="311469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D20</a:t>
                </a:r>
              </a:p>
            </p:txBody>
          </p:sp>
          <p:sp>
            <p:nvSpPr>
              <p:cNvPr id="92" name="ZoneTexte 91">
                <a:extLst>
                  <a:ext uri="{FF2B5EF4-FFF2-40B4-BE49-F238E27FC236}">
                    <a16:creationId xmlns:a16="http://schemas.microsoft.com/office/drawing/2014/main" id="{A13CE625-5915-0899-D97C-255BABE1A4EC}"/>
                  </a:ext>
                </a:extLst>
              </p:cNvPr>
              <p:cNvSpPr txBox="1"/>
              <p:nvPr/>
            </p:nvSpPr>
            <p:spPr>
              <a:xfrm>
                <a:off x="2035990" y="393802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D20</a:t>
                </a:r>
              </a:p>
            </p:txBody>
          </p:sp>
          <p:sp>
            <p:nvSpPr>
              <p:cNvPr id="93" name="ZoneTexte 92">
                <a:extLst>
                  <a:ext uri="{FF2B5EF4-FFF2-40B4-BE49-F238E27FC236}">
                    <a16:creationId xmlns:a16="http://schemas.microsoft.com/office/drawing/2014/main" id="{F1A9D7BB-D3C3-1B5F-DA73-4B25C4612BD8}"/>
                  </a:ext>
                </a:extLst>
              </p:cNvPr>
              <p:cNvSpPr txBox="1"/>
              <p:nvPr/>
            </p:nvSpPr>
            <p:spPr>
              <a:xfrm>
                <a:off x="2035990" y="4770732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D20</a:t>
                </a:r>
              </a:p>
            </p:txBody>
          </p:sp>
          <p:sp>
            <p:nvSpPr>
              <p:cNvPr id="94" name="ZoneTexte 93">
                <a:extLst>
                  <a:ext uri="{FF2B5EF4-FFF2-40B4-BE49-F238E27FC236}">
                    <a16:creationId xmlns:a16="http://schemas.microsoft.com/office/drawing/2014/main" id="{0217BD6D-22B1-1DE6-5F30-D220A57F236B}"/>
                  </a:ext>
                </a:extLst>
              </p:cNvPr>
              <p:cNvSpPr txBox="1"/>
              <p:nvPr/>
            </p:nvSpPr>
            <p:spPr>
              <a:xfrm>
                <a:off x="2035990" y="5604584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D20</a:t>
                </a:r>
              </a:p>
            </p:txBody>
          </p:sp>
          <p:sp>
            <p:nvSpPr>
              <p:cNvPr id="96" name="ZoneTexte 95">
                <a:extLst>
                  <a:ext uri="{FF2B5EF4-FFF2-40B4-BE49-F238E27FC236}">
                    <a16:creationId xmlns:a16="http://schemas.microsoft.com/office/drawing/2014/main" id="{C85081E9-0A63-2989-1770-945077D02C88}"/>
                  </a:ext>
                </a:extLst>
              </p:cNvPr>
              <p:cNvSpPr txBox="1"/>
              <p:nvPr/>
            </p:nvSpPr>
            <p:spPr>
              <a:xfrm>
                <a:off x="2035990" y="6437291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D20</a:t>
                </a:r>
              </a:p>
            </p:txBody>
          </p:sp>
        </p:grpSp>
        <p:grpSp>
          <p:nvGrpSpPr>
            <p:cNvPr id="97" name="Groupe 96">
              <a:extLst>
                <a:ext uri="{FF2B5EF4-FFF2-40B4-BE49-F238E27FC236}">
                  <a16:creationId xmlns:a16="http://schemas.microsoft.com/office/drawing/2014/main" id="{2140C267-96F1-3ECF-7230-D8AA4AEB0AE8}"/>
                </a:ext>
              </a:extLst>
            </p:cNvPr>
            <p:cNvGrpSpPr/>
            <p:nvPr/>
          </p:nvGrpSpPr>
          <p:grpSpPr>
            <a:xfrm>
              <a:off x="7022984" y="606338"/>
              <a:ext cx="421156" cy="6077174"/>
              <a:chOff x="2035990" y="606338"/>
              <a:chExt cx="421156" cy="6077174"/>
            </a:xfrm>
          </p:grpSpPr>
          <p:sp>
            <p:nvSpPr>
              <p:cNvPr id="98" name="ZoneTexte 97">
                <a:extLst>
                  <a:ext uri="{FF2B5EF4-FFF2-40B4-BE49-F238E27FC236}">
                    <a16:creationId xmlns:a16="http://schemas.microsoft.com/office/drawing/2014/main" id="{B444421D-231A-CF71-5725-3E4A914A6769}"/>
                  </a:ext>
                </a:extLst>
              </p:cNvPr>
              <p:cNvSpPr txBox="1"/>
              <p:nvPr/>
            </p:nvSpPr>
            <p:spPr>
              <a:xfrm>
                <a:off x="2038442" y="60633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D20</a:t>
                </a:r>
              </a:p>
            </p:txBody>
          </p:sp>
          <p:sp>
            <p:nvSpPr>
              <p:cNvPr id="99" name="ZoneTexte 98">
                <a:extLst>
                  <a:ext uri="{FF2B5EF4-FFF2-40B4-BE49-F238E27FC236}">
                    <a16:creationId xmlns:a16="http://schemas.microsoft.com/office/drawing/2014/main" id="{79192CF7-7EB9-C29E-7087-6F4BC9AE96B5}"/>
                  </a:ext>
                </a:extLst>
              </p:cNvPr>
              <p:cNvSpPr txBox="1"/>
              <p:nvPr/>
            </p:nvSpPr>
            <p:spPr>
              <a:xfrm>
                <a:off x="2038442" y="143904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D20</a:t>
                </a:r>
              </a:p>
            </p:txBody>
          </p:sp>
          <p:sp>
            <p:nvSpPr>
              <p:cNvPr id="100" name="ZoneTexte 99">
                <a:extLst>
                  <a:ext uri="{FF2B5EF4-FFF2-40B4-BE49-F238E27FC236}">
                    <a16:creationId xmlns:a16="http://schemas.microsoft.com/office/drawing/2014/main" id="{A218465A-DB38-6BE6-D6E8-34DF27EE229D}"/>
                  </a:ext>
                </a:extLst>
              </p:cNvPr>
              <p:cNvSpPr txBox="1"/>
              <p:nvPr/>
            </p:nvSpPr>
            <p:spPr>
              <a:xfrm>
                <a:off x="2038442" y="228198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D20</a:t>
                </a:r>
              </a:p>
            </p:txBody>
          </p:sp>
          <p:sp>
            <p:nvSpPr>
              <p:cNvPr id="102" name="ZoneTexte 101">
                <a:extLst>
                  <a:ext uri="{FF2B5EF4-FFF2-40B4-BE49-F238E27FC236}">
                    <a16:creationId xmlns:a16="http://schemas.microsoft.com/office/drawing/2014/main" id="{3CBC93E2-6B85-B2D7-974F-DD0854ECD40F}"/>
                  </a:ext>
                </a:extLst>
              </p:cNvPr>
              <p:cNvSpPr txBox="1"/>
              <p:nvPr/>
            </p:nvSpPr>
            <p:spPr>
              <a:xfrm>
                <a:off x="2038442" y="311469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D20</a:t>
                </a:r>
              </a:p>
            </p:txBody>
          </p:sp>
          <p:sp>
            <p:nvSpPr>
              <p:cNvPr id="103" name="ZoneTexte 102">
                <a:extLst>
                  <a:ext uri="{FF2B5EF4-FFF2-40B4-BE49-F238E27FC236}">
                    <a16:creationId xmlns:a16="http://schemas.microsoft.com/office/drawing/2014/main" id="{A93BFEC9-F17A-2085-0CFD-CE7A35B2310A}"/>
                  </a:ext>
                </a:extLst>
              </p:cNvPr>
              <p:cNvSpPr txBox="1"/>
              <p:nvPr/>
            </p:nvSpPr>
            <p:spPr>
              <a:xfrm>
                <a:off x="2035990" y="393802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D20</a:t>
                </a:r>
              </a:p>
            </p:txBody>
          </p:sp>
          <p:sp>
            <p:nvSpPr>
              <p:cNvPr id="104" name="ZoneTexte 103">
                <a:extLst>
                  <a:ext uri="{FF2B5EF4-FFF2-40B4-BE49-F238E27FC236}">
                    <a16:creationId xmlns:a16="http://schemas.microsoft.com/office/drawing/2014/main" id="{EA45E877-85AF-6C4E-9A3C-9EDA0E5C41FC}"/>
                  </a:ext>
                </a:extLst>
              </p:cNvPr>
              <p:cNvSpPr txBox="1"/>
              <p:nvPr/>
            </p:nvSpPr>
            <p:spPr>
              <a:xfrm>
                <a:off x="2035990" y="4770732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D20</a:t>
                </a:r>
              </a:p>
            </p:txBody>
          </p:sp>
          <p:sp>
            <p:nvSpPr>
              <p:cNvPr id="105" name="ZoneTexte 104">
                <a:extLst>
                  <a:ext uri="{FF2B5EF4-FFF2-40B4-BE49-F238E27FC236}">
                    <a16:creationId xmlns:a16="http://schemas.microsoft.com/office/drawing/2014/main" id="{27E32F93-1ACA-6977-93DC-6F8BD6466EC2}"/>
                  </a:ext>
                </a:extLst>
              </p:cNvPr>
              <p:cNvSpPr txBox="1"/>
              <p:nvPr/>
            </p:nvSpPr>
            <p:spPr>
              <a:xfrm>
                <a:off x="2035990" y="5604584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D20</a:t>
                </a:r>
              </a:p>
            </p:txBody>
          </p:sp>
          <p:sp>
            <p:nvSpPr>
              <p:cNvPr id="106" name="ZoneTexte 105">
                <a:extLst>
                  <a:ext uri="{FF2B5EF4-FFF2-40B4-BE49-F238E27FC236}">
                    <a16:creationId xmlns:a16="http://schemas.microsoft.com/office/drawing/2014/main" id="{07FE336B-97CC-BF4C-4756-8FCE64931D16}"/>
                  </a:ext>
                </a:extLst>
              </p:cNvPr>
              <p:cNvSpPr txBox="1"/>
              <p:nvPr/>
            </p:nvSpPr>
            <p:spPr>
              <a:xfrm>
                <a:off x="2035990" y="6437291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D20</a:t>
                </a:r>
              </a:p>
            </p:txBody>
          </p:sp>
        </p:grpSp>
        <p:grpSp>
          <p:nvGrpSpPr>
            <p:cNvPr id="108" name="Groupe 107">
              <a:extLst>
                <a:ext uri="{FF2B5EF4-FFF2-40B4-BE49-F238E27FC236}">
                  <a16:creationId xmlns:a16="http://schemas.microsoft.com/office/drawing/2014/main" id="{BC557065-6DCB-9E98-EBE5-A400146AD94D}"/>
                </a:ext>
              </a:extLst>
            </p:cNvPr>
            <p:cNvGrpSpPr/>
            <p:nvPr/>
          </p:nvGrpSpPr>
          <p:grpSpPr>
            <a:xfrm>
              <a:off x="9478386" y="606338"/>
              <a:ext cx="421156" cy="6077174"/>
              <a:chOff x="2035990" y="606338"/>
              <a:chExt cx="421156" cy="6077174"/>
            </a:xfrm>
          </p:grpSpPr>
          <p:sp>
            <p:nvSpPr>
              <p:cNvPr id="109" name="ZoneTexte 108">
                <a:extLst>
                  <a:ext uri="{FF2B5EF4-FFF2-40B4-BE49-F238E27FC236}">
                    <a16:creationId xmlns:a16="http://schemas.microsoft.com/office/drawing/2014/main" id="{37EC9477-1BC1-22BC-2CB7-F5553D5364FE}"/>
                  </a:ext>
                </a:extLst>
              </p:cNvPr>
              <p:cNvSpPr txBox="1"/>
              <p:nvPr/>
            </p:nvSpPr>
            <p:spPr>
              <a:xfrm>
                <a:off x="2038442" y="60633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D20</a:t>
                </a:r>
              </a:p>
            </p:txBody>
          </p:sp>
          <p:sp>
            <p:nvSpPr>
              <p:cNvPr id="110" name="ZoneTexte 109">
                <a:extLst>
                  <a:ext uri="{FF2B5EF4-FFF2-40B4-BE49-F238E27FC236}">
                    <a16:creationId xmlns:a16="http://schemas.microsoft.com/office/drawing/2014/main" id="{7868A913-9BC6-0509-8119-E5D31299D75B}"/>
                  </a:ext>
                </a:extLst>
              </p:cNvPr>
              <p:cNvSpPr txBox="1"/>
              <p:nvPr/>
            </p:nvSpPr>
            <p:spPr>
              <a:xfrm>
                <a:off x="2038442" y="143904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D20</a:t>
                </a:r>
              </a:p>
            </p:txBody>
          </p:sp>
          <p:sp>
            <p:nvSpPr>
              <p:cNvPr id="111" name="ZoneTexte 110">
                <a:extLst>
                  <a:ext uri="{FF2B5EF4-FFF2-40B4-BE49-F238E27FC236}">
                    <a16:creationId xmlns:a16="http://schemas.microsoft.com/office/drawing/2014/main" id="{FC3224C8-9F41-E249-6A98-EF67322741B4}"/>
                  </a:ext>
                </a:extLst>
              </p:cNvPr>
              <p:cNvSpPr txBox="1"/>
              <p:nvPr/>
            </p:nvSpPr>
            <p:spPr>
              <a:xfrm>
                <a:off x="2038442" y="228198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D20</a:t>
                </a:r>
              </a:p>
            </p:txBody>
          </p:sp>
          <p:sp>
            <p:nvSpPr>
              <p:cNvPr id="112" name="ZoneTexte 111">
                <a:extLst>
                  <a:ext uri="{FF2B5EF4-FFF2-40B4-BE49-F238E27FC236}">
                    <a16:creationId xmlns:a16="http://schemas.microsoft.com/office/drawing/2014/main" id="{58716CBE-F30E-65A3-20BE-CA47BB9DC570}"/>
                  </a:ext>
                </a:extLst>
              </p:cNvPr>
              <p:cNvSpPr txBox="1"/>
              <p:nvPr/>
            </p:nvSpPr>
            <p:spPr>
              <a:xfrm>
                <a:off x="2038442" y="311469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D20</a:t>
                </a:r>
              </a:p>
            </p:txBody>
          </p:sp>
          <p:sp>
            <p:nvSpPr>
              <p:cNvPr id="114" name="ZoneTexte 113">
                <a:extLst>
                  <a:ext uri="{FF2B5EF4-FFF2-40B4-BE49-F238E27FC236}">
                    <a16:creationId xmlns:a16="http://schemas.microsoft.com/office/drawing/2014/main" id="{6B2045DC-5680-69CF-73AA-44BAA0F1DD5A}"/>
                  </a:ext>
                </a:extLst>
              </p:cNvPr>
              <p:cNvSpPr txBox="1"/>
              <p:nvPr/>
            </p:nvSpPr>
            <p:spPr>
              <a:xfrm>
                <a:off x="2035990" y="393802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D20</a:t>
                </a:r>
              </a:p>
            </p:txBody>
          </p:sp>
          <p:sp>
            <p:nvSpPr>
              <p:cNvPr id="115" name="ZoneTexte 114">
                <a:extLst>
                  <a:ext uri="{FF2B5EF4-FFF2-40B4-BE49-F238E27FC236}">
                    <a16:creationId xmlns:a16="http://schemas.microsoft.com/office/drawing/2014/main" id="{A960E93A-0E87-7C98-DB76-2375F57FECE3}"/>
                  </a:ext>
                </a:extLst>
              </p:cNvPr>
              <p:cNvSpPr txBox="1"/>
              <p:nvPr/>
            </p:nvSpPr>
            <p:spPr>
              <a:xfrm>
                <a:off x="2035990" y="4770732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D20</a:t>
                </a:r>
              </a:p>
            </p:txBody>
          </p:sp>
          <p:sp>
            <p:nvSpPr>
              <p:cNvPr id="116" name="ZoneTexte 115">
                <a:extLst>
                  <a:ext uri="{FF2B5EF4-FFF2-40B4-BE49-F238E27FC236}">
                    <a16:creationId xmlns:a16="http://schemas.microsoft.com/office/drawing/2014/main" id="{93441099-65A6-1965-1D15-245D13C8D9EC}"/>
                  </a:ext>
                </a:extLst>
              </p:cNvPr>
              <p:cNvSpPr txBox="1"/>
              <p:nvPr/>
            </p:nvSpPr>
            <p:spPr>
              <a:xfrm>
                <a:off x="2035990" y="5604584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D20</a:t>
                </a:r>
              </a:p>
            </p:txBody>
          </p:sp>
          <p:sp>
            <p:nvSpPr>
              <p:cNvPr id="117" name="ZoneTexte 116">
                <a:extLst>
                  <a:ext uri="{FF2B5EF4-FFF2-40B4-BE49-F238E27FC236}">
                    <a16:creationId xmlns:a16="http://schemas.microsoft.com/office/drawing/2014/main" id="{A12E6798-A37B-95A5-CC62-DCAB489BE022}"/>
                  </a:ext>
                </a:extLst>
              </p:cNvPr>
              <p:cNvSpPr txBox="1"/>
              <p:nvPr/>
            </p:nvSpPr>
            <p:spPr>
              <a:xfrm>
                <a:off x="2035990" y="6437291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D20</a:t>
                </a:r>
              </a:p>
            </p:txBody>
          </p:sp>
        </p:grpSp>
      </p:grpSp>
      <p:grpSp>
        <p:nvGrpSpPr>
          <p:cNvPr id="156" name="Groupe 155">
            <a:extLst>
              <a:ext uri="{FF2B5EF4-FFF2-40B4-BE49-F238E27FC236}">
                <a16:creationId xmlns:a16="http://schemas.microsoft.com/office/drawing/2014/main" id="{1C65596F-1220-3165-1501-75F6DA4FB7AB}"/>
              </a:ext>
            </a:extLst>
          </p:cNvPr>
          <p:cNvGrpSpPr/>
          <p:nvPr/>
        </p:nvGrpSpPr>
        <p:grpSpPr>
          <a:xfrm>
            <a:off x="2164917" y="174488"/>
            <a:ext cx="7600060" cy="6074093"/>
            <a:chOff x="2164917" y="174488"/>
            <a:chExt cx="7600060" cy="6074093"/>
          </a:xfrm>
        </p:grpSpPr>
        <p:grpSp>
          <p:nvGrpSpPr>
            <p:cNvPr id="128" name="Groupe 127">
              <a:extLst>
                <a:ext uri="{FF2B5EF4-FFF2-40B4-BE49-F238E27FC236}">
                  <a16:creationId xmlns:a16="http://schemas.microsoft.com/office/drawing/2014/main" id="{26036E81-780B-09F2-88C9-339E68A38477}"/>
                </a:ext>
              </a:extLst>
            </p:cNvPr>
            <p:cNvGrpSpPr/>
            <p:nvPr/>
          </p:nvGrpSpPr>
          <p:grpSpPr>
            <a:xfrm>
              <a:off x="7097773" y="174488"/>
              <a:ext cx="209599" cy="6074093"/>
              <a:chOff x="7097773" y="174488"/>
              <a:chExt cx="209599" cy="6074093"/>
            </a:xfrm>
          </p:grpSpPr>
          <p:pic>
            <p:nvPicPr>
              <p:cNvPr id="120" name="Image 119">
                <a:extLst>
                  <a:ext uri="{FF2B5EF4-FFF2-40B4-BE49-F238E27FC236}">
                    <a16:creationId xmlns:a16="http://schemas.microsoft.com/office/drawing/2014/main" id="{B57F5965-60AE-2952-9FA6-1C9009D6F7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74488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1" name="Image 120">
                <a:extLst>
                  <a:ext uri="{FF2B5EF4-FFF2-40B4-BE49-F238E27FC236}">
                    <a16:creationId xmlns:a16="http://schemas.microsoft.com/office/drawing/2014/main" id="{608F26AA-6391-760A-3594-7F6C12C680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014203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2" name="Image 121">
                <a:extLst>
                  <a:ext uri="{FF2B5EF4-FFF2-40B4-BE49-F238E27FC236}">
                    <a16:creationId xmlns:a16="http://schemas.microsoft.com/office/drawing/2014/main" id="{30B58B05-C372-A46B-E944-F6D2CCD6B8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83857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3" name="Image 122">
                <a:extLst>
                  <a:ext uri="{FF2B5EF4-FFF2-40B4-BE49-F238E27FC236}">
                    <a16:creationId xmlns:a16="http://schemas.microsoft.com/office/drawing/2014/main" id="{8DFDE74B-C339-2979-9CA1-ABF2ADCA310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268781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4" name="Image 123">
                <a:extLst>
                  <a:ext uri="{FF2B5EF4-FFF2-40B4-BE49-F238E27FC236}">
                    <a16:creationId xmlns:a16="http://schemas.microsoft.com/office/drawing/2014/main" id="{CB4CA42D-C530-6F90-D46F-996A43E9B2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3525654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5" name="Image 124">
                <a:extLst>
                  <a:ext uri="{FF2B5EF4-FFF2-40B4-BE49-F238E27FC236}">
                    <a16:creationId xmlns:a16="http://schemas.microsoft.com/office/drawing/2014/main" id="{C61E22DA-5D20-28E4-9C76-B0C50C6D6F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4365369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6" name="Image 125">
                <a:extLst>
                  <a:ext uri="{FF2B5EF4-FFF2-40B4-BE49-F238E27FC236}">
                    <a16:creationId xmlns:a16="http://schemas.microsoft.com/office/drawing/2014/main" id="{4C3A15D1-2B8F-D3CA-5022-EC78AE13330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5189742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7" name="Image 126">
                <a:extLst>
                  <a:ext uri="{FF2B5EF4-FFF2-40B4-BE49-F238E27FC236}">
                    <a16:creationId xmlns:a16="http://schemas.microsoft.com/office/drawing/2014/main" id="{229FC32B-CCA0-8A78-DEFD-05B1462AB57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6038982"/>
                <a:ext cx="209599" cy="209599"/>
              </a:xfrm>
              <a:prstGeom prst="rect">
                <a:avLst/>
              </a:prstGeom>
            </p:spPr>
          </p:pic>
        </p:grpSp>
        <p:grpSp>
          <p:nvGrpSpPr>
            <p:cNvPr id="129" name="Groupe 128">
              <a:extLst>
                <a:ext uri="{FF2B5EF4-FFF2-40B4-BE49-F238E27FC236}">
                  <a16:creationId xmlns:a16="http://schemas.microsoft.com/office/drawing/2014/main" id="{2DB2ED61-49CA-9DF1-0967-6F5843AD3CA8}"/>
                </a:ext>
              </a:extLst>
            </p:cNvPr>
            <p:cNvGrpSpPr/>
            <p:nvPr/>
          </p:nvGrpSpPr>
          <p:grpSpPr>
            <a:xfrm>
              <a:off x="9555378" y="174488"/>
              <a:ext cx="209599" cy="6074093"/>
              <a:chOff x="7097773" y="174488"/>
              <a:chExt cx="209599" cy="6074093"/>
            </a:xfrm>
          </p:grpSpPr>
          <p:pic>
            <p:nvPicPr>
              <p:cNvPr id="130" name="Image 129">
                <a:extLst>
                  <a:ext uri="{FF2B5EF4-FFF2-40B4-BE49-F238E27FC236}">
                    <a16:creationId xmlns:a16="http://schemas.microsoft.com/office/drawing/2014/main" id="{638E0FAE-7A7F-6C23-C560-8E7E10379E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74488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1" name="Image 130">
                <a:extLst>
                  <a:ext uri="{FF2B5EF4-FFF2-40B4-BE49-F238E27FC236}">
                    <a16:creationId xmlns:a16="http://schemas.microsoft.com/office/drawing/2014/main" id="{A25B9314-9CCE-C2BA-38B4-9DA6FC4E2B3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014203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2" name="Image 131">
                <a:extLst>
                  <a:ext uri="{FF2B5EF4-FFF2-40B4-BE49-F238E27FC236}">
                    <a16:creationId xmlns:a16="http://schemas.microsoft.com/office/drawing/2014/main" id="{74B87E50-CC62-C47F-61C3-F76589C90C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83857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3" name="Image 132">
                <a:extLst>
                  <a:ext uri="{FF2B5EF4-FFF2-40B4-BE49-F238E27FC236}">
                    <a16:creationId xmlns:a16="http://schemas.microsoft.com/office/drawing/2014/main" id="{B4766410-2B3D-9B66-0343-F982F0B49A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268781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4" name="Image 133">
                <a:extLst>
                  <a:ext uri="{FF2B5EF4-FFF2-40B4-BE49-F238E27FC236}">
                    <a16:creationId xmlns:a16="http://schemas.microsoft.com/office/drawing/2014/main" id="{BBF3B79F-F6CE-7850-C22E-365EED527C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3525654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5" name="Image 134">
                <a:extLst>
                  <a:ext uri="{FF2B5EF4-FFF2-40B4-BE49-F238E27FC236}">
                    <a16:creationId xmlns:a16="http://schemas.microsoft.com/office/drawing/2014/main" id="{4003C3DA-B7A4-F680-2213-B46F1D8AC1D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4365369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6" name="Image 135">
                <a:extLst>
                  <a:ext uri="{FF2B5EF4-FFF2-40B4-BE49-F238E27FC236}">
                    <a16:creationId xmlns:a16="http://schemas.microsoft.com/office/drawing/2014/main" id="{21D8B7E7-8DAC-B1A6-6DA7-57C45D503A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5189742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7" name="Image 136">
                <a:extLst>
                  <a:ext uri="{FF2B5EF4-FFF2-40B4-BE49-F238E27FC236}">
                    <a16:creationId xmlns:a16="http://schemas.microsoft.com/office/drawing/2014/main" id="{97B7FCF0-E732-F2C2-7A61-391ECD16B68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6038982"/>
                <a:ext cx="209599" cy="209599"/>
              </a:xfrm>
              <a:prstGeom prst="rect">
                <a:avLst/>
              </a:prstGeom>
            </p:spPr>
          </p:pic>
        </p:grpSp>
        <p:grpSp>
          <p:nvGrpSpPr>
            <p:cNvPr id="138" name="Groupe 137">
              <a:extLst>
                <a:ext uri="{FF2B5EF4-FFF2-40B4-BE49-F238E27FC236}">
                  <a16:creationId xmlns:a16="http://schemas.microsoft.com/office/drawing/2014/main" id="{502A7742-B51B-147A-3237-0C7109DCFA22}"/>
                </a:ext>
              </a:extLst>
            </p:cNvPr>
            <p:cNvGrpSpPr/>
            <p:nvPr/>
          </p:nvGrpSpPr>
          <p:grpSpPr>
            <a:xfrm>
              <a:off x="2164917" y="174488"/>
              <a:ext cx="209599" cy="6074093"/>
              <a:chOff x="7097773" y="174488"/>
              <a:chExt cx="209599" cy="6074093"/>
            </a:xfrm>
          </p:grpSpPr>
          <p:pic>
            <p:nvPicPr>
              <p:cNvPr id="139" name="Image 138">
                <a:extLst>
                  <a:ext uri="{FF2B5EF4-FFF2-40B4-BE49-F238E27FC236}">
                    <a16:creationId xmlns:a16="http://schemas.microsoft.com/office/drawing/2014/main" id="{9DF2D150-6E3F-EDF7-EC1F-87911F9D21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74488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0" name="Image 139">
                <a:extLst>
                  <a:ext uri="{FF2B5EF4-FFF2-40B4-BE49-F238E27FC236}">
                    <a16:creationId xmlns:a16="http://schemas.microsoft.com/office/drawing/2014/main" id="{2913EEDC-6517-E50F-C00A-1DCFC2427D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014203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1" name="Image 140">
                <a:extLst>
                  <a:ext uri="{FF2B5EF4-FFF2-40B4-BE49-F238E27FC236}">
                    <a16:creationId xmlns:a16="http://schemas.microsoft.com/office/drawing/2014/main" id="{315861D0-4315-8502-6F17-93A779CCB1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83857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2" name="Image 141">
                <a:extLst>
                  <a:ext uri="{FF2B5EF4-FFF2-40B4-BE49-F238E27FC236}">
                    <a16:creationId xmlns:a16="http://schemas.microsoft.com/office/drawing/2014/main" id="{E3886E86-F726-1524-327D-9B8D6226394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268781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3" name="Image 142">
                <a:extLst>
                  <a:ext uri="{FF2B5EF4-FFF2-40B4-BE49-F238E27FC236}">
                    <a16:creationId xmlns:a16="http://schemas.microsoft.com/office/drawing/2014/main" id="{44029D18-D4DE-0885-5BF7-A4387015C9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3525654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4" name="Image 143">
                <a:extLst>
                  <a:ext uri="{FF2B5EF4-FFF2-40B4-BE49-F238E27FC236}">
                    <a16:creationId xmlns:a16="http://schemas.microsoft.com/office/drawing/2014/main" id="{AA60BC42-5A7C-45DC-89A7-9667D829D30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4365369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5" name="Image 144">
                <a:extLst>
                  <a:ext uri="{FF2B5EF4-FFF2-40B4-BE49-F238E27FC236}">
                    <a16:creationId xmlns:a16="http://schemas.microsoft.com/office/drawing/2014/main" id="{EC6C133D-4262-EC79-06C4-78D59D456A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5189742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6" name="Image 145">
                <a:extLst>
                  <a:ext uri="{FF2B5EF4-FFF2-40B4-BE49-F238E27FC236}">
                    <a16:creationId xmlns:a16="http://schemas.microsoft.com/office/drawing/2014/main" id="{2D9E1A13-3172-EABA-DAC3-71CD708099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6038982"/>
                <a:ext cx="209599" cy="209599"/>
              </a:xfrm>
              <a:prstGeom prst="rect">
                <a:avLst/>
              </a:prstGeom>
            </p:spPr>
          </p:pic>
        </p:grpSp>
        <p:grpSp>
          <p:nvGrpSpPr>
            <p:cNvPr id="147" name="Groupe 146">
              <a:extLst>
                <a:ext uri="{FF2B5EF4-FFF2-40B4-BE49-F238E27FC236}">
                  <a16:creationId xmlns:a16="http://schemas.microsoft.com/office/drawing/2014/main" id="{C72E7DEE-9407-4B69-B90D-525921C739B0}"/>
                </a:ext>
              </a:extLst>
            </p:cNvPr>
            <p:cNvGrpSpPr/>
            <p:nvPr/>
          </p:nvGrpSpPr>
          <p:grpSpPr>
            <a:xfrm>
              <a:off x="4622522" y="174488"/>
              <a:ext cx="209599" cy="6074093"/>
              <a:chOff x="7097773" y="174488"/>
              <a:chExt cx="209599" cy="6074093"/>
            </a:xfrm>
          </p:grpSpPr>
          <p:pic>
            <p:nvPicPr>
              <p:cNvPr id="148" name="Image 147">
                <a:extLst>
                  <a:ext uri="{FF2B5EF4-FFF2-40B4-BE49-F238E27FC236}">
                    <a16:creationId xmlns:a16="http://schemas.microsoft.com/office/drawing/2014/main" id="{384730DA-7609-4389-9A95-589CCEE9E5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74488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9" name="Image 148">
                <a:extLst>
                  <a:ext uri="{FF2B5EF4-FFF2-40B4-BE49-F238E27FC236}">
                    <a16:creationId xmlns:a16="http://schemas.microsoft.com/office/drawing/2014/main" id="{79C12D41-7915-CBFF-49B4-849C9FE4BB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014203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0" name="Image 149">
                <a:extLst>
                  <a:ext uri="{FF2B5EF4-FFF2-40B4-BE49-F238E27FC236}">
                    <a16:creationId xmlns:a16="http://schemas.microsoft.com/office/drawing/2014/main" id="{C003FE71-56E2-BE35-9C75-52C7B75E660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83857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1" name="Image 150">
                <a:extLst>
                  <a:ext uri="{FF2B5EF4-FFF2-40B4-BE49-F238E27FC236}">
                    <a16:creationId xmlns:a16="http://schemas.microsoft.com/office/drawing/2014/main" id="{239482A9-3F55-BE40-7767-57FB81A216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268781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2" name="Image 151">
                <a:extLst>
                  <a:ext uri="{FF2B5EF4-FFF2-40B4-BE49-F238E27FC236}">
                    <a16:creationId xmlns:a16="http://schemas.microsoft.com/office/drawing/2014/main" id="{9268FBCC-5323-8D5F-5B20-7513E53734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3525654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3" name="Image 152">
                <a:extLst>
                  <a:ext uri="{FF2B5EF4-FFF2-40B4-BE49-F238E27FC236}">
                    <a16:creationId xmlns:a16="http://schemas.microsoft.com/office/drawing/2014/main" id="{EB5D6AC1-57B5-C42F-DCDE-0476E91E16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4365369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4" name="Image 153">
                <a:extLst>
                  <a:ext uri="{FF2B5EF4-FFF2-40B4-BE49-F238E27FC236}">
                    <a16:creationId xmlns:a16="http://schemas.microsoft.com/office/drawing/2014/main" id="{155D1213-AF64-D789-0A83-940A9423BBD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5189742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5" name="Image 154">
                <a:extLst>
                  <a:ext uri="{FF2B5EF4-FFF2-40B4-BE49-F238E27FC236}">
                    <a16:creationId xmlns:a16="http://schemas.microsoft.com/office/drawing/2014/main" id="{344229DB-9239-E46B-F712-B6175D2E89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6038982"/>
                <a:ext cx="209599" cy="209599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5501491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fond vibrant multicolore de style fluide pour une présentation moderne">
            <a:extLst>
              <a:ext uri="{FF2B5EF4-FFF2-40B4-BE49-F238E27FC236}">
                <a16:creationId xmlns:a16="http://schemas.microsoft.com/office/drawing/2014/main" id="{A612EECB-1FB9-55CE-DD02-A5219259B9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618"/>
            <a:ext cx="9906000" cy="6861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4" name="Groupe 43">
            <a:extLst>
              <a:ext uri="{FF2B5EF4-FFF2-40B4-BE49-F238E27FC236}">
                <a16:creationId xmlns:a16="http://schemas.microsoft.com/office/drawing/2014/main" id="{3D6CFFB7-A34F-E234-5E42-87B7A2F20F13}"/>
              </a:ext>
            </a:extLst>
          </p:cNvPr>
          <p:cNvGrpSpPr/>
          <p:nvPr/>
        </p:nvGrpSpPr>
        <p:grpSpPr>
          <a:xfrm>
            <a:off x="131720" y="132559"/>
            <a:ext cx="9649589" cy="6550953"/>
            <a:chOff x="369676" y="243395"/>
            <a:chExt cx="9166647" cy="7647478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D8F8D994-EA2A-0C78-002F-05D93F05E7AD}"/>
                </a:ext>
              </a:extLst>
            </p:cNvPr>
            <p:cNvGrpSpPr/>
            <p:nvPr/>
          </p:nvGrpSpPr>
          <p:grpSpPr>
            <a:xfrm>
              <a:off x="369676" y="243395"/>
              <a:ext cx="9166647" cy="1812940"/>
              <a:chOff x="284581" y="243395"/>
              <a:chExt cx="9166647" cy="1812940"/>
            </a:xfrm>
          </p:grpSpPr>
          <p:grpSp>
            <p:nvGrpSpPr>
              <p:cNvPr id="3" name="Groupe 2">
                <a:extLst>
                  <a:ext uri="{FF2B5EF4-FFF2-40B4-BE49-F238E27FC236}">
                    <a16:creationId xmlns:a16="http://schemas.microsoft.com/office/drawing/2014/main" id="{AD4BD857-F080-D4D3-F38E-B55F1C73C4D4}"/>
                  </a:ext>
                </a:extLst>
              </p:cNvPr>
              <p:cNvGrpSpPr/>
              <p:nvPr/>
            </p:nvGrpSpPr>
            <p:grpSpPr>
              <a:xfrm>
                <a:off x="284581" y="243395"/>
                <a:ext cx="6836656" cy="1812940"/>
                <a:chOff x="284580" y="243395"/>
                <a:chExt cx="9295476" cy="6173263"/>
              </a:xfrm>
            </p:grpSpPr>
            <p:sp>
              <p:nvSpPr>
                <p:cNvPr id="10" name="Rectangle : coins arrondis 9">
                  <a:extLst>
                    <a:ext uri="{FF2B5EF4-FFF2-40B4-BE49-F238E27FC236}">
                      <a16:creationId xmlns:a16="http://schemas.microsoft.com/office/drawing/2014/main" id="{F5554F7F-0550-DC80-074B-5ED3E1CF0D77}"/>
                    </a:ext>
                  </a:extLst>
                </p:cNvPr>
                <p:cNvSpPr/>
                <p:nvPr/>
              </p:nvSpPr>
              <p:spPr>
                <a:xfrm>
                  <a:off x="284580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genou</a:t>
                  </a:r>
                </a:p>
              </p:txBody>
            </p:sp>
            <p:sp>
              <p:nvSpPr>
                <p:cNvPr id="84" name="Rectangle : coins arrondis 83">
                  <a:extLst>
                    <a:ext uri="{FF2B5EF4-FFF2-40B4-BE49-F238E27FC236}">
                      <a16:creationId xmlns:a16="http://schemas.microsoft.com/office/drawing/2014/main" id="{96B8893E-8C40-0E1F-3ADA-452225AA9141}"/>
                    </a:ext>
                  </a:extLst>
                </p:cNvPr>
                <p:cNvSpPr/>
                <p:nvPr/>
              </p:nvSpPr>
              <p:spPr>
                <a:xfrm>
                  <a:off x="3460078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jeudi</a:t>
                  </a:r>
                </a:p>
              </p:txBody>
            </p:sp>
            <p:sp>
              <p:nvSpPr>
                <p:cNvPr id="95" name="Rectangle : coins arrondis 94">
                  <a:extLst>
                    <a:ext uri="{FF2B5EF4-FFF2-40B4-BE49-F238E27FC236}">
                      <a16:creationId xmlns:a16="http://schemas.microsoft.com/office/drawing/2014/main" id="{3A49B013-6406-3AAF-1936-407DF80D2D35}"/>
                    </a:ext>
                  </a:extLst>
                </p:cNvPr>
                <p:cNvSpPr/>
                <p:nvPr/>
              </p:nvSpPr>
              <p:spPr>
                <a:xfrm>
                  <a:off x="6628056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plonger</a:t>
                  </a:r>
                </a:p>
              </p:txBody>
            </p:sp>
            <p:sp>
              <p:nvSpPr>
                <p:cNvPr id="101" name="Rectangle : coins arrondis 100">
                  <a:extLst>
                    <a:ext uri="{FF2B5EF4-FFF2-40B4-BE49-F238E27FC236}">
                      <a16:creationId xmlns:a16="http://schemas.microsoft.com/office/drawing/2014/main" id="{C1AC2E81-4ADF-CD56-2E6E-EC904D3C31A2}"/>
                    </a:ext>
                  </a:extLst>
                </p:cNvPr>
                <p:cNvSpPr/>
                <p:nvPr/>
              </p:nvSpPr>
              <p:spPr>
                <a:xfrm>
                  <a:off x="3460078" y="3554602"/>
                  <a:ext cx="2952000" cy="2862056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neige</a:t>
                  </a:r>
                </a:p>
              </p:txBody>
            </p:sp>
            <p:sp>
              <p:nvSpPr>
                <p:cNvPr id="107" name="Rectangle : coins arrondis 106">
                  <a:extLst>
                    <a:ext uri="{FF2B5EF4-FFF2-40B4-BE49-F238E27FC236}">
                      <a16:creationId xmlns:a16="http://schemas.microsoft.com/office/drawing/2014/main" id="{088CC6BE-DCA5-B310-FA9F-E2E52B05E05D}"/>
                    </a:ext>
                  </a:extLst>
                </p:cNvPr>
                <p:cNvSpPr/>
                <p:nvPr/>
              </p:nvSpPr>
              <p:spPr>
                <a:xfrm>
                  <a:off x="6628056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manger</a:t>
                  </a:r>
                </a:p>
              </p:txBody>
            </p:sp>
            <p:sp>
              <p:nvSpPr>
                <p:cNvPr id="113" name="Rectangle : coins arrondis 112">
                  <a:extLst>
                    <a:ext uri="{FF2B5EF4-FFF2-40B4-BE49-F238E27FC236}">
                      <a16:creationId xmlns:a16="http://schemas.microsoft.com/office/drawing/2014/main" id="{74353842-E46E-9240-3CED-F3F73456A63C}"/>
                    </a:ext>
                  </a:extLst>
                </p:cNvPr>
                <p:cNvSpPr/>
                <p:nvPr/>
              </p:nvSpPr>
              <p:spPr>
                <a:xfrm>
                  <a:off x="284580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gentil</a:t>
                  </a:r>
                </a:p>
              </p:txBody>
            </p:sp>
          </p:grpSp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8AC43D6-F7F4-FD97-DE53-2F99AAB13568}"/>
                  </a:ext>
                </a:extLst>
              </p:cNvPr>
              <p:cNvSpPr/>
              <p:nvPr/>
            </p:nvSpPr>
            <p:spPr>
              <a:xfrm>
                <a:off x="7280085" y="243395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1920A05B-BC6B-E5D2-CB2F-E432A831D06F}"/>
                  </a:ext>
                </a:extLst>
              </p:cNvPr>
              <p:cNvSpPr/>
              <p:nvPr/>
            </p:nvSpPr>
            <p:spPr>
              <a:xfrm>
                <a:off x="7280085" y="1215818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</p:grpSp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0CA3527D-69E1-91C2-C6AE-6213D2A9F7BC}"/>
                </a:ext>
              </a:extLst>
            </p:cNvPr>
            <p:cNvGrpSpPr/>
            <p:nvPr/>
          </p:nvGrpSpPr>
          <p:grpSpPr>
            <a:xfrm>
              <a:off x="369676" y="2188241"/>
              <a:ext cx="9166647" cy="1812940"/>
              <a:chOff x="284581" y="243395"/>
              <a:chExt cx="9166647" cy="1812940"/>
            </a:xfrm>
          </p:grpSpPr>
          <p:grpSp>
            <p:nvGrpSpPr>
              <p:cNvPr id="14" name="Groupe 13">
                <a:extLst>
                  <a:ext uri="{FF2B5EF4-FFF2-40B4-BE49-F238E27FC236}">
                    <a16:creationId xmlns:a16="http://schemas.microsoft.com/office/drawing/2014/main" id="{CD4D8C0F-902A-7F99-D56B-88B5FB5DBCAF}"/>
                  </a:ext>
                </a:extLst>
              </p:cNvPr>
              <p:cNvGrpSpPr/>
              <p:nvPr/>
            </p:nvGrpSpPr>
            <p:grpSpPr>
              <a:xfrm>
                <a:off x="284581" y="243395"/>
                <a:ext cx="6836656" cy="1812940"/>
                <a:chOff x="284580" y="243395"/>
                <a:chExt cx="9295476" cy="6173263"/>
              </a:xfrm>
            </p:grpSpPr>
            <p:sp>
              <p:nvSpPr>
                <p:cNvPr id="17" name="Rectangle : coins arrondis 16">
                  <a:extLst>
                    <a:ext uri="{FF2B5EF4-FFF2-40B4-BE49-F238E27FC236}">
                      <a16:creationId xmlns:a16="http://schemas.microsoft.com/office/drawing/2014/main" id="{B17BB40D-6431-3AC9-508B-1BB74B6C2CB9}"/>
                    </a:ext>
                  </a:extLst>
                </p:cNvPr>
                <p:cNvSpPr/>
                <p:nvPr/>
              </p:nvSpPr>
              <p:spPr>
                <a:xfrm>
                  <a:off x="284580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girafe</a:t>
                  </a: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F04EAD59-3266-6B73-0F8D-6B0F1B11BFF6}"/>
                    </a:ext>
                  </a:extLst>
                </p:cNvPr>
                <p:cNvSpPr/>
                <p:nvPr/>
              </p:nvSpPr>
              <p:spPr>
                <a:xfrm>
                  <a:off x="3460078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singe</a:t>
                  </a:r>
                </a:p>
              </p:txBody>
            </p:sp>
            <p:sp>
              <p:nvSpPr>
                <p:cNvPr id="19" name="Rectangle : coins arrondis 18">
                  <a:extLst>
                    <a:ext uri="{FF2B5EF4-FFF2-40B4-BE49-F238E27FC236}">
                      <a16:creationId xmlns:a16="http://schemas.microsoft.com/office/drawing/2014/main" id="{571CA956-2C94-350A-AB59-7558BE0FED9F}"/>
                    </a:ext>
                  </a:extLst>
                </p:cNvPr>
                <p:cNvSpPr/>
                <p:nvPr/>
              </p:nvSpPr>
              <p:spPr>
                <a:xfrm>
                  <a:off x="6628056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pigeon</a:t>
                  </a:r>
                </a:p>
              </p:txBody>
            </p:sp>
            <p:sp>
              <p:nvSpPr>
                <p:cNvPr id="20" name="Rectangle : coins arrondis 19">
                  <a:extLst>
                    <a:ext uri="{FF2B5EF4-FFF2-40B4-BE49-F238E27FC236}">
                      <a16:creationId xmlns:a16="http://schemas.microsoft.com/office/drawing/2014/main" id="{ED101E0A-7910-2801-6833-CDBAF768674E}"/>
                    </a:ext>
                  </a:extLst>
                </p:cNvPr>
                <p:cNvSpPr/>
                <p:nvPr/>
              </p:nvSpPr>
              <p:spPr>
                <a:xfrm>
                  <a:off x="3460078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luge</a:t>
                  </a:r>
                </a:p>
              </p:txBody>
            </p:sp>
            <p:sp>
              <p:nvSpPr>
                <p:cNvPr id="21" name="Rectangle : coins arrondis 20">
                  <a:extLst>
                    <a:ext uri="{FF2B5EF4-FFF2-40B4-BE49-F238E27FC236}">
                      <a16:creationId xmlns:a16="http://schemas.microsoft.com/office/drawing/2014/main" id="{567121D7-F736-8FD4-C426-DFB9ADFE56C3}"/>
                    </a:ext>
                  </a:extLst>
                </p:cNvPr>
                <p:cNvSpPr/>
                <p:nvPr/>
              </p:nvSpPr>
              <p:spPr>
                <a:xfrm>
                  <a:off x="6628056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vengeance</a:t>
                  </a:r>
                </a:p>
              </p:txBody>
            </p:sp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EB83F3F-22CE-DF53-9336-502F0432FF0B}"/>
                    </a:ext>
                  </a:extLst>
                </p:cNvPr>
                <p:cNvSpPr/>
                <p:nvPr/>
              </p:nvSpPr>
              <p:spPr>
                <a:xfrm>
                  <a:off x="284580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gilet</a:t>
                  </a:r>
                </a:p>
              </p:txBody>
            </p:sp>
          </p:grp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3E094993-D292-F7B3-B3D1-37A56437A6BB}"/>
                  </a:ext>
                </a:extLst>
              </p:cNvPr>
              <p:cNvSpPr/>
              <p:nvPr/>
            </p:nvSpPr>
            <p:spPr>
              <a:xfrm>
                <a:off x="7280085" y="243395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51E3CBFE-477D-5375-2756-D6429C74E65B}"/>
                  </a:ext>
                </a:extLst>
              </p:cNvPr>
              <p:cNvSpPr/>
              <p:nvPr/>
            </p:nvSpPr>
            <p:spPr>
              <a:xfrm>
                <a:off x="7280085" y="1215818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</p:grpSp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BFC4C87F-1D57-E7E5-AD3A-680D1D754168}"/>
                </a:ext>
              </a:extLst>
            </p:cNvPr>
            <p:cNvGrpSpPr/>
            <p:nvPr/>
          </p:nvGrpSpPr>
          <p:grpSpPr>
            <a:xfrm>
              <a:off x="369676" y="4133087"/>
              <a:ext cx="9166647" cy="1812940"/>
              <a:chOff x="284581" y="243395"/>
              <a:chExt cx="9166647" cy="1812940"/>
            </a:xfrm>
          </p:grpSpPr>
          <p:grpSp>
            <p:nvGrpSpPr>
              <p:cNvPr id="25" name="Groupe 24">
                <a:extLst>
                  <a:ext uri="{FF2B5EF4-FFF2-40B4-BE49-F238E27FC236}">
                    <a16:creationId xmlns:a16="http://schemas.microsoft.com/office/drawing/2014/main" id="{659CB31A-E82A-71A8-81DF-F0E509CCF3D1}"/>
                  </a:ext>
                </a:extLst>
              </p:cNvPr>
              <p:cNvGrpSpPr/>
              <p:nvPr/>
            </p:nvGrpSpPr>
            <p:grpSpPr>
              <a:xfrm>
                <a:off x="284581" y="243395"/>
                <a:ext cx="6836656" cy="1812940"/>
                <a:chOff x="284580" y="243395"/>
                <a:chExt cx="9295476" cy="6173263"/>
              </a:xfrm>
            </p:grpSpPr>
            <p:sp>
              <p:nvSpPr>
                <p:cNvPr id="28" name="Rectangle : coins arrondis 27">
                  <a:extLst>
                    <a:ext uri="{FF2B5EF4-FFF2-40B4-BE49-F238E27FC236}">
                      <a16:creationId xmlns:a16="http://schemas.microsoft.com/office/drawing/2014/main" id="{B34C1E25-2724-2675-EDAC-17C73528AEB5}"/>
                    </a:ext>
                  </a:extLst>
                </p:cNvPr>
                <p:cNvSpPr/>
                <p:nvPr/>
              </p:nvSpPr>
              <p:spPr>
                <a:xfrm>
                  <a:off x="284580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4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gymnastique</a:t>
                  </a:r>
                  <a:endParaRPr lang="fr-FR" sz="2800" dirty="0">
                    <a:solidFill>
                      <a:schemeClr val="tx1"/>
                    </a:solidFill>
                    <a:latin typeface="Andika french compact" panose="02000000000000000000" pitchFamily="2" charset="0"/>
                    <a:ea typeface="Andika french compact" panose="02000000000000000000" pitchFamily="2" charset="0"/>
                    <a:cs typeface="Andika french compact" panose="02000000000000000000" pitchFamily="2" charset="0"/>
                  </a:endParaRPr>
                </a:p>
              </p:txBody>
            </p:sp>
            <p:sp>
              <p:nvSpPr>
                <p:cNvPr id="29" name="Rectangle : coins arrondis 28">
                  <a:extLst>
                    <a:ext uri="{FF2B5EF4-FFF2-40B4-BE49-F238E27FC236}">
                      <a16:creationId xmlns:a16="http://schemas.microsoft.com/office/drawing/2014/main" id="{E73C13AB-38DD-DFE8-DE62-D3F53A794B52}"/>
                    </a:ext>
                  </a:extLst>
                </p:cNvPr>
                <p:cNvSpPr/>
                <p:nvPr/>
              </p:nvSpPr>
              <p:spPr>
                <a:xfrm>
                  <a:off x="3460078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village</a:t>
                  </a:r>
                </a:p>
              </p:txBody>
            </p:sp>
            <p:sp>
              <p:nvSpPr>
                <p:cNvPr id="30" name="Rectangle : coins arrondis 29">
                  <a:extLst>
                    <a:ext uri="{FF2B5EF4-FFF2-40B4-BE49-F238E27FC236}">
                      <a16:creationId xmlns:a16="http://schemas.microsoft.com/office/drawing/2014/main" id="{4F90A02D-5906-2BA4-8551-853433BB008F}"/>
                    </a:ext>
                  </a:extLst>
                </p:cNvPr>
                <p:cNvSpPr/>
                <p:nvPr/>
              </p:nvSpPr>
              <p:spPr>
                <a:xfrm>
                  <a:off x="6628056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2800" dirty="0">
                    <a:solidFill>
                      <a:schemeClr val="tx1"/>
                    </a:solidFill>
                    <a:latin typeface="Andika french compact" panose="02000000000000000000" pitchFamily="2" charset="0"/>
                    <a:ea typeface="Andika french compact" panose="02000000000000000000" pitchFamily="2" charset="0"/>
                    <a:cs typeface="Andika french compact" panose="02000000000000000000" pitchFamily="2" charset="0"/>
                  </a:endParaRPr>
                </a:p>
              </p:txBody>
            </p:sp>
            <p:sp>
              <p:nvSpPr>
                <p:cNvPr id="31" name="Rectangle : coins arrondis 30">
                  <a:extLst>
                    <a:ext uri="{FF2B5EF4-FFF2-40B4-BE49-F238E27FC236}">
                      <a16:creationId xmlns:a16="http://schemas.microsoft.com/office/drawing/2014/main" id="{5112D111-3E23-393A-D436-7D9F310F4013}"/>
                    </a:ext>
                  </a:extLst>
                </p:cNvPr>
                <p:cNvSpPr/>
                <p:nvPr/>
              </p:nvSpPr>
              <p:spPr>
                <a:xfrm>
                  <a:off x="3460078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visage</a:t>
                  </a:r>
                </a:p>
              </p:txBody>
            </p:sp>
            <p:sp>
              <p:nvSpPr>
                <p:cNvPr id="32" name="Rectangle : coins arrondis 31">
                  <a:extLst>
                    <a:ext uri="{FF2B5EF4-FFF2-40B4-BE49-F238E27FC236}">
                      <a16:creationId xmlns:a16="http://schemas.microsoft.com/office/drawing/2014/main" id="{DBAB8191-D2BA-3E5A-38DA-CBA810068301}"/>
                    </a:ext>
                  </a:extLst>
                </p:cNvPr>
                <p:cNvSpPr/>
                <p:nvPr/>
              </p:nvSpPr>
              <p:spPr>
                <a:xfrm>
                  <a:off x="6628056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2800" dirty="0">
                    <a:solidFill>
                      <a:schemeClr val="tx1"/>
                    </a:solidFill>
                    <a:latin typeface="Andika french compact" panose="02000000000000000000" pitchFamily="2" charset="0"/>
                    <a:ea typeface="Andika french compact" panose="02000000000000000000" pitchFamily="2" charset="0"/>
                    <a:cs typeface="Andika french compact" panose="02000000000000000000" pitchFamily="2" charset="0"/>
                  </a:endParaRPr>
                </a:p>
              </p:txBody>
            </p:sp>
            <p:sp>
              <p:nvSpPr>
                <p:cNvPr id="33" name="Rectangle : coins arrondis 32">
                  <a:extLst>
                    <a:ext uri="{FF2B5EF4-FFF2-40B4-BE49-F238E27FC236}">
                      <a16:creationId xmlns:a16="http://schemas.microsoft.com/office/drawing/2014/main" id="{E14C4561-AEC7-FA00-CE8C-0B921448A761}"/>
                    </a:ext>
                  </a:extLst>
                </p:cNvPr>
                <p:cNvSpPr/>
                <p:nvPr/>
              </p:nvSpPr>
              <p:spPr>
                <a:xfrm>
                  <a:off x="284580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jaune</a:t>
                  </a:r>
                </a:p>
              </p:txBody>
            </p:sp>
          </p:grp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5243CA6E-0D76-61E8-3E15-308644A42EB8}"/>
                  </a:ext>
                </a:extLst>
              </p:cNvPr>
              <p:cNvSpPr/>
              <p:nvPr/>
            </p:nvSpPr>
            <p:spPr>
              <a:xfrm>
                <a:off x="7280085" y="243395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77EB21B3-830E-4F5A-729D-A17DF4AEA618}"/>
                  </a:ext>
                </a:extLst>
              </p:cNvPr>
              <p:cNvSpPr/>
              <p:nvPr/>
            </p:nvSpPr>
            <p:spPr>
              <a:xfrm>
                <a:off x="7280085" y="1215818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</p:grpSp>
        <p:grpSp>
          <p:nvGrpSpPr>
            <p:cNvPr id="34" name="Groupe 33">
              <a:extLst>
                <a:ext uri="{FF2B5EF4-FFF2-40B4-BE49-F238E27FC236}">
                  <a16:creationId xmlns:a16="http://schemas.microsoft.com/office/drawing/2014/main" id="{146F9320-A316-88B0-B5FA-213A91CF8951}"/>
                </a:ext>
              </a:extLst>
            </p:cNvPr>
            <p:cNvGrpSpPr/>
            <p:nvPr/>
          </p:nvGrpSpPr>
          <p:grpSpPr>
            <a:xfrm>
              <a:off x="369676" y="6077933"/>
              <a:ext cx="9166647" cy="1812940"/>
              <a:chOff x="284581" y="243395"/>
              <a:chExt cx="9166647" cy="1812940"/>
            </a:xfrm>
          </p:grpSpPr>
          <p:grpSp>
            <p:nvGrpSpPr>
              <p:cNvPr id="35" name="Groupe 34">
                <a:extLst>
                  <a:ext uri="{FF2B5EF4-FFF2-40B4-BE49-F238E27FC236}">
                    <a16:creationId xmlns:a16="http://schemas.microsoft.com/office/drawing/2014/main" id="{3FE2B1A8-6AFD-A38A-92CE-1325323BC35D}"/>
                  </a:ext>
                </a:extLst>
              </p:cNvPr>
              <p:cNvGrpSpPr/>
              <p:nvPr/>
            </p:nvGrpSpPr>
            <p:grpSpPr>
              <a:xfrm>
                <a:off x="284581" y="243395"/>
                <a:ext cx="6836656" cy="1812940"/>
                <a:chOff x="284580" y="243395"/>
                <a:chExt cx="9295476" cy="6173263"/>
              </a:xfrm>
            </p:grpSpPr>
            <p:sp>
              <p:nvSpPr>
                <p:cNvPr id="38" name="Rectangle : coins arrondis 37">
                  <a:extLst>
                    <a:ext uri="{FF2B5EF4-FFF2-40B4-BE49-F238E27FC236}">
                      <a16:creationId xmlns:a16="http://schemas.microsoft.com/office/drawing/2014/main" id="{18EAD824-68E8-E82B-D6F9-F7C1D7A884DE}"/>
                    </a:ext>
                  </a:extLst>
                </p:cNvPr>
                <p:cNvSpPr/>
                <p:nvPr/>
              </p:nvSpPr>
              <p:spPr>
                <a:xfrm>
                  <a:off x="284580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jouet</a:t>
                  </a:r>
                </a:p>
              </p:txBody>
            </p:sp>
            <p:sp>
              <p:nvSpPr>
                <p:cNvPr id="39" name="Rectangle : coins arrondis 38">
                  <a:extLst>
                    <a:ext uri="{FF2B5EF4-FFF2-40B4-BE49-F238E27FC236}">
                      <a16:creationId xmlns:a16="http://schemas.microsoft.com/office/drawing/2014/main" id="{42D97F02-EC40-43DE-C7F8-F451E1282492}"/>
                    </a:ext>
                  </a:extLst>
                </p:cNvPr>
                <p:cNvSpPr/>
                <p:nvPr/>
              </p:nvSpPr>
              <p:spPr>
                <a:xfrm>
                  <a:off x="3460078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bougie</a:t>
                  </a:r>
                </a:p>
              </p:txBody>
            </p:sp>
            <p:sp>
              <p:nvSpPr>
                <p:cNvPr id="40" name="Rectangle : coins arrondis 39">
                  <a:extLst>
                    <a:ext uri="{FF2B5EF4-FFF2-40B4-BE49-F238E27FC236}">
                      <a16:creationId xmlns:a16="http://schemas.microsoft.com/office/drawing/2014/main" id="{1F3C63B6-EA21-6B1F-0B6E-15625FDA820B}"/>
                    </a:ext>
                  </a:extLst>
                </p:cNvPr>
                <p:cNvSpPr/>
                <p:nvPr/>
              </p:nvSpPr>
              <p:spPr>
                <a:xfrm>
                  <a:off x="6628056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2800" dirty="0">
                    <a:solidFill>
                      <a:schemeClr val="tx1"/>
                    </a:solidFill>
                    <a:latin typeface="Andika french compact" panose="02000000000000000000" pitchFamily="2" charset="0"/>
                    <a:ea typeface="Andika french compact" panose="02000000000000000000" pitchFamily="2" charset="0"/>
                    <a:cs typeface="Andika french compact" panose="02000000000000000000" pitchFamily="2" charset="0"/>
                  </a:endParaRPr>
                </a:p>
              </p:txBody>
            </p:sp>
            <p:sp>
              <p:nvSpPr>
                <p:cNvPr id="41" name="Rectangle : coins arrondis 40">
                  <a:extLst>
                    <a:ext uri="{FF2B5EF4-FFF2-40B4-BE49-F238E27FC236}">
                      <a16:creationId xmlns:a16="http://schemas.microsoft.com/office/drawing/2014/main" id="{95E7F77A-CDB6-ACB9-3858-7E7A7E50F27B}"/>
                    </a:ext>
                  </a:extLst>
                </p:cNvPr>
                <p:cNvSpPr/>
                <p:nvPr/>
              </p:nvSpPr>
              <p:spPr>
                <a:xfrm>
                  <a:off x="3460078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magie</a:t>
                  </a:r>
                </a:p>
              </p:txBody>
            </p:sp>
            <p:sp>
              <p:nvSpPr>
                <p:cNvPr id="42" name="Rectangle : coins arrondis 41">
                  <a:extLst>
                    <a:ext uri="{FF2B5EF4-FFF2-40B4-BE49-F238E27FC236}">
                      <a16:creationId xmlns:a16="http://schemas.microsoft.com/office/drawing/2014/main" id="{0B23CF76-AD54-E6A4-C745-E781B725B85A}"/>
                    </a:ext>
                  </a:extLst>
                </p:cNvPr>
                <p:cNvSpPr/>
                <p:nvPr/>
              </p:nvSpPr>
              <p:spPr>
                <a:xfrm>
                  <a:off x="6628056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2800" dirty="0">
                    <a:solidFill>
                      <a:schemeClr val="tx1"/>
                    </a:solidFill>
                    <a:latin typeface="Andika french compact" panose="02000000000000000000" pitchFamily="2" charset="0"/>
                    <a:ea typeface="Andika french compact" panose="02000000000000000000" pitchFamily="2" charset="0"/>
                    <a:cs typeface="Andika french compact" panose="02000000000000000000" pitchFamily="2" charset="0"/>
                  </a:endParaRPr>
                </a:p>
              </p:txBody>
            </p:sp>
            <p:sp>
              <p:nvSpPr>
                <p:cNvPr id="43" name="Rectangle : coins arrondis 42">
                  <a:extLst>
                    <a:ext uri="{FF2B5EF4-FFF2-40B4-BE49-F238E27FC236}">
                      <a16:creationId xmlns:a16="http://schemas.microsoft.com/office/drawing/2014/main" id="{EC9869E2-384B-93CB-4DDA-1943C273724F}"/>
                    </a:ext>
                  </a:extLst>
                </p:cNvPr>
                <p:cNvSpPr/>
                <p:nvPr/>
              </p:nvSpPr>
              <p:spPr>
                <a:xfrm>
                  <a:off x="284580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jardin</a:t>
                  </a:r>
                </a:p>
              </p:txBody>
            </p:sp>
          </p:grpSp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A3C53FF4-AADB-F5DB-CCFD-D90CD104642C}"/>
                  </a:ext>
                </a:extLst>
              </p:cNvPr>
              <p:cNvSpPr/>
              <p:nvPr/>
            </p:nvSpPr>
            <p:spPr>
              <a:xfrm>
                <a:off x="7280085" y="243395"/>
                <a:ext cx="2171143" cy="840516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  <p:sp>
            <p:nvSpPr>
              <p:cNvPr id="37" name="Rectangle : coins arrondis 36">
                <a:extLst>
                  <a:ext uri="{FF2B5EF4-FFF2-40B4-BE49-F238E27FC236}">
                    <a16:creationId xmlns:a16="http://schemas.microsoft.com/office/drawing/2014/main" id="{44D8E050-87C5-7983-D7BA-874A1A9BB1F9}"/>
                  </a:ext>
                </a:extLst>
              </p:cNvPr>
              <p:cNvSpPr/>
              <p:nvPr/>
            </p:nvSpPr>
            <p:spPr>
              <a:xfrm>
                <a:off x="7280085" y="1215818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</p:grpSp>
      </p:grpSp>
      <p:grpSp>
        <p:nvGrpSpPr>
          <p:cNvPr id="157" name="Groupe 156">
            <a:extLst>
              <a:ext uri="{FF2B5EF4-FFF2-40B4-BE49-F238E27FC236}">
                <a16:creationId xmlns:a16="http://schemas.microsoft.com/office/drawing/2014/main" id="{2B5EE2A8-30BD-9151-9611-07AC4AC63050}"/>
              </a:ext>
            </a:extLst>
          </p:cNvPr>
          <p:cNvGrpSpPr/>
          <p:nvPr/>
        </p:nvGrpSpPr>
        <p:grpSpPr>
          <a:xfrm>
            <a:off x="2056917" y="606338"/>
            <a:ext cx="7784569" cy="6077174"/>
            <a:chOff x="2114973" y="606338"/>
            <a:chExt cx="7784569" cy="6077174"/>
          </a:xfrm>
        </p:grpSpPr>
        <p:grpSp>
          <p:nvGrpSpPr>
            <p:cNvPr id="86" name="Groupe 85">
              <a:extLst>
                <a:ext uri="{FF2B5EF4-FFF2-40B4-BE49-F238E27FC236}">
                  <a16:creationId xmlns:a16="http://schemas.microsoft.com/office/drawing/2014/main" id="{6DAB35C4-D6FF-A411-7B03-D2F58474E510}"/>
                </a:ext>
              </a:extLst>
            </p:cNvPr>
            <p:cNvGrpSpPr/>
            <p:nvPr/>
          </p:nvGrpSpPr>
          <p:grpSpPr>
            <a:xfrm>
              <a:off x="2114973" y="606338"/>
              <a:ext cx="421156" cy="6077174"/>
              <a:chOff x="2035990" y="606338"/>
              <a:chExt cx="421156" cy="6077174"/>
            </a:xfrm>
          </p:grpSpPr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57059AC7-9605-CC8F-E679-EEB86255944A}"/>
                  </a:ext>
                </a:extLst>
              </p:cNvPr>
              <p:cNvSpPr txBox="1"/>
              <p:nvPr/>
            </p:nvSpPr>
            <p:spPr>
              <a:xfrm>
                <a:off x="2038442" y="60633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D21</a:t>
                </a:r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2ABA1222-EE09-9B66-81DF-A74E8DEE177B}"/>
                  </a:ext>
                </a:extLst>
              </p:cNvPr>
              <p:cNvSpPr txBox="1"/>
              <p:nvPr/>
            </p:nvSpPr>
            <p:spPr>
              <a:xfrm>
                <a:off x="2038442" y="143904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D21</a:t>
                </a:r>
              </a:p>
            </p:txBody>
          </p:sp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0C277199-04B1-F421-410E-1155E7884198}"/>
                  </a:ext>
                </a:extLst>
              </p:cNvPr>
              <p:cNvSpPr txBox="1"/>
              <p:nvPr/>
            </p:nvSpPr>
            <p:spPr>
              <a:xfrm>
                <a:off x="2038442" y="228198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D21</a:t>
                </a:r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DC7D5D75-B0FE-AF43-FA00-965E6289DD1D}"/>
                  </a:ext>
                </a:extLst>
              </p:cNvPr>
              <p:cNvSpPr txBox="1"/>
              <p:nvPr/>
            </p:nvSpPr>
            <p:spPr>
              <a:xfrm>
                <a:off x="2038442" y="311469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D21</a:t>
                </a:r>
              </a:p>
            </p:txBody>
          </p:sp>
          <p:sp>
            <p:nvSpPr>
              <p:cNvPr id="81" name="ZoneTexte 80">
                <a:extLst>
                  <a:ext uri="{FF2B5EF4-FFF2-40B4-BE49-F238E27FC236}">
                    <a16:creationId xmlns:a16="http://schemas.microsoft.com/office/drawing/2014/main" id="{010AD3E1-FFB1-B0AE-AE57-462FC82D86CD}"/>
                  </a:ext>
                </a:extLst>
              </p:cNvPr>
              <p:cNvSpPr txBox="1"/>
              <p:nvPr/>
            </p:nvSpPr>
            <p:spPr>
              <a:xfrm>
                <a:off x="2035990" y="393802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D21</a:t>
                </a:r>
              </a:p>
            </p:txBody>
          </p:sp>
          <p:sp>
            <p:nvSpPr>
              <p:cNvPr id="82" name="ZoneTexte 81">
                <a:extLst>
                  <a:ext uri="{FF2B5EF4-FFF2-40B4-BE49-F238E27FC236}">
                    <a16:creationId xmlns:a16="http://schemas.microsoft.com/office/drawing/2014/main" id="{A3A1A35A-3A75-DD96-2CEC-2B0C9F64B025}"/>
                  </a:ext>
                </a:extLst>
              </p:cNvPr>
              <p:cNvSpPr txBox="1"/>
              <p:nvPr/>
            </p:nvSpPr>
            <p:spPr>
              <a:xfrm>
                <a:off x="2035990" y="4770732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D21</a:t>
                </a:r>
              </a:p>
            </p:txBody>
          </p:sp>
          <p:sp>
            <p:nvSpPr>
              <p:cNvPr id="83" name="ZoneTexte 82">
                <a:extLst>
                  <a:ext uri="{FF2B5EF4-FFF2-40B4-BE49-F238E27FC236}">
                    <a16:creationId xmlns:a16="http://schemas.microsoft.com/office/drawing/2014/main" id="{DB5E38BC-2D9E-3D95-3431-894DB7352C5D}"/>
                  </a:ext>
                </a:extLst>
              </p:cNvPr>
              <p:cNvSpPr txBox="1"/>
              <p:nvPr/>
            </p:nvSpPr>
            <p:spPr>
              <a:xfrm>
                <a:off x="2035990" y="5604584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D21</a:t>
                </a:r>
              </a:p>
            </p:txBody>
          </p:sp>
          <p:sp>
            <p:nvSpPr>
              <p:cNvPr id="85" name="ZoneTexte 84">
                <a:extLst>
                  <a:ext uri="{FF2B5EF4-FFF2-40B4-BE49-F238E27FC236}">
                    <a16:creationId xmlns:a16="http://schemas.microsoft.com/office/drawing/2014/main" id="{7BA7BB0A-59F6-704E-2611-8E4CA7A11B06}"/>
                  </a:ext>
                </a:extLst>
              </p:cNvPr>
              <p:cNvSpPr txBox="1"/>
              <p:nvPr/>
            </p:nvSpPr>
            <p:spPr>
              <a:xfrm>
                <a:off x="2035990" y="6437291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D21</a:t>
                </a:r>
              </a:p>
            </p:txBody>
          </p:sp>
        </p:grpSp>
        <p:grpSp>
          <p:nvGrpSpPr>
            <p:cNvPr id="87" name="Groupe 86">
              <a:extLst>
                <a:ext uri="{FF2B5EF4-FFF2-40B4-BE49-F238E27FC236}">
                  <a16:creationId xmlns:a16="http://schemas.microsoft.com/office/drawing/2014/main" id="{6D3A6963-EB5E-9A66-AB43-B06E77103985}"/>
                </a:ext>
              </a:extLst>
            </p:cNvPr>
            <p:cNvGrpSpPr/>
            <p:nvPr/>
          </p:nvGrpSpPr>
          <p:grpSpPr>
            <a:xfrm>
              <a:off x="4573640" y="606338"/>
              <a:ext cx="421156" cy="6077174"/>
              <a:chOff x="2035990" y="606338"/>
              <a:chExt cx="421156" cy="6077174"/>
            </a:xfrm>
          </p:grpSpPr>
          <p:sp>
            <p:nvSpPr>
              <p:cNvPr id="88" name="ZoneTexte 87">
                <a:extLst>
                  <a:ext uri="{FF2B5EF4-FFF2-40B4-BE49-F238E27FC236}">
                    <a16:creationId xmlns:a16="http://schemas.microsoft.com/office/drawing/2014/main" id="{43047905-F1E4-A859-CDF9-4FB784FA4980}"/>
                  </a:ext>
                </a:extLst>
              </p:cNvPr>
              <p:cNvSpPr txBox="1"/>
              <p:nvPr/>
            </p:nvSpPr>
            <p:spPr>
              <a:xfrm>
                <a:off x="2038442" y="60633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D21</a:t>
                </a:r>
              </a:p>
            </p:txBody>
          </p:sp>
          <p:sp>
            <p:nvSpPr>
              <p:cNvPr id="89" name="ZoneTexte 88">
                <a:extLst>
                  <a:ext uri="{FF2B5EF4-FFF2-40B4-BE49-F238E27FC236}">
                    <a16:creationId xmlns:a16="http://schemas.microsoft.com/office/drawing/2014/main" id="{6B10D0BB-5804-2108-53E2-CB8BD7656E22}"/>
                  </a:ext>
                </a:extLst>
              </p:cNvPr>
              <p:cNvSpPr txBox="1"/>
              <p:nvPr/>
            </p:nvSpPr>
            <p:spPr>
              <a:xfrm>
                <a:off x="2038442" y="143904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D21</a:t>
                </a:r>
              </a:p>
            </p:txBody>
          </p:sp>
          <p:sp>
            <p:nvSpPr>
              <p:cNvPr id="90" name="ZoneTexte 89">
                <a:extLst>
                  <a:ext uri="{FF2B5EF4-FFF2-40B4-BE49-F238E27FC236}">
                    <a16:creationId xmlns:a16="http://schemas.microsoft.com/office/drawing/2014/main" id="{CD5EC8E2-C249-1B8E-6E2A-956E5CF9FB69}"/>
                  </a:ext>
                </a:extLst>
              </p:cNvPr>
              <p:cNvSpPr txBox="1"/>
              <p:nvPr/>
            </p:nvSpPr>
            <p:spPr>
              <a:xfrm>
                <a:off x="2038442" y="228198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D21</a:t>
                </a:r>
              </a:p>
            </p:txBody>
          </p:sp>
          <p:sp>
            <p:nvSpPr>
              <p:cNvPr id="91" name="ZoneTexte 90">
                <a:extLst>
                  <a:ext uri="{FF2B5EF4-FFF2-40B4-BE49-F238E27FC236}">
                    <a16:creationId xmlns:a16="http://schemas.microsoft.com/office/drawing/2014/main" id="{DADC77D7-1D98-C768-EA9A-20C8F16AA362}"/>
                  </a:ext>
                </a:extLst>
              </p:cNvPr>
              <p:cNvSpPr txBox="1"/>
              <p:nvPr/>
            </p:nvSpPr>
            <p:spPr>
              <a:xfrm>
                <a:off x="2038442" y="311469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D21</a:t>
                </a:r>
              </a:p>
            </p:txBody>
          </p:sp>
          <p:sp>
            <p:nvSpPr>
              <p:cNvPr id="92" name="ZoneTexte 91">
                <a:extLst>
                  <a:ext uri="{FF2B5EF4-FFF2-40B4-BE49-F238E27FC236}">
                    <a16:creationId xmlns:a16="http://schemas.microsoft.com/office/drawing/2014/main" id="{A13CE625-5915-0899-D97C-255BABE1A4EC}"/>
                  </a:ext>
                </a:extLst>
              </p:cNvPr>
              <p:cNvSpPr txBox="1"/>
              <p:nvPr/>
            </p:nvSpPr>
            <p:spPr>
              <a:xfrm>
                <a:off x="2035990" y="393802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D21</a:t>
                </a:r>
              </a:p>
            </p:txBody>
          </p:sp>
          <p:sp>
            <p:nvSpPr>
              <p:cNvPr id="93" name="ZoneTexte 92">
                <a:extLst>
                  <a:ext uri="{FF2B5EF4-FFF2-40B4-BE49-F238E27FC236}">
                    <a16:creationId xmlns:a16="http://schemas.microsoft.com/office/drawing/2014/main" id="{F1A9D7BB-D3C3-1B5F-DA73-4B25C4612BD8}"/>
                  </a:ext>
                </a:extLst>
              </p:cNvPr>
              <p:cNvSpPr txBox="1"/>
              <p:nvPr/>
            </p:nvSpPr>
            <p:spPr>
              <a:xfrm>
                <a:off x="2035990" y="4770732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D21</a:t>
                </a:r>
              </a:p>
            </p:txBody>
          </p:sp>
          <p:sp>
            <p:nvSpPr>
              <p:cNvPr id="94" name="ZoneTexte 93">
                <a:extLst>
                  <a:ext uri="{FF2B5EF4-FFF2-40B4-BE49-F238E27FC236}">
                    <a16:creationId xmlns:a16="http://schemas.microsoft.com/office/drawing/2014/main" id="{0217BD6D-22B1-1DE6-5F30-D220A57F236B}"/>
                  </a:ext>
                </a:extLst>
              </p:cNvPr>
              <p:cNvSpPr txBox="1"/>
              <p:nvPr/>
            </p:nvSpPr>
            <p:spPr>
              <a:xfrm>
                <a:off x="2035990" y="5604584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D21</a:t>
                </a:r>
              </a:p>
            </p:txBody>
          </p:sp>
          <p:sp>
            <p:nvSpPr>
              <p:cNvPr id="96" name="ZoneTexte 95">
                <a:extLst>
                  <a:ext uri="{FF2B5EF4-FFF2-40B4-BE49-F238E27FC236}">
                    <a16:creationId xmlns:a16="http://schemas.microsoft.com/office/drawing/2014/main" id="{C85081E9-0A63-2989-1770-945077D02C88}"/>
                  </a:ext>
                </a:extLst>
              </p:cNvPr>
              <p:cNvSpPr txBox="1"/>
              <p:nvPr/>
            </p:nvSpPr>
            <p:spPr>
              <a:xfrm>
                <a:off x="2035990" y="6437291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D21</a:t>
                </a:r>
              </a:p>
            </p:txBody>
          </p:sp>
        </p:grpSp>
        <p:grpSp>
          <p:nvGrpSpPr>
            <p:cNvPr id="97" name="Groupe 96">
              <a:extLst>
                <a:ext uri="{FF2B5EF4-FFF2-40B4-BE49-F238E27FC236}">
                  <a16:creationId xmlns:a16="http://schemas.microsoft.com/office/drawing/2014/main" id="{2140C267-96F1-3ECF-7230-D8AA4AEB0AE8}"/>
                </a:ext>
              </a:extLst>
            </p:cNvPr>
            <p:cNvGrpSpPr/>
            <p:nvPr/>
          </p:nvGrpSpPr>
          <p:grpSpPr>
            <a:xfrm>
              <a:off x="7022984" y="606338"/>
              <a:ext cx="421156" cy="6077174"/>
              <a:chOff x="2035990" y="606338"/>
              <a:chExt cx="421156" cy="6077174"/>
            </a:xfrm>
          </p:grpSpPr>
          <p:sp>
            <p:nvSpPr>
              <p:cNvPr id="98" name="ZoneTexte 97">
                <a:extLst>
                  <a:ext uri="{FF2B5EF4-FFF2-40B4-BE49-F238E27FC236}">
                    <a16:creationId xmlns:a16="http://schemas.microsoft.com/office/drawing/2014/main" id="{B444421D-231A-CF71-5725-3E4A914A6769}"/>
                  </a:ext>
                </a:extLst>
              </p:cNvPr>
              <p:cNvSpPr txBox="1"/>
              <p:nvPr/>
            </p:nvSpPr>
            <p:spPr>
              <a:xfrm>
                <a:off x="2038442" y="60633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D21</a:t>
                </a:r>
              </a:p>
            </p:txBody>
          </p:sp>
          <p:sp>
            <p:nvSpPr>
              <p:cNvPr id="99" name="ZoneTexte 98">
                <a:extLst>
                  <a:ext uri="{FF2B5EF4-FFF2-40B4-BE49-F238E27FC236}">
                    <a16:creationId xmlns:a16="http://schemas.microsoft.com/office/drawing/2014/main" id="{79192CF7-7EB9-C29E-7087-6F4BC9AE96B5}"/>
                  </a:ext>
                </a:extLst>
              </p:cNvPr>
              <p:cNvSpPr txBox="1"/>
              <p:nvPr/>
            </p:nvSpPr>
            <p:spPr>
              <a:xfrm>
                <a:off x="2038442" y="143904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D21</a:t>
                </a:r>
              </a:p>
            </p:txBody>
          </p:sp>
          <p:sp>
            <p:nvSpPr>
              <p:cNvPr id="100" name="ZoneTexte 99">
                <a:extLst>
                  <a:ext uri="{FF2B5EF4-FFF2-40B4-BE49-F238E27FC236}">
                    <a16:creationId xmlns:a16="http://schemas.microsoft.com/office/drawing/2014/main" id="{A218465A-DB38-6BE6-D6E8-34DF27EE229D}"/>
                  </a:ext>
                </a:extLst>
              </p:cNvPr>
              <p:cNvSpPr txBox="1"/>
              <p:nvPr/>
            </p:nvSpPr>
            <p:spPr>
              <a:xfrm>
                <a:off x="2038442" y="228198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D21</a:t>
                </a:r>
              </a:p>
            </p:txBody>
          </p:sp>
          <p:sp>
            <p:nvSpPr>
              <p:cNvPr id="102" name="ZoneTexte 101">
                <a:extLst>
                  <a:ext uri="{FF2B5EF4-FFF2-40B4-BE49-F238E27FC236}">
                    <a16:creationId xmlns:a16="http://schemas.microsoft.com/office/drawing/2014/main" id="{3CBC93E2-6B85-B2D7-974F-DD0854ECD40F}"/>
                  </a:ext>
                </a:extLst>
              </p:cNvPr>
              <p:cNvSpPr txBox="1"/>
              <p:nvPr/>
            </p:nvSpPr>
            <p:spPr>
              <a:xfrm>
                <a:off x="2038442" y="311469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D21</a:t>
                </a:r>
              </a:p>
            </p:txBody>
          </p:sp>
          <p:sp>
            <p:nvSpPr>
              <p:cNvPr id="103" name="ZoneTexte 102">
                <a:extLst>
                  <a:ext uri="{FF2B5EF4-FFF2-40B4-BE49-F238E27FC236}">
                    <a16:creationId xmlns:a16="http://schemas.microsoft.com/office/drawing/2014/main" id="{A93BFEC9-F17A-2085-0CFD-CE7A35B2310A}"/>
                  </a:ext>
                </a:extLst>
              </p:cNvPr>
              <p:cNvSpPr txBox="1"/>
              <p:nvPr/>
            </p:nvSpPr>
            <p:spPr>
              <a:xfrm>
                <a:off x="2035990" y="393802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D21</a:t>
                </a:r>
              </a:p>
            </p:txBody>
          </p:sp>
          <p:sp>
            <p:nvSpPr>
              <p:cNvPr id="104" name="ZoneTexte 103">
                <a:extLst>
                  <a:ext uri="{FF2B5EF4-FFF2-40B4-BE49-F238E27FC236}">
                    <a16:creationId xmlns:a16="http://schemas.microsoft.com/office/drawing/2014/main" id="{EA45E877-85AF-6C4E-9A3C-9EDA0E5C41FC}"/>
                  </a:ext>
                </a:extLst>
              </p:cNvPr>
              <p:cNvSpPr txBox="1"/>
              <p:nvPr/>
            </p:nvSpPr>
            <p:spPr>
              <a:xfrm>
                <a:off x="2035990" y="4770732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D21</a:t>
                </a:r>
              </a:p>
            </p:txBody>
          </p:sp>
          <p:sp>
            <p:nvSpPr>
              <p:cNvPr id="105" name="ZoneTexte 104">
                <a:extLst>
                  <a:ext uri="{FF2B5EF4-FFF2-40B4-BE49-F238E27FC236}">
                    <a16:creationId xmlns:a16="http://schemas.microsoft.com/office/drawing/2014/main" id="{27E32F93-1ACA-6977-93DC-6F8BD6466EC2}"/>
                  </a:ext>
                </a:extLst>
              </p:cNvPr>
              <p:cNvSpPr txBox="1"/>
              <p:nvPr/>
            </p:nvSpPr>
            <p:spPr>
              <a:xfrm>
                <a:off x="2035990" y="5604584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D21</a:t>
                </a:r>
              </a:p>
            </p:txBody>
          </p:sp>
          <p:sp>
            <p:nvSpPr>
              <p:cNvPr id="106" name="ZoneTexte 105">
                <a:extLst>
                  <a:ext uri="{FF2B5EF4-FFF2-40B4-BE49-F238E27FC236}">
                    <a16:creationId xmlns:a16="http://schemas.microsoft.com/office/drawing/2014/main" id="{07FE336B-97CC-BF4C-4756-8FCE64931D16}"/>
                  </a:ext>
                </a:extLst>
              </p:cNvPr>
              <p:cNvSpPr txBox="1"/>
              <p:nvPr/>
            </p:nvSpPr>
            <p:spPr>
              <a:xfrm>
                <a:off x="2035990" y="6437291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D21</a:t>
                </a:r>
              </a:p>
            </p:txBody>
          </p:sp>
        </p:grpSp>
        <p:grpSp>
          <p:nvGrpSpPr>
            <p:cNvPr id="108" name="Groupe 107">
              <a:extLst>
                <a:ext uri="{FF2B5EF4-FFF2-40B4-BE49-F238E27FC236}">
                  <a16:creationId xmlns:a16="http://schemas.microsoft.com/office/drawing/2014/main" id="{BC557065-6DCB-9E98-EBE5-A400146AD94D}"/>
                </a:ext>
              </a:extLst>
            </p:cNvPr>
            <p:cNvGrpSpPr/>
            <p:nvPr/>
          </p:nvGrpSpPr>
          <p:grpSpPr>
            <a:xfrm>
              <a:off x="9478386" y="606338"/>
              <a:ext cx="421156" cy="6077174"/>
              <a:chOff x="2035990" y="606338"/>
              <a:chExt cx="421156" cy="6077174"/>
            </a:xfrm>
          </p:grpSpPr>
          <p:sp>
            <p:nvSpPr>
              <p:cNvPr id="109" name="ZoneTexte 108">
                <a:extLst>
                  <a:ext uri="{FF2B5EF4-FFF2-40B4-BE49-F238E27FC236}">
                    <a16:creationId xmlns:a16="http://schemas.microsoft.com/office/drawing/2014/main" id="{37EC9477-1BC1-22BC-2CB7-F5553D5364FE}"/>
                  </a:ext>
                </a:extLst>
              </p:cNvPr>
              <p:cNvSpPr txBox="1"/>
              <p:nvPr/>
            </p:nvSpPr>
            <p:spPr>
              <a:xfrm>
                <a:off x="2038442" y="60633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D21</a:t>
                </a:r>
              </a:p>
            </p:txBody>
          </p:sp>
          <p:sp>
            <p:nvSpPr>
              <p:cNvPr id="110" name="ZoneTexte 109">
                <a:extLst>
                  <a:ext uri="{FF2B5EF4-FFF2-40B4-BE49-F238E27FC236}">
                    <a16:creationId xmlns:a16="http://schemas.microsoft.com/office/drawing/2014/main" id="{7868A913-9BC6-0509-8119-E5D31299D75B}"/>
                  </a:ext>
                </a:extLst>
              </p:cNvPr>
              <p:cNvSpPr txBox="1"/>
              <p:nvPr/>
            </p:nvSpPr>
            <p:spPr>
              <a:xfrm>
                <a:off x="2038442" y="143904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D21</a:t>
                </a:r>
              </a:p>
            </p:txBody>
          </p:sp>
          <p:sp>
            <p:nvSpPr>
              <p:cNvPr id="111" name="ZoneTexte 110">
                <a:extLst>
                  <a:ext uri="{FF2B5EF4-FFF2-40B4-BE49-F238E27FC236}">
                    <a16:creationId xmlns:a16="http://schemas.microsoft.com/office/drawing/2014/main" id="{FC3224C8-9F41-E249-6A98-EF67322741B4}"/>
                  </a:ext>
                </a:extLst>
              </p:cNvPr>
              <p:cNvSpPr txBox="1"/>
              <p:nvPr/>
            </p:nvSpPr>
            <p:spPr>
              <a:xfrm>
                <a:off x="2038442" y="228198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D21</a:t>
                </a:r>
              </a:p>
            </p:txBody>
          </p:sp>
          <p:sp>
            <p:nvSpPr>
              <p:cNvPr id="112" name="ZoneTexte 111">
                <a:extLst>
                  <a:ext uri="{FF2B5EF4-FFF2-40B4-BE49-F238E27FC236}">
                    <a16:creationId xmlns:a16="http://schemas.microsoft.com/office/drawing/2014/main" id="{58716CBE-F30E-65A3-20BE-CA47BB9DC570}"/>
                  </a:ext>
                </a:extLst>
              </p:cNvPr>
              <p:cNvSpPr txBox="1"/>
              <p:nvPr/>
            </p:nvSpPr>
            <p:spPr>
              <a:xfrm>
                <a:off x="2038442" y="311469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D21</a:t>
                </a:r>
              </a:p>
            </p:txBody>
          </p:sp>
          <p:sp>
            <p:nvSpPr>
              <p:cNvPr id="114" name="ZoneTexte 113">
                <a:extLst>
                  <a:ext uri="{FF2B5EF4-FFF2-40B4-BE49-F238E27FC236}">
                    <a16:creationId xmlns:a16="http://schemas.microsoft.com/office/drawing/2014/main" id="{6B2045DC-5680-69CF-73AA-44BAA0F1DD5A}"/>
                  </a:ext>
                </a:extLst>
              </p:cNvPr>
              <p:cNvSpPr txBox="1"/>
              <p:nvPr/>
            </p:nvSpPr>
            <p:spPr>
              <a:xfrm>
                <a:off x="2035990" y="393802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D21</a:t>
                </a:r>
              </a:p>
            </p:txBody>
          </p:sp>
          <p:sp>
            <p:nvSpPr>
              <p:cNvPr id="115" name="ZoneTexte 114">
                <a:extLst>
                  <a:ext uri="{FF2B5EF4-FFF2-40B4-BE49-F238E27FC236}">
                    <a16:creationId xmlns:a16="http://schemas.microsoft.com/office/drawing/2014/main" id="{A960E93A-0E87-7C98-DB76-2375F57FECE3}"/>
                  </a:ext>
                </a:extLst>
              </p:cNvPr>
              <p:cNvSpPr txBox="1"/>
              <p:nvPr/>
            </p:nvSpPr>
            <p:spPr>
              <a:xfrm>
                <a:off x="2035990" y="4770732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D21</a:t>
                </a:r>
              </a:p>
            </p:txBody>
          </p:sp>
          <p:sp>
            <p:nvSpPr>
              <p:cNvPr id="116" name="ZoneTexte 115">
                <a:extLst>
                  <a:ext uri="{FF2B5EF4-FFF2-40B4-BE49-F238E27FC236}">
                    <a16:creationId xmlns:a16="http://schemas.microsoft.com/office/drawing/2014/main" id="{93441099-65A6-1965-1D15-245D13C8D9EC}"/>
                  </a:ext>
                </a:extLst>
              </p:cNvPr>
              <p:cNvSpPr txBox="1"/>
              <p:nvPr/>
            </p:nvSpPr>
            <p:spPr>
              <a:xfrm>
                <a:off x="2035990" y="5604584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D21</a:t>
                </a:r>
              </a:p>
            </p:txBody>
          </p:sp>
          <p:sp>
            <p:nvSpPr>
              <p:cNvPr id="117" name="ZoneTexte 116">
                <a:extLst>
                  <a:ext uri="{FF2B5EF4-FFF2-40B4-BE49-F238E27FC236}">
                    <a16:creationId xmlns:a16="http://schemas.microsoft.com/office/drawing/2014/main" id="{A12E6798-A37B-95A5-CC62-DCAB489BE022}"/>
                  </a:ext>
                </a:extLst>
              </p:cNvPr>
              <p:cNvSpPr txBox="1"/>
              <p:nvPr/>
            </p:nvSpPr>
            <p:spPr>
              <a:xfrm>
                <a:off x="2035990" y="6437291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D21</a:t>
                </a:r>
              </a:p>
            </p:txBody>
          </p:sp>
        </p:grpSp>
      </p:grpSp>
      <p:grpSp>
        <p:nvGrpSpPr>
          <p:cNvPr id="156" name="Groupe 155">
            <a:extLst>
              <a:ext uri="{FF2B5EF4-FFF2-40B4-BE49-F238E27FC236}">
                <a16:creationId xmlns:a16="http://schemas.microsoft.com/office/drawing/2014/main" id="{1C65596F-1220-3165-1501-75F6DA4FB7AB}"/>
              </a:ext>
            </a:extLst>
          </p:cNvPr>
          <p:cNvGrpSpPr/>
          <p:nvPr/>
        </p:nvGrpSpPr>
        <p:grpSpPr>
          <a:xfrm>
            <a:off x="2164917" y="174488"/>
            <a:ext cx="7600060" cy="6074093"/>
            <a:chOff x="2164917" y="174488"/>
            <a:chExt cx="7600060" cy="6074093"/>
          </a:xfrm>
        </p:grpSpPr>
        <p:grpSp>
          <p:nvGrpSpPr>
            <p:cNvPr id="128" name="Groupe 127">
              <a:extLst>
                <a:ext uri="{FF2B5EF4-FFF2-40B4-BE49-F238E27FC236}">
                  <a16:creationId xmlns:a16="http://schemas.microsoft.com/office/drawing/2014/main" id="{26036E81-780B-09F2-88C9-339E68A38477}"/>
                </a:ext>
              </a:extLst>
            </p:cNvPr>
            <p:cNvGrpSpPr/>
            <p:nvPr/>
          </p:nvGrpSpPr>
          <p:grpSpPr>
            <a:xfrm>
              <a:off x="7097773" y="174488"/>
              <a:ext cx="209599" cy="6074093"/>
              <a:chOff x="7097773" y="174488"/>
              <a:chExt cx="209599" cy="6074093"/>
            </a:xfrm>
          </p:grpSpPr>
          <p:pic>
            <p:nvPicPr>
              <p:cNvPr id="120" name="Image 119">
                <a:extLst>
                  <a:ext uri="{FF2B5EF4-FFF2-40B4-BE49-F238E27FC236}">
                    <a16:creationId xmlns:a16="http://schemas.microsoft.com/office/drawing/2014/main" id="{B57F5965-60AE-2952-9FA6-1C9009D6F7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74488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1" name="Image 120">
                <a:extLst>
                  <a:ext uri="{FF2B5EF4-FFF2-40B4-BE49-F238E27FC236}">
                    <a16:creationId xmlns:a16="http://schemas.microsoft.com/office/drawing/2014/main" id="{608F26AA-6391-760A-3594-7F6C12C680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014203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2" name="Image 121">
                <a:extLst>
                  <a:ext uri="{FF2B5EF4-FFF2-40B4-BE49-F238E27FC236}">
                    <a16:creationId xmlns:a16="http://schemas.microsoft.com/office/drawing/2014/main" id="{30B58B05-C372-A46B-E944-F6D2CCD6B8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83857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3" name="Image 122">
                <a:extLst>
                  <a:ext uri="{FF2B5EF4-FFF2-40B4-BE49-F238E27FC236}">
                    <a16:creationId xmlns:a16="http://schemas.microsoft.com/office/drawing/2014/main" id="{8DFDE74B-C339-2979-9CA1-ABF2ADCA310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268781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4" name="Image 123">
                <a:extLst>
                  <a:ext uri="{FF2B5EF4-FFF2-40B4-BE49-F238E27FC236}">
                    <a16:creationId xmlns:a16="http://schemas.microsoft.com/office/drawing/2014/main" id="{CB4CA42D-C530-6F90-D46F-996A43E9B2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3525654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5" name="Image 124">
                <a:extLst>
                  <a:ext uri="{FF2B5EF4-FFF2-40B4-BE49-F238E27FC236}">
                    <a16:creationId xmlns:a16="http://schemas.microsoft.com/office/drawing/2014/main" id="{C61E22DA-5D20-28E4-9C76-B0C50C6D6F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4365369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6" name="Image 125">
                <a:extLst>
                  <a:ext uri="{FF2B5EF4-FFF2-40B4-BE49-F238E27FC236}">
                    <a16:creationId xmlns:a16="http://schemas.microsoft.com/office/drawing/2014/main" id="{4C3A15D1-2B8F-D3CA-5022-EC78AE13330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5189742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7" name="Image 126">
                <a:extLst>
                  <a:ext uri="{FF2B5EF4-FFF2-40B4-BE49-F238E27FC236}">
                    <a16:creationId xmlns:a16="http://schemas.microsoft.com/office/drawing/2014/main" id="{229FC32B-CCA0-8A78-DEFD-05B1462AB57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6038982"/>
                <a:ext cx="209599" cy="209599"/>
              </a:xfrm>
              <a:prstGeom prst="rect">
                <a:avLst/>
              </a:prstGeom>
            </p:spPr>
          </p:pic>
        </p:grpSp>
        <p:grpSp>
          <p:nvGrpSpPr>
            <p:cNvPr id="129" name="Groupe 128">
              <a:extLst>
                <a:ext uri="{FF2B5EF4-FFF2-40B4-BE49-F238E27FC236}">
                  <a16:creationId xmlns:a16="http://schemas.microsoft.com/office/drawing/2014/main" id="{2DB2ED61-49CA-9DF1-0967-6F5843AD3CA8}"/>
                </a:ext>
              </a:extLst>
            </p:cNvPr>
            <p:cNvGrpSpPr/>
            <p:nvPr/>
          </p:nvGrpSpPr>
          <p:grpSpPr>
            <a:xfrm>
              <a:off x="9555378" y="174488"/>
              <a:ext cx="209599" cy="6074093"/>
              <a:chOff x="7097773" y="174488"/>
              <a:chExt cx="209599" cy="6074093"/>
            </a:xfrm>
          </p:grpSpPr>
          <p:pic>
            <p:nvPicPr>
              <p:cNvPr id="130" name="Image 129">
                <a:extLst>
                  <a:ext uri="{FF2B5EF4-FFF2-40B4-BE49-F238E27FC236}">
                    <a16:creationId xmlns:a16="http://schemas.microsoft.com/office/drawing/2014/main" id="{638E0FAE-7A7F-6C23-C560-8E7E10379E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74488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1" name="Image 130">
                <a:extLst>
                  <a:ext uri="{FF2B5EF4-FFF2-40B4-BE49-F238E27FC236}">
                    <a16:creationId xmlns:a16="http://schemas.microsoft.com/office/drawing/2014/main" id="{A25B9314-9CCE-C2BA-38B4-9DA6FC4E2B3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014203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2" name="Image 131">
                <a:extLst>
                  <a:ext uri="{FF2B5EF4-FFF2-40B4-BE49-F238E27FC236}">
                    <a16:creationId xmlns:a16="http://schemas.microsoft.com/office/drawing/2014/main" id="{74B87E50-CC62-C47F-61C3-F76589C90C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83857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3" name="Image 132">
                <a:extLst>
                  <a:ext uri="{FF2B5EF4-FFF2-40B4-BE49-F238E27FC236}">
                    <a16:creationId xmlns:a16="http://schemas.microsoft.com/office/drawing/2014/main" id="{B4766410-2B3D-9B66-0343-F982F0B49A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268781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4" name="Image 133">
                <a:extLst>
                  <a:ext uri="{FF2B5EF4-FFF2-40B4-BE49-F238E27FC236}">
                    <a16:creationId xmlns:a16="http://schemas.microsoft.com/office/drawing/2014/main" id="{BBF3B79F-F6CE-7850-C22E-365EED527C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3525654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5" name="Image 134">
                <a:extLst>
                  <a:ext uri="{FF2B5EF4-FFF2-40B4-BE49-F238E27FC236}">
                    <a16:creationId xmlns:a16="http://schemas.microsoft.com/office/drawing/2014/main" id="{4003C3DA-B7A4-F680-2213-B46F1D8AC1D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4365369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6" name="Image 135">
                <a:extLst>
                  <a:ext uri="{FF2B5EF4-FFF2-40B4-BE49-F238E27FC236}">
                    <a16:creationId xmlns:a16="http://schemas.microsoft.com/office/drawing/2014/main" id="{21D8B7E7-8DAC-B1A6-6DA7-57C45D503A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5189742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7" name="Image 136">
                <a:extLst>
                  <a:ext uri="{FF2B5EF4-FFF2-40B4-BE49-F238E27FC236}">
                    <a16:creationId xmlns:a16="http://schemas.microsoft.com/office/drawing/2014/main" id="{97B7FCF0-E732-F2C2-7A61-391ECD16B68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6038982"/>
                <a:ext cx="209599" cy="209599"/>
              </a:xfrm>
              <a:prstGeom prst="rect">
                <a:avLst/>
              </a:prstGeom>
            </p:spPr>
          </p:pic>
        </p:grpSp>
        <p:grpSp>
          <p:nvGrpSpPr>
            <p:cNvPr id="138" name="Groupe 137">
              <a:extLst>
                <a:ext uri="{FF2B5EF4-FFF2-40B4-BE49-F238E27FC236}">
                  <a16:creationId xmlns:a16="http://schemas.microsoft.com/office/drawing/2014/main" id="{502A7742-B51B-147A-3237-0C7109DCFA22}"/>
                </a:ext>
              </a:extLst>
            </p:cNvPr>
            <p:cNvGrpSpPr/>
            <p:nvPr/>
          </p:nvGrpSpPr>
          <p:grpSpPr>
            <a:xfrm>
              <a:off x="2164917" y="174488"/>
              <a:ext cx="209599" cy="6074093"/>
              <a:chOff x="7097773" y="174488"/>
              <a:chExt cx="209599" cy="6074093"/>
            </a:xfrm>
          </p:grpSpPr>
          <p:pic>
            <p:nvPicPr>
              <p:cNvPr id="139" name="Image 138">
                <a:extLst>
                  <a:ext uri="{FF2B5EF4-FFF2-40B4-BE49-F238E27FC236}">
                    <a16:creationId xmlns:a16="http://schemas.microsoft.com/office/drawing/2014/main" id="{9DF2D150-6E3F-EDF7-EC1F-87911F9D21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74488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0" name="Image 139">
                <a:extLst>
                  <a:ext uri="{FF2B5EF4-FFF2-40B4-BE49-F238E27FC236}">
                    <a16:creationId xmlns:a16="http://schemas.microsoft.com/office/drawing/2014/main" id="{2913EEDC-6517-E50F-C00A-1DCFC2427D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014203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1" name="Image 140">
                <a:extLst>
                  <a:ext uri="{FF2B5EF4-FFF2-40B4-BE49-F238E27FC236}">
                    <a16:creationId xmlns:a16="http://schemas.microsoft.com/office/drawing/2014/main" id="{315861D0-4315-8502-6F17-93A779CCB1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83857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2" name="Image 141">
                <a:extLst>
                  <a:ext uri="{FF2B5EF4-FFF2-40B4-BE49-F238E27FC236}">
                    <a16:creationId xmlns:a16="http://schemas.microsoft.com/office/drawing/2014/main" id="{E3886E86-F726-1524-327D-9B8D6226394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268781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3" name="Image 142">
                <a:extLst>
                  <a:ext uri="{FF2B5EF4-FFF2-40B4-BE49-F238E27FC236}">
                    <a16:creationId xmlns:a16="http://schemas.microsoft.com/office/drawing/2014/main" id="{44029D18-D4DE-0885-5BF7-A4387015C9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3525654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4" name="Image 143">
                <a:extLst>
                  <a:ext uri="{FF2B5EF4-FFF2-40B4-BE49-F238E27FC236}">
                    <a16:creationId xmlns:a16="http://schemas.microsoft.com/office/drawing/2014/main" id="{AA60BC42-5A7C-45DC-89A7-9667D829D30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4365369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5" name="Image 144">
                <a:extLst>
                  <a:ext uri="{FF2B5EF4-FFF2-40B4-BE49-F238E27FC236}">
                    <a16:creationId xmlns:a16="http://schemas.microsoft.com/office/drawing/2014/main" id="{EC6C133D-4262-EC79-06C4-78D59D456A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5189742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6" name="Image 145">
                <a:extLst>
                  <a:ext uri="{FF2B5EF4-FFF2-40B4-BE49-F238E27FC236}">
                    <a16:creationId xmlns:a16="http://schemas.microsoft.com/office/drawing/2014/main" id="{2D9E1A13-3172-EABA-DAC3-71CD708099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6038982"/>
                <a:ext cx="209599" cy="209599"/>
              </a:xfrm>
              <a:prstGeom prst="rect">
                <a:avLst/>
              </a:prstGeom>
            </p:spPr>
          </p:pic>
        </p:grpSp>
        <p:grpSp>
          <p:nvGrpSpPr>
            <p:cNvPr id="147" name="Groupe 146">
              <a:extLst>
                <a:ext uri="{FF2B5EF4-FFF2-40B4-BE49-F238E27FC236}">
                  <a16:creationId xmlns:a16="http://schemas.microsoft.com/office/drawing/2014/main" id="{C72E7DEE-9407-4B69-B90D-525921C739B0}"/>
                </a:ext>
              </a:extLst>
            </p:cNvPr>
            <p:cNvGrpSpPr/>
            <p:nvPr/>
          </p:nvGrpSpPr>
          <p:grpSpPr>
            <a:xfrm>
              <a:off x="4622522" y="174488"/>
              <a:ext cx="209599" cy="6074093"/>
              <a:chOff x="7097773" y="174488"/>
              <a:chExt cx="209599" cy="6074093"/>
            </a:xfrm>
          </p:grpSpPr>
          <p:pic>
            <p:nvPicPr>
              <p:cNvPr id="148" name="Image 147">
                <a:extLst>
                  <a:ext uri="{FF2B5EF4-FFF2-40B4-BE49-F238E27FC236}">
                    <a16:creationId xmlns:a16="http://schemas.microsoft.com/office/drawing/2014/main" id="{384730DA-7609-4389-9A95-589CCEE9E5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74488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9" name="Image 148">
                <a:extLst>
                  <a:ext uri="{FF2B5EF4-FFF2-40B4-BE49-F238E27FC236}">
                    <a16:creationId xmlns:a16="http://schemas.microsoft.com/office/drawing/2014/main" id="{79C12D41-7915-CBFF-49B4-849C9FE4BB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014203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0" name="Image 149">
                <a:extLst>
                  <a:ext uri="{FF2B5EF4-FFF2-40B4-BE49-F238E27FC236}">
                    <a16:creationId xmlns:a16="http://schemas.microsoft.com/office/drawing/2014/main" id="{C003FE71-56E2-BE35-9C75-52C7B75E660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83857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1" name="Image 150">
                <a:extLst>
                  <a:ext uri="{FF2B5EF4-FFF2-40B4-BE49-F238E27FC236}">
                    <a16:creationId xmlns:a16="http://schemas.microsoft.com/office/drawing/2014/main" id="{239482A9-3F55-BE40-7767-57FB81A216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268781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2" name="Image 151">
                <a:extLst>
                  <a:ext uri="{FF2B5EF4-FFF2-40B4-BE49-F238E27FC236}">
                    <a16:creationId xmlns:a16="http://schemas.microsoft.com/office/drawing/2014/main" id="{9268FBCC-5323-8D5F-5B20-7513E53734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3525654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3" name="Image 152">
                <a:extLst>
                  <a:ext uri="{FF2B5EF4-FFF2-40B4-BE49-F238E27FC236}">
                    <a16:creationId xmlns:a16="http://schemas.microsoft.com/office/drawing/2014/main" id="{EB5D6AC1-57B5-C42F-DCDE-0476E91E16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4365369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4" name="Image 153">
                <a:extLst>
                  <a:ext uri="{FF2B5EF4-FFF2-40B4-BE49-F238E27FC236}">
                    <a16:creationId xmlns:a16="http://schemas.microsoft.com/office/drawing/2014/main" id="{155D1213-AF64-D789-0A83-940A9423BBD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5189742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5" name="Image 154">
                <a:extLst>
                  <a:ext uri="{FF2B5EF4-FFF2-40B4-BE49-F238E27FC236}">
                    <a16:creationId xmlns:a16="http://schemas.microsoft.com/office/drawing/2014/main" id="{344229DB-9239-E46B-F712-B6175D2E89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6038982"/>
                <a:ext cx="209599" cy="209599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4749675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Fond vert avec des formes abstraites vertes">
            <a:extLst>
              <a:ext uri="{FF2B5EF4-FFF2-40B4-BE49-F238E27FC236}">
                <a16:creationId xmlns:a16="http://schemas.microsoft.com/office/drawing/2014/main" id="{F5BA67D3-9D06-3640-D4C5-D38FEF1520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906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4" name="Groupe 43">
            <a:extLst>
              <a:ext uri="{FF2B5EF4-FFF2-40B4-BE49-F238E27FC236}">
                <a16:creationId xmlns:a16="http://schemas.microsoft.com/office/drawing/2014/main" id="{3D6CFFB7-A34F-E234-5E42-87B7A2F20F13}"/>
              </a:ext>
            </a:extLst>
          </p:cNvPr>
          <p:cNvGrpSpPr/>
          <p:nvPr/>
        </p:nvGrpSpPr>
        <p:grpSpPr>
          <a:xfrm>
            <a:off x="131720" y="132559"/>
            <a:ext cx="9649589" cy="6550953"/>
            <a:chOff x="369676" y="243395"/>
            <a:chExt cx="9166647" cy="7647478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D8F8D994-EA2A-0C78-002F-05D93F05E7AD}"/>
                </a:ext>
              </a:extLst>
            </p:cNvPr>
            <p:cNvGrpSpPr/>
            <p:nvPr/>
          </p:nvGrpSpPr>
          <p:grpSpPr>
            <a:xfrm>
              <a:off x="369676" y="243395"/>
              <a:ext cx="9166647" cy="1812940"/>
              <a:chOff x="284581" y="243395"/>
              <a:chExt cx="9166647" cy="1812940"/>
            </a:xfrm>
          </p:grpSpPr>
          <p:grpSp>
            <p:nvGrpSpPr>
              <p:cNvPr id="3" name="Groupe 2">
                <a:extLst>
                  <a:ext uri="{FF2B5EF4-FFF2-40B4-BE49-F238E27FC236}">
                    <a16:creationId xmlns:a16="http://schemas.microsoft.com/office/drawing/2014/main" id="{AD4BD857-F080-D4D3-F38E-B55F1C73C4D4}"/>
                  </a:ext>
                </a:extLst>
              </p:cNvPr>
              <p:cNvGrpSpPr/>
              <p:nvPr/>
            </p:nvGrpSpPr>
            <p:grpSpPr>
              <a:xfrm>
                <a:off x="284581" y="243395"/>
                <a:ext cx="6836656" cy="1812940"/>
                <a:chOff x="284580" y="243395"/>
                <a:chExt cx="9295476" cy="6173263"/>
              </a:xfrm>
            </p:grpSpPr>
            <p:sp>
              <p:nvSpPr>
                <p:cNvPr id="10" name="Rectangle : coins arrondis 9">
                  <a:extLst>
                    <a:ext uri="{FF2B5EF4-FFF2-40B4-BE49-F238E27FC236}">
                      <a16:creationId xmlns:a16="http://schemas.microsoft.com/office/drawing/2014/main" id="{F5554F7F-0550-DC80-074B-5ED3E1CF0D77}"/>
                    </a:ext>
                  </a:extLst>
                </p:cNvPr>
                <p:cNvSpPr/>
                <p:nvPr/>
              </p:nvSpPr>
              <p:spPr>
                <a:xfrm>
                  <a:off x="284580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clé</a:t>
                  </a:r>
                </a:p>
              </p:txBody>
            </p:sp>
            <p:sp>
              <p:nvSpPr>
                <p:cNvPr id="84" name="Rectangle : coins arrondis 83">
                  <a:extLst>
                    <a:ext uri="{FF2B5EF4-FFF2-40B4-BE49-F238E27FC236}">
                      <a16:creationId xmlns:a16="http://schemas.microsoft.com/office/drawing/2014/main" id="{96B8893E-8C40-0E1F-3ADA-452225AA9141}"/>
                    </a:ext>
                  </a:extLst>
                </p:cNvPr>
                <p:cNvSpPr/>
                <p:nvPr/>
              </p:nvSpPr>
              <p:spPr>
                <a:xfrm>
                  <a:off x="3460078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requin</a:t>
                  </a:r>
                </a:p>
              </p:txBody>
            </p:sp>
            <p:sp>
              <p:nvSpPr>
                <p:cNvPr id="95" name="Rectangle : coins arrondis 94">
                  <a:extLst>
                    <a:ext uri="{FF2B5EF4-FFF2-40B4-BE49-F238E27FC236}">
                      <a16:creationId xmlns:a16="http://schemas.microsoft.com/office/drawing/2014/main" id="{3A49B013-6406-3AAF-1936-407DF80D2D35}"/>
                    </a:ext>
                  </a:extLst>
                </p:cNvPr>
                <p:cNvSpPr/>
                <p:nvPr/>
              </p:nvSpPr>
              <p:spPr>
                <a:xfrm>
                  <a:off x="6628056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musique</a:t>
                  </a:r>
                </a:p>
              </p:txBody>
            </p:sp>
            <p:sp>
              <p:nvSpPr>
                <p:cNvPr id="101" name="Rectangle : coins arrondis 100">
                  <a:extLst>
                    <a:ext uri="{FF2B5EF4-FFF2-40B4-BE49-F238E27FC236}">
                      <a16:creationId xmlns:a16="http://schemas.microsoft.com/office/drawing/2014/main" id="{C1AC2E81-4ADF-CD56-2E6E-EC904D3C31A2}"/>
                    </a:ext>
                  </a:extLst>
                </p:cNvPr>
                <p:cNvSpPr/>
                <p:nvPr/>
              </p:nvSpPr>
              <p:spPr>
                <a:xfrm>
                  <a:off x="3460078" y="3554602"/>
                  <a:ext cx="2952000" cy="2862056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quatre</a:t>
                  </a:r>
                </a:p>
              </p:txBody>
            </p:sp>
            <p:sp>
              <p:nvSpPr>
                <p:cNvPr id="107" name="Rectangle : coins arrondis 106">
                  <a:extLst>
                    <a:ext uri="{FF2B5EF4-FFF2-40B4-BE49-F238E27FC236}">
                      <a16:creationId xmlns:a16="http://schemas.microsoft.com/office/drawing/2014/main" id="{088CC6BE-DCA5-B310-FA9F-E2E52B05E05D}"/>
                    </a:ext>
                  </a:extLst>
                </p:cNvPr>
                <p:cNvSpPr/>
                <p:nvPr/>
              </p:nvSpPr>
              <p:spPr>
                <a:xfrm>
                  <a:off x="6628056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chaque</a:t>
                  </a:r>
                </a:p>
              </p:txBody>
            </p:sp>
            <p:sp>
              <p:nvSpPr>
                <p:cNvPr id="113" name="Rectangle : coins arrondis 112">
                  <a:extLst>
                    <a:ext uri="{FF2B5EF4-FFF2-40B4-BE49-F238E27FC236}">
                      <a16:creationId xmlns:a16="http://schemas.microsoft.com/office/drawing/2014/main" id="{74353842-E46E-9240-3CED-F3F73456A63C}"/>
                    </a:ext>
                  </a:extLst>
                </p:cNvPr>
                <p:cNvSpPr/>
                <p:nvPr/>
              </p:nvSpPr>
              <p:spPr>
                <a:xfrm>
                  <a:off x="284580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carte</a:t>
                  </a:r>
                </a:p>
              </p:txBody>
            </p:sp>
          </p:grpSp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8AC43D6-F7F4-FD97-DE53-2F99AAB13568}"/>
                  </a:ext>
                </a:extLst>
              </p:cNvPr>
              <p:cNvSpPr/>
              <p:nvPr/>
            </p:nvSpPr>
            <p:spPr>
              <a:xfrm>
                <a:off x="7280085" y="243395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800" dirty="0">
                    <a:solidFill>
                      <a:schemeClr val="tx1"/>
                    </a:solidFill>
                    <a:latin typeface="Andika french compact" panose="02000000000000000000" pitchFamily="2" charset="0"/>
                    <a:ea typeface="Andika french compact" panose="02000000000000000000" pitchFamily="2" charset="0"/>
                    <a:cs typeface="Andika french compact" panose="02000000000000000000" pitchFamily="2" charset="0"/>
                  </a:rPr>
                  <a:t>tic</a:t>
                </a:r>
              </a:p>
            </p:txBody>
          </p: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1920A05B-BC6B-E5D2-CB2F-E432A831D06F}"/>
                  </a:ext>
                </a:extLst>
              </p:cNvPr>
              <p:cNvSpPr/>
              <p:nvPr/>
            </p:nvSpPr>
            <p:spPr>
              <a:xfrm>
                <a:off x="7280085" y="1215818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800" dirty="0">
                    <a:solidFill>
                      <a:schemeClr val="tx1"/>
                    </a:solidFill>
                    <a:latin typeface="Andika french compact" panose="02000000000000000000" pitchFamily="2" charset="0"/>
                    <a:ea typeface="Andika french compact" panose="02000000000000000000" pitchFamily="2" charset="0"/>
                    <a:cs typeface="Andika french compact" panose="02000000000000000000" pitchFamily="2" charset="0"/>
                  </a:rPr>
                  <a:t>lac</a:t>
                </a:r>
              </a:p>
            </p:txBody>
          </p:sp>
        </p:grpSp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0CA3527D-69E1-91C2-C6AE-6213D2A9F7BC}"/>
                </a:ext>
              </a:extLst>
            </p:cNvPr>
            <p:cNvGrpSpPr/>
            <p:nvPr/>
          </p:nvGrpSpPr>
          <p:grpSpPr>
            <a:xfrm>
              <a:off x="369676" y="2188241"/>
              <a:ext cx="9166647" cy="1812940"/>
              <a:chOff x="284581" y="243395"/>
              <a:chExt cx="9166647" cy="1812940"/>
            </a:xfrm>
          </p:grpSpPr>
          <p:grpSp>
            <p:nvGrpSpPr>
              <p:cNvPr id="14" name="Groupe 13">
                <a:extLst>
                  <a:ext uri="{FF2B5EF4-FFF2-40B4-BE49-F238E27FC236}">
                    <a16:creationId xmlns:a16="http://schemas.microsoft.com/office/drawing/2014/main" id="{CD4D8C0F-902A-7F99-D56B-88B5FB5DBCAF}"/>
                  </a:ext>
                </a:extLst>
              </p:cNvPr>
              <p:cNvGrpSpPr/>
              <p:nvPr/>
            </p:nvGrpSpPr>
            <p:grpSpPr>
              <a:xfrm>
                <a:off x="284581" y="243395"/>
                <a:ext cx="6836656" cy="1812940"/>
                <a:chOff x="284580" y="243395"/>
                <a:chExt cx="9295476" cy="6173263"/>
              </a:xfrm>
            </p:grpSpPr>
            <p:sp>
              <p:nvSpPr>
                <p:cNvPr id="17" name="Rectangle : coins arrondis 16">
                  <a:extLst>
                    <a:ext uri="{FF2B5EF4-FFF2-40B4-BE49-F238E27FC236}">
                      <a16:creationId xmlns:a16="http://schemas.microsoft.com/office/drawing/2014/main" id="{B17BB40D-6431-3AC9-508B-1BB74B6C2CB9}"/>
                    </a:ext>
                  </a:extLst>
                </p:cNvPr>
                <p:cNvSpPr/>
                <p:nvPr/>
              </p:nvSpPr>
              <p:spPr>
                <a:xfrm>
                  <a:off x="284580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soustraction</a:t>
                  </a: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F04EAD59-3266-6B73-0F8D-6B0F1B11BFF6}"/>
                    </a:ext>
                  </a:extLst>
                </p:cNvPr>
                <p:cNvSpPr/>
                <p:nvPr/>
              </p:nvSpPr>
              <p:spPr>
                <a:xfrm>
                  <a:off x="3460078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quarante</a:t>
                  </a:r>
                </a:p>
              </p:txBody>
            </p:sp>
            <p:sp>
              <p:nvSpPr>
                <p:cNvPr id="19" name="Rectangle : coins arrondis 18">
                  <a:extLst>
                    <a:ext uri="{FF2B5EF4-FFF2-40B4-BE49-F238E27FC236}">
                      <a16:creationId xmlns:a16="http://schemas.microsoft.com/office/drawing/2014/main" id="{571CA956-2C94-350A-AB59-7558BE0FED9F}"/>
                    </a:ext>
                  </a:extLst>
                </p:cNvPr>
                <p:cNvSpPr/>
                <p:nvPr/>
              </p:nvSpPr>
              <p:spPr>
                <a:xfrm>
                  <a:off x="6628056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lorsque</a:t>
                  </a:r>
                </a:p>
              </p:txBody>
            </p:sp>
            <p:sp>
              <p:nvSpPr>
                <p:cNvPr id="20" name="Rectangle : coins arrondis 19">
                  <a:extLst>
                    <a:ext uri="{FF2B5EF4-FFF2-40B4-BE49-F238E27FC236}">
                      <a16:creationId xmlns:a16="http://schemas.microsoft.com/office/drawing/2014/main" id="{ED101E0A-7910-2801-6833-CDBAF768674E}"/>
                    </a:ext>
                  </a:extLst>
                </p:cNvPr>
                <p:cNvSpPr/>
                <p:nvPr/>
              </p:nvSpPr>
              <p:spPr>
                <a:xfrm>
                  <a:off x="3460078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quoi</a:t>
                  </a:r>
                </a:p>
              </p:txBody>
            </p:sp>
            <p:sp>
              <p:nvSpPr>
                <p:cNvPr id="21" name="Rectangle : coins arrondis 20">
                  <a:extLst>
                    <a:ext uri="{FF2B5EF4-FFF2-40B4-BE49-F238E27FC236}">
                      <a16:creationId xmlns:a16="http://schemas.microsoft.com/office/drawing/2014/main" id="{567121D7-F736-8FD4-C426-DFB9ADFE56C3}"/>
                    </a:ext>
                  </a:extLst>
                </p:cNvPr>
                <p:cNvSpPr/>
                <p:nvPr/>
              </p:nvSpPr>
              <p:spPr>
                <a:xfrm>
                  <a:off x="6628056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presque</a:t>
                  </a:r>
                </a:p>
              </p:txBody>
            </p:sp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EB83F3F-22CE-DF53-9336-502F0432FF0B}"/>
                    </a:ext>
                  </a:extLst>
                </p:cNvPr>
                <p:cNvSpPr/>
                <p:nvPr/>
              </p:nvSpPr>
              <p:spPr>
                <a:xfrm>
                  <a:off x="284580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colle</a:t>
                  </a:r>
                </a:p>
              </p:txBody>
            </p:sp>
          </p:grp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3E094993-D292-F7B3-B3D1-37A56437A6BB}"/>
                  </a:ext>
                </a:extLst>
              </p:cNvPr>
              <p:cNvSpPr/>
              <p:nvPr/>
            </p:nvSpPr>
            <p:spPr>
              <a:xfrm>
                <a:off x="7280085" y="243395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800" dirty="0">
                    <a:solidFill>
                      <a:schemeClr val="tx1"/>
                    </a:solidFill>
                    <a:latin typeface="Andika french compact" panose="02000000000000000000" pitchFamily="2" charset="0"/>
                    <a:ea typeface="Andika french compact" panose="02000000000000000000" pitchFamily="2" charset="0"/>
                    <a:cs typeface="Andika french compact" panose="02000000000000000000" pitchFamily="2" charset="0"/>
                  </a:rPr>
                  <a:t>bec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51E3CBFE-477D-5375-2756-D6429C74E65B}"/>
                  </a:ext>
                </a:extLst>
              </p:cNvPr>
              <p:cNvSpPr/>
              <p:nvPr/>
            </p:nvSpPr>
            <p:spPr>
              <a:xfrm>
                <a:off x="7280085" y="1215818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800" dirty="0">
                    <a:solidFill>
                      <a:schemeClr val="tx1"/>
                    </a:solidFill>
                    <a:latin typeface="Andika french compact" panose="02000000000000000000" pitchFamily="2" charset="0"/>
                    <a:ea typeface="Andika french compact" panose="02000000000000000000" pitchFamily="2" charset="0"/>
                    <a:cs typeface="Andika french compact" panose="02000000000000000000" pitchFamily="2" charset="0"/>
                  </a:rPr>
                  <a:t>roc</a:t>
                </a:r>
              </a:p>
            </p:txBody>
          </p:sp>
        </p:grpSp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BFC4C87F-1D57-E7E5-AD3A-680D1D754168}"/>
                </a:ext>
              </a:extLst>
            </p:cNvPr>
            <p:cNvGrpSpPr/>
            <p:nvPr/>
          </p:nvGrpSpPr>
          <p:grpSpPr>
            <a:xfrm>
              <a:off x="369676" y="4133087"/>
              <a:ext cx="9166647" cy="1812940"/>
              <a:chOff x="284581" y="243395"/>
              <a:chExt cx="9166647" cy="1812940"/>
            </a:xfrm>
          </p:grpSpPr>
          <p:grpSp>
            <p:nvGrpSpPr>
              <p:cNvPr id="25" name="Groupe 24">
                <a:extLst>
                  <a:ext uri="{FF2B5EF4-FFF2-40B4-BE49-F238E27FC236}">
                    <a16:creationId xmlns:a16="http://schemas.microsoft.com/office/drawing/2014/main" id="{659CB31A-E82A-71A8-81DF-F0E509CCF3D1}"/>
                  </a:ext>
                </a:extLst>
              </p:cNvPr>
              <p:cNvGrpSpPr/>
              <p:nvPr/>
            </p:nvGrpSpPr>
            <p:grpSpPr>
              <a:xfrm>
                <a:off x="284581" y="243395"/>
                <a:ext cx="6836656" cy="1812940"/>
                <a:chOff x="284580" y="243395"/>
                <a:chExt cx="9295476" cy="6173263"/>
              </a:xfrm>
            </p:grpSpPr>
            <p:sp>
              <p:nvSpPr>
                <p:cNvPr id="28" name="Rectangle : coins arrondis 27">
                  <a:extLst>
                    <a:ext uri="{FF2B5EF4-FFF2-40B4-BE49-F238E27FC236}">
                      <a16:creationId xmlns:a16="http://schemas.microsoft.com/office/drawing/2014/main" id="{B34C1E25-2724-2675-EDAC-17C73528AEB5}"/>
                    </a:ext>
                  </a:extLst>
                </p:cNvPr>
                <p:cNvSpPr/>
                <p:nvPr/>
              </p:nvSpPr>
              <p:spPr>
                <a:xfrm>
                  <a:off x="284580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cuisine</a:t>
                  </a:r>
                </a:p>
              </p:txBody>
            </p:sp>
            <p:sp>
              <p:nvSpPr>
                <p:cNvPr id="29" name="Rectangle : coins arrondis 28">
                  <a:extLst>
                    <a:ext uri="{FF2B5EF4-FFF2-40B4-BE49-F238E27FC236}">
                      <a16:creationId xmlns:a16="http://schemas.microsoft.com/office/drawing/2014/main" id="{E73C13AB-38DD-DFE8-DE62-D3F53A794B52}"/>
                    </a:ext>
                  </a:extLst>
                </p:cNvPr>
                <p:cNvSpPr/>
                <p:nvPr/>
              </p:nvSpPr>
              <p:spPr>
                <a:xfrm>
                  <a:off x="3460078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quand</a:t>
                  </a:r>
                </a:p>
              </p:txBody>
            </p:sp>
            <p:sp>
              <p:nvSpPr>
                <p:cNvPr id="30" name="Rectangle : coins arrondis 29">
                  <a:extLst>
                    <a:ext uri="{FF2B5EF4-FFF2-40B4-BE49-F238E27FC236}">
                      <a16:creationId xmlns:a16="http://schemas.microsoft.com/office/drawing/2014/main" id="{4F90A02D-5906-2BA4-8551-853433BB008F}"/>
                    </a:ext>
                  </a:extLst>
                </p:cNvPr>
                <p:cNvSpPr/>
                <p:nvPr/>
              </p:nvSpPr>
              <p:spPr>
                <a:xfrm>
                  <a:off x="6628056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est-ce que</a:t>
                  </a:r>
                </a:p>
              </p:txBody>
            </p:sp>
            <p:sp>
              <p:nvSpPr>
                <p:cNvPr id="31" name="Rectangle : coins arrondis 30">
                  <a:extLst>
                    <a:ext uri="{FF2B5EF4-FFF2-40B4-BE49-F238E27FC236}">
                      <a16:creationId xmlns:a16="http://schemas.microsoft.com/office/drawing/2014/main" id="{5112D111-3E23-393A-D436-7D9F310F4013}"/>
                    </a:ext>
                  </a:extLst>
                </p:cNvPr>
                <p:cNvSpPr/>
                <p:nvPr/>
              </p:nvSpPr>
              <p:spPr>
                <a:xfrm>
                  <a:off x="3460078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pourquoi</a:t>
                  </a:r>
                </a:p>
              </p:txBody>
            </p:sp>
            <p:sp>
              <p:nvSpPr>
                <p:cNvPr id="32" name="Rectangle : coins arrondis 31">
                  <a:extLst>
                    <a:ext uri="{FF2B5EF4-FFF2-40B4-BE49-F238E27FC236}">
                      <a16:creationId xmlns:a16="http://schemas.microsoft.com/office/drawing/2014/main" id="{DBAB8191-D2BA-3E5A-38DA-CBA810068301}"/>
                    </a:ext>
                  </a:extLst>
                </p:cNvPr>
                <p:cNvSpPr/>
                <p:nvPr/>
              </p:nvSpPr>
              <p:spPr>
                <a:xfrm>
                  <a:off x="6628056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parce que</a:t>
                  </a:r>
                </a:p>
              </p:txBody>
            </p:sp>
            <p:sp>
              <p:nvSpPr>
                <p:cNvPr id="33" name="Rectangle : coins arrondis 32">
                  <a:extLst>
                    <a:ext uri="{FF2B5EF4-FFF2-40B4-BE49-F238E27FC236}">
                      <a16:creationId xmlns:a16="http://schemas.microsoft.com/office/drawing/2014/main" id="{E14C4561-AEC7-FA00-CE8C-0B921448A761}"/>
                    </a:ext>
                  </a:extLst>
                </p:cNvPr>
                <p:cNvSpPr/>
                <p:nvPr/>
              </p:nvSpPr>
              <p:spPr>
                <a:xfrm>
                  <a:off x="284580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crabe</a:t>
                  </a:r>
                </a:p>
              </p:txBody>
            </p:sp>
          </p:grp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5243CA6E-0D76-61E8-3E15-308644A42EB8}"/>
                  </a:ext>
                </a:extLst>
              </p:cNvPr>
              <p:cNvSpPr/>
              <p:nvPr/>
            </p:nvSpPr>
            <p:spPr>
              <a:xfrm>
                <a:off x="7280085" y="243395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77EB21B3-830E-4F5A-729D-A17DF4AEA618}"/>
                  </a:ext>
                </a:extLst>
              </p:cNvPr>
              <p:cNvSpPr/>
              <p:nvPr/>
            </p:nvSpPr>
            <p:spPr>
              <a:xfrm>
                <a:off x="7280085" y="1215818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</p:grpSp>
        <p:grpSp>
          <p:nvGrpSpPr>
            <p:cNvPr id="34" name="Groupe 33">
              <a:extLst>
                <a:ext uri="{FF2B5EF4-FFF2-40B4-BE49-F238E27FC236}">
                  <a16:creationId xmlns:a16="http://schemas.microsoft.com/office/drawing/2014/main" id="{146F9320-A316-88B0-B5FA-213A91CF8951}"/>
                </a:ext>
              </a:extLst>
            </p:cNvPr>
            <p:cNvGrpSpPr/>
            <p:nvPr/>
          </p:nvGrpSpPr>
          <p:grpSpPr>
            <a:xfrm>
              <a:off x="369676" y="6077933"/>
              <a:ext cx="9166647" cy="1812940"/>
              <a:chOff x="284581" y="243395"/>
              <a:chExt cx="9166647" cy="1812940"/>
            </a:xfrm>
          </p:grpSpPr>
          <p:grpSp>
            <p:nvGrpSpPr>
              <p:cNvPr id="35" name="Groupe 34">
                <a:extLst>
                  <a:ext uri="{FF2B5EF4-FFF2-40B4-BE49-F238E27FC236}">
                    <a16:creationId xmlns:a16="http://schemas.microsoft.com/office/drawing/2014/main" id="{3FE2B1A8-6AFD-A38A-92CE-1325323BC35D}"/>
                  </a:ext>
                </a:extLst>
              </p:cNvPr>
              <p:cNvGrpSpPr/>
              <p:nvPr/>
            </p:nvGrpSpPr>
            <p:grpSpPr>
              <a:xfrm>
                <a:off x="284581" y="243395"/>
                <a:ext cx="6836656" cy="1812940"/>
                <a:chOff x="284580" y="243395"/>
                <a:chExt cx="9295476" cy="6173263"/>
              </a:xfrm>
            </p:grpSpPr>
            <p:sp>
              <p:nvSpPr>
                <p:cNvPr id="38" name="Rectangle : coins arrondis 37">
                  <a:extLst>
                    <a:ext uri="{FF2B5EF4-FFF2-40B4-BE49-F238E27FC236}">
                      <a16:creationId xmlns:a16="http://schemas.microsoft.com/office/drawing/2014/main" id="{18EAD824-68E8-E82B-D6F9-F7C1D7A884DE}"/>
                    </a:ext>
                  </a:extLst>
                </p:cNvPr>
                <p:cNvSpPr/>
                <p:nvPr/>
              </p:nvSpPr>
              <p:spPr>
                <a:xfrm>
                  <a:off x="284580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question</a:t>
                  </a:r>
                </a:p>
              </p:txBody>
            </p:sp>
            <p:sp>
              <p:nvSpPr>
                <p:cNvPr id="39" name="Rectangle : coins arrondis 38">
                  <a:extLst>
                    <a:ext uri="{FF2B5EF4-FFF2-40B4-BE49-F238E27FC236}">
                      <a16:creationId xmlns:a16="http://schemas.microsoft.com/office/drawing/2014/main" id="{42D97F02-EC40-43DE-C7F8-F451E1282492}"/>
                    </a:ext>
                  </a:extLst>
                </p:cNvPr>
                <p:cNvSpPr/>
                <p:nvPr/>
              </p:nvSpPr>
              <p:spPr>
                <a:xfrm>
                  <a:off x="3460078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magique</a:t>
                  </a:r>
                </a:p>
              </p:txBody>
            </p:sp>
            <p:sp>
              <p:nvSpPr>
                <p:cNvPr id="40" name="Rectangle : coins arrondis 39">
                  <a:extLst>
                    <a:ext uri="{FF2B5EF4-FFF2-40B4-BE49-F238E27FC236}">
                      <a16:creationId xmlns:a16="http://schemas.microsoft.com/office/drawing/2014/main" id="{1F3C63B6-EA21-6B1F-0B6E-15625FDA820B}"/>
                    </a:ext>
                  </a:extLst>
                </p:cNvPr>
                <p:cNvSpPr/>
                <p:nvPr/>
              </p:nvSpPr>
              <p:spPr>
                <a:xfrm>
                  <a:off x="6628056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moustique</a:t>
                  </a:r>
                </a:p>
              </p:txBody>
            </p:sp>
            <p:sp>
              <p:nvSpPr>
                <p:cNvPr id="41" name="Rectangle : coins arrondis 40">
                  <a:extLst>
                    <a:ext uri="{FF2B5EF4-FFF2-40B4-BE49-F238E27FC236}">
                      <a16:creationId xmlns:a16="http://schemas.microsoft.com/office/drawing/2014/main" id="{95E7F77A-CDB6-ACB9-3858-7E7A7E50F27B}"/>
                    </a:ext>
                  </a:extLst>
                </p:cNvPr>
                <p:cNvSpPr/>
                <p:nvPr/>
              </p:nvSpPr>
              <p:spPr>
                <a:xfrm>
                  <a:off x="3460078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logique</a:t>
                  </a:r>
                </a:p>
              </p:txBody>
            </p:sp>
            <p:sp>
              <p:nvSpPr>
                <p:cNvPr id="42" name="Rectangle : coins arrondis 41">
                  <a:extLst>
                    <a:ext uri="{FF2B5EF4-FFF2-40B4-BE49-F238E27FC236}">
                      <a16:creationId xmlns:a16="http://schemas.microsoft.com/office/drawing/2014/main" id="{0B23CF76-AD54-E6A4-C745-E781B725B85A}"/>
                    </a:ext>
                  </a:extLst>
                </p:cNvPr>
                <p:cNvSpPr/>
                <p:nvPr/>
              </p:nvSpPr>
              <p:spPr>
                <a:xfrm>
                  <a:off x="6628056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masque</a:t>
                  </a:r>
                </a:p>
              </p:txBody>
            </p:sp>
            <p:sp>
              <p:nvSpPr>
                <p:cNvPr id="43" name="Rectangle : coins arrondis 42">
                  <a:extLst>
                    <a:ext uri="{FF2B5EF4-FFF2-40B4-BE49-F238E27FC236}">
                      <a16:creationId xmlns:a16="http://schemas.microsoft.com/office/drawing/2014/main" id="{EC9869E2-384B-93CB-4DDA-1943C273724F}"/>
                    </a:ext>
                  </a:extLst>
                </p:cNvPr>
                <p:cNvSpPr/>
                <p:nvPr/>
              </p:nvSpPr>
              <p:spPr>
                <a:xfrm>
                  <a:off x="284580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quille</a:t>
                  </a:r>
                </a:p>
              </p:txBody>
            </p:sp>
          </p:grpSp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A3C53FF4-AADB-F5DB-CCFD-D90CD104642C}"/>
                  </a:ext>
                </a:extLst>
              </p:cNvPr>
              <p:cNvSpPr/>
              <p:nvPr/>
            </p:nvSpPr>
            <p:spPr>
              <a:xfrm>
                <a:off x="7280085" y="243395"/>
                <a:ext cx="2171143" cy="840516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  <p:sp>
            <p:nvSpPr>
              <p:cNvPr id="37" name="Rectangle : coins arrondis 36">
                <a:extLst>
                  <a:ext uri="{FF2B5EF4-FFF2-40B4-BE49-F238E27FC236}">
                    <a16:creationId xmlns:a16="http://schemas.microsoft.com/office/drawing/2014/main" id="{44D8E050-87C5-7983-D7BA-874A1A9BB1F9}"/>
                  </a:ext>
                </a:extLst>
              </p:cNvPr>
              <p:cNvSpPr/>
              <p:nvPr/>
            </p:nvSpPr>
            <p:spPr>
              <a:xfrm>
                <a:off x="7280085" y="1215818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</p:grpSp>
      </p:grpSp>
      <p:grpSp>
        <p:nvGrpSpPr>
          <p:cNvPr id="157" name="Groupe 156">
            <a:extLst>
              <a:ext uri="{FF2B5EF4-FFF2-40B4-BE49-F238E27FC236}">
                <a16:creationId xmlns:a16="http://schemas.microsoft.com/office/drawing/2014/main" id="{2B5EE2A8-30BD-9151-9611-07AC4AC63050}"/>
              </a:ext>
            </a:extLst>
          </p:cNvPr>
          <p:cNvGrpSpPr/>
          <p:nvPr/>
        </p:nvGrpSpPr>
        <p:grpSpPr>
          <a:xfrm>
            <a:off x="2042403" y="606338"/>
            <a:ext cx="7784569" cy="6077174"/>
            <a:chOff x="2114973" y="606338"/>
            <a:chExt cx="7784569" cy="6077174"/>
          </a:xfrm>
        </p:grpSpPr>
        <p:grpSp>
          <p:nvGrpSpPr>
            <p:cNvPr id="86" name="Groupe 85">
              <a:extLst>
                <a:ext uri="{FF2B5EF4-FFF2-40B4-BE49-F238E27FC236}">
                  <a16:creationId xmlns:a16="http://schemas.microsoft.com/office/drawing/2014/main" id="{6DAB35C4-D6FF-A411-7B03-D2F58474E510}"/>
                </a:ext>
              </a:extLst>
            </p:cNvPr>
            <p:cNvGrpSpPr/>
            <p:nvPr/>
          </p:nvGrpSpPr>
          <p:grpSpPr>
            <a:xfrm>
              <a:off x="2114973" y="606338"/>
              <a:ext cx="421156" cy="6077174"/>
              <a:chOff x="2035990" y="606338"/>
              <a:chExt cx="421156" cy="6077174"/>
            </a:xfrm>
          </p:grpSpPr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57059AC7-9605-CC8F-E679-EEB86255944A}"/>
                  </a:ext>
                </a:extLst>
              </p:cNvPr>
              <p:cNvSpPr txBox="1"/>
              <p:nvPr/>
            </p:nvSpPr>
            <p:spPr>
              <a:xfrm>
                <a:off x="2038442" y="60633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D22</a:t>
                </a:r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2ABA1222-EE09-9B66-81DF-A74E8DEE177B}"/>
                  </a:ext>
                </a:extLst>
              </p:cNvPr>
              <p:cNvSpPr txBox="1"/>
              <p:nvPr/>
            </p:nvSpPr>
            <p:spPr>
              <a:xfrm>
                <a:off x="2038442" y="143904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D22</a:t>
                </a:r>
              </a:p>
            </p:txBody>
          </p:sp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0C277199-04B1-F421-410E-1155E7884198}"/>
                  </a:ext>
                </a:extLst>
              </p:cNvPr>
              <p:cNvSpPr txBox="1"/>
              <p:nvPr/>
            </p:nvSpPr>
            <p:spPr>
              <a:xfrm>
                <a:off x="2038442" y="228198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D22</a:t>
                </a:r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DC7D5D75-B0FE-AF43-FA00-965E6289DD1D}"/>
                  </a:ext>
                </a:extLst>
              </p:cNvPr>
              <p:cNvSpPr txBox="1"/>
              <p:nvPr/>
            </p:nvSpPr>
            <p:spPr>
              <a:xfrm>
                <a:off x="2038442" y="311469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D22</a:t>
                </a:r>
              </a:p>
            </p:txBody>
          </p:sp>
          <p:sp>
            <p:nvSpPr>
              <p:cNvPr id="81" name="ZoneTexte 80">
                <a:extLst>
                  <a:ext uri="{FF2B5EF4-FFF2-40B4-BE49-F238E27FC236}">
                    <a16:creationId xmlns:a16="http://schemas.microsoft.com/office/drawing/2014/main" id="{010AD3E1-FFB1-B0AE-AE57-462FC82D86CD}"/>
                  </a:ext>
                </a:extLst>
              </p:cNvPr>
              <p:cNvSpPr txBox="1"/>
              <p:nvPr/>
            </p:nvSpPr>
            <p:spPr>
              <a:xfrm>
                <a:off x="2035990" y="393802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D22</a:t>
                </a:r>
              </a:p>
            </p:txBody>
          </p:sp>
          <p:sp>
            <p:nvSpPr>
              <p:cNvPr id="82" name="ZoneTexte 81">
                <a:extLst>
                  <a:ext uri="{FF2B5EF4-FFF2-40B4-BE49-F238E27FC236}">
                    <a16:creationId xmlns:a16="http://schemas.microsoft.com/office/drawing/2014/main" id="{A3A1A35A-3A75-DD96-2CEC-2B0C9F64B025}"/>
                  </a:ext>
                </a:extLst>
              </p:cNvPr>
              <p:cNvSpPr txBox="1"/>
              <p:nvPr/>
            </p:nvSpPr>
            <p:spPr>
              <a:xfrm>
                <a:off x="2035990" y="4770732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D22</a:t>
                </a:r>
              </a:p>
            </p:txBody>
          </p:sp>
          <p:sp>
            <p:nvSpPr>
              <p:cNvPr id="83" name="ZoneTexte 82">
                <a:extLst>
                  <a:ext uri="{FF2B5EF4-FFF2-40B4-BE49-F238E27FC236}">
                    <a16:creationId xmlns:a16="http://schemas.microsoft.com/office/drawing/2014/main" id="{DB5E38BC-2D9E-3D95-3431-894DB7352C5D}"/>
                  </a:ext>
                </a:extLst>
              </p:cNvPr>
              <p:cNvSpPr txBox="1"/>
              <p:nvPr/>
            </p:nvSpPr>
            <p:spPr>
              <a:xfrm>
                <a:off x="2035990" y="5604584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D22</a:t>
                </a:r>
              </a:p>
            </p:txBody>
          </p:sp>
          <p:sp>
            <p:nvSpPr>
              <p:cNvPr id="85" name="ZoneTexte 84">
                <a:extLst>
                  <a:ext uri="{FF2B5EF4-FFF2-40B4-BE49-F238E27FC236}">
                    <a16:creationId xmlns:a16="http://schemas.microsoft.com/office/drawing/2014/main" id="{7BA7BB0A-59F6-704E-2611-8E4CA7A11B06}"/>
                  </a:ext>
                </a:extLst>
              </p:cNvPr>
              <p:cNvSpPr txBox="1"/>
              <p:nvPr/>
            </p:nvSpPr>
            <p:spPr>
              <a:xfrm>
                <a:off x="2035990" y="6437291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D22</a:t>
                </a:r>
              </a:p>
            </p:txBody>
          </p:sp>
        </p:grpSp>
        <p:grpSp>
          <p:nvGrpSpPr>
            <p:cNvPr id="87" name="Groupe 86">
              <a:extLst>
                <a:ext uri="{FF2B5EF4-FFF2-40B4-BE49-F238E27FC236}">
                  <a16:creationId xmlns:a16="http://schemas.microsoft.com/office/drawing/2014/main" id="{6D3A6963-EB5E-9A66-AB43-B06E77103985}"/>
                </a:ext>
              </a:extLst>
            </p:cNvPr>
            <p:cNvGrpSpPr/>
            <p:nvPr/>
          </p:nvGrpSpPr>
          <p:grpSpPr>
            <a:xfrm>
              <a:off x="4573640" y="606338"/>
              <a:ext cx="421156" cy="6077174"/>
              <a:chOff x="2035990" y="606338"/>
              <a:chExt cx="421156" cy="6077174"/>
            </a:xfrm>
          </p:grpSpPr>
          <p:sp>
            <p:nvSpPr>
              <p:cNvPr id="88" name="ZoneTexte 87">
                <a:extLst>
                  <a:ext uri="{FF2B5EF4-FFF2-40B4-BE49-F238E27FC236}">
                    <a16:creationId xmlns:a16="http://schemas.microsoft.com/office/drawing/2014/main" id="{43047905-F1E4-A859-CDF9-4FB784FA4980}"/>
                  </a:ext>
                </a:extLst>
              </p:cNvPr>
              <p:cNvSpPr txBox="1"/>
              <p:nvPr/>
            </p:nvSpPr>
            <p:spPr>
              <a:xfrm>
                <a:off x="2038442" y="60633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D22</a:t>
                </a:r>
              </a:p>
            </p:txBody>
          </p:sp>
          <p:sp>
            <p:nvSpPr>
              <p:cNvPr id="89" name="ZoneTexte 88">
                <a:extLst>
                  <a:ext uri="{FF2B5EF4-FFF2-40B4-BE49-F238E27FC236}">
                    <a16:creationId xmlns:a16="http://schemas.microsoft.com/office/drawing/2014/main" id="{6B10D0BB-5804-2108-53E2-CB8BD7656E22}"/>
                  </a:ext>
                </a:extLst>
              </p:cNvPr>
              <p:cNvSpPr txBox="1"/>
              <p:nvPr/>
            </p:nvSpPr>
            <p:spPr>
              <a:xfrm>
                <a:off x="2038442" y="143904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D22</a:t>
                </a:r>
              </a:p>
            </p:txBody>
          </p:sp>
          <p:sp>
            <p:nvSpPr>
              <p:cNvPr id="90" name="ZoneTexte 89">
                <a:extLst>
                  <a:ext uri="{FF2B5EF4-FFF2-40B4-BE49-F238E27FC236}">
                    <a16:creationId xmlns:a16="http://schemas.microsoft.com/office/drawing/2014/main" id="{CD5EC8E2-C249-1B8E-6E2A-956E5CF9FB69}"/>
                  </a:ext>
                </a:extLst>
              </p:cNvPr>
              <p:cNvSpPr txBox="1"/>
              <p:nvPr/>
            </p:nvSpPr>
            <p:spPr>
              <a:xfrm>
                <a:off x="2038442" y="228198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D22</a:t>
                </a:r>
              </a:p>
            </p:txBody>
          </p:sp>
          <p:sp>
            <p:nvSpPr>
              <p:cNvPr id="91" name="ZoneTexte 90">
                <a:extLst>
                  <a:ext uri="{FF2B5EF4-FFF2-40B4-BE49-F238E27FC236}">
                    <a16:creationId xmlns:a16="http://schemas.microsoft.com/office/drawing/2014/main" id="{DADC77D7-1D98-C768-EA9A-20C8F16AA362}"/>
                  </a:ext>
                </a:extLst>
              </p:cNvPr>
              <p:cNvSpPr txBox="1"/>
              <p:nvPr/>
            </p:nvSpPr>
            <p:spPr>
              <a:xfrm>
                <a:off x="2038442" y="311469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D22</a:t>
                </a:r>
              </a:p>
            </p:txBody>
          </p:sp>
          <p:sp>
            <p:nvSpPr>
              <p:cNvPr id="92" name="ZoneTexte 91">
                <a:extLst>
                  <a:ext uri="{FF2B5EF4-FFF2-40B4-BE49-F238E27FC236}">
                    <a16:creationId xmlns:a16="http://schemas.microsoft.com/office/drawing/2014/main" id="{A13CE625-5915-0899-D97C-255BABE1A4EC}"/>
                  </a:ext>
                </a:extLst>
              </p:cNvPr>
              <p:cNvSpPr txBox="1"/>
              <p:nvPr/>
            </p:nvSpPr>
            <p:spPr>
              <a:xfrm>
                <a:off x="2035990" y="393802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D22</a:t>
                </a:r>
              </a:p>
            </p:txBody>
          </p:sp>
          <p:sp>
            <p:nvSpPr>
              <p:cNvPr id="93" name="ZoneTexte 92">
                <a:extLst>
                  <a:ext uri="{FF2B5EF4-FFF2-40B4-BE49-F238E27FC236}">
                    <a16:creationId xmlns:a16="http://schemas.microsoft.com/office/drawing/2014/main" id="{F1A9D7BB-D3C3-1B5F-DA73-4B25C4612BD8}"/>
                  </a:ext>
                </a:extLst>
              </p:cNvPr>
              <p:cNvSpPr txBox="1"/>
              <p:nvPr/>
            </p:nvSpPr>
            <p:spPr>
              <a:xfrm>
                <a:off x="2035990" y="4770732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D22</a:t>
                </a:r>
              </a:p>
            </p:txBody>
          </p:sp>
          <p:sp>
            <p:nvSpPr>
              <p:cNvPr id="94" name="ZoneTexte 93">
                <a:extLst>
                  <a:ext uri="{FF2B5EF4-FFF2-40B4-BE49-F238E27FC236}">
                    <a16:creationId xmlns:a16="http://schemas.microsoft.com/office/drawing/2014/main" id="{0217BD6D-22B1-1DE6-5F30-D220A57F236B}"/>
                  </a:ext>
                </a:extLst>
              </p:cNvPr>
              <p:cNvSpPr txBox="1"/>
              <p:nvPr/>
            </p:nvSpPr>
            <p:spPr>
              <a:xfrm>
                <a:off x="2035990" y="5604584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D22</a:t>
                </a:r>
              </a:p>
            </p:txBody>
          </p:sp>
          <p:sp>
            <p:nvSpPr>
              <p:cNvPr id="96" name="ZoneTexte 95">
                <a:extLst>
                  <a:ext uri="{FF2B5EF4-FFF2-40B4-BE49-F238E27FC236}">
                    <a16:creationId xmlns:a16="http://schemas.microsoft.com/office/drawing/2014/main" id="{C85081E9-0A63-2989-1770-945077D02C88}"/>
                  </a:ext>
                </a:extLst>
              </p:cNvPr>
              <p:cNvSpPr txBox="1"/>
              <p:nvPr/>
            </p:nvSpPr>
            <p:spPr>
              <a:xfrm>
                <a:off x="2035990" y="6437291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D22</a:t>
                </a:r>
              </a:p>
            </p:txBody>
          </p:sp>
        </p:grpSp>
        <p:grpSp>
          <p:nvGrpSpPr>
            <p:cNvPr id="97" name="Groupe 96">
              <a:extLst>
                <a:ext uri="{FF2B5EF4-FFF2-40B4-BE49-F238E27FC236}">
                  <a16:creationId xmlns:a16="http://schemas.microsoft.com/office/drawing/2014/main" id="{2140C267-96F1-3ECF-7230-D8AA4AEB0AE8}"/>
                </a:ext>
              </a:extLst>
            </p:cNvPr>
            <p:cNvGrpSpPr/>
            <p:nvPr/>
          </p:nvGrpSpPr>
          <p:grpSpPr>
            <a:xfrm>
              <a:off x="7022984" y="606338"/>
              <a:ext cx="421156" cy="6077174"/>
              <a:chOff x="2035990" y="606338"/>
              <a:chExt cx="421156" cy="6077174"/>
            </a:xfrm>
          </p:grpSpPr>
          <p:sp>
            <p:nvSpPr>
              <p:cNvPr id="98" name="ZoneTexte 97">
                <a:extLst>
                  <a:ext uri="{FF2B5EF4-FFF2-40B4-BE49-F238E27FC236}">
                    <a16:creationId xmlns:a16="http://schemas.microsoft.com/office/drawing/2014/main" id="{B444421D-231A-CF71-5725-3E4A914A6769}"/>
                  </a:ext>
                </a:extLst>
              </p:cNvPr>
              <p:cNvSpPr txBox="1"/>
              <p:nvPr/>
            </p:nvSpPr>
            <p:spPr>
              <a:xfrm>
                <a:off x="2038442" y="60633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D22</a:t>
                </a:r>
              </a:p>
            </p:txBody>
          </p:sp>
          <p:sp>
            <p:nvSpPr>
              <p:cNvPr id="99" name="ZoneTexte 98">
                <a:extLst>
                  <a:ext uri="{FF2B5EF4-FFF2-40B4-BE49-F238E27FC236}">
                    <a16:creationId xmlns:a16="http://schemas.microsoft.com/office/drawing/2014/main" id="{79192CF7-7EB9-C29E-7087-6F4BC9AE96B5}"/>
                  </a:ext>
                </a:extLst>
              </p:cNvPr>
              <p:cNvSpPr txBox="1"/>
              <p:nvPr/>
            </p:nvSpPr>
            <p:spPr>
              <a:xfrm>
                <a:off x="2038442" y="143904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D22</a:t>
                </a:r>
              </a:p>
            </p:txBody>
          </p:sp>
          <p:sp>
            <p:nvSpPr>
              <p:cNvPr id="100" name="ZoneTexte 99">
                <a:extLst>
                  <a:ext uri="{FF2B5EF4-FFF2-40B4-BE49-F238E27FC236}">
                    <a16:creationId xmlns:a16="http://schemas.microsoft.com/office/drawing/2014/main" id="{A218465A-DB38-6BE6-D6E8-34DF27EE229D}"/>
                  </a:ext>
                </a:extLst>
              </p:cNvPr>
              <p:cNvSpPr txBox="1"/>
              <p:nvPr/>
            </p:nvSpPr>
            <p:spPr>
              <a:xfrm>
                <a:off x="2038442" y="228198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D22</a:t>
                </a:r>
              </a:p>
            </p:txBody>
          </p:sp>
          <p:sp>
            <p:nvSpPr>
              <p:cNvPr id="102" name="ZoneTexte 101">
                <a:extLst>
                  <a:ext uri="{FF2B5EF4-FFF2-40B4-BE49-F238E27FC236}">
                    <a16:creationId xmlns:a16="http://schemas.microsoft.com/office/drawing/2014/main" id="{3CBC93E2-6B85-B2D7-974F-DD0854ECD40F}"/>
                  </a:ext>
                </a:extLst>
              </p:cNvPr>
              <p:cNvSpPr txBox="1"/>
              <p:nvPr/>
            </p:nvSpPr>
            <p:spPr>
              <a:xfrm>
                <a:off x="2038442" y="311469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D22</a:t>
                </a:r>
              </a:p>
            </p:txBody>
          </p:sp>
          <p:sp>
            <p:nvSpPr>
              <p:cNvPr id="103" name="ZoneTexte 102">
                <a:extLst>
                  <a:ext uri="{FF2B5EF4-FFF2-40B4-BE49-F238E27FC236}">
                    <a16:creationId xmlns:a16="http://schemas.microsoft.com/office/drawing/2014/main" id="{A93BFEC9-F17A-2085-0CFD-CE7A35B2310A}"/>
                  </a:ext>
                </a:extLst>
              </p:cNvPr>
              <p:cNvSpPr txBox="1"/>
              <p:nvPr/>
            </p:nvSpPr>
            <p:spPr>
              <a:xfrm>
                <a:off x="2035990" y="393802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D22</a:t>
                </a:r>
              </a:p>
            </p:txBody>
          </p:sp>
          <p:sp>
            <p:nvSpPr>
              <p:cNvPr id="104" name="ZoneTexte 103">
                <a:extLst>
                  <a:ext uri="{FF2B5EF4-FFF2-40B4-BE49-F238E27FC236}">
                    <a16:creationId xmlns:a16="http://schemas.microsoft.com/office/drawing/2014/main" id="{EA45E877-85AF-6C4E-9A3C-9EDA0E5C41FC}"/>
                  </a:ext>
                </a:extLst>
              </p:cNvPr>
              <p:cNvSpPr txBox="1"/>
              <p:nvPr/>
            </p:nvSpPr>
            <p:spPr>
              <a:xfrm>
                <a:off x="2035990" y="4770732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D22</a:t>
                </a:r>
              </a:p>
            </p:txBody>
          </p:sp>
          <p:sp>
            <p:nvSpPr>
              <p:cNvPr id="105" name="ZoneTexte 104">
                <a:extLst>
                  <a:ext uri="{FF2B5EF4-FFF2-40B4-BE49-F238E27FC236}">
                    <a16:creationId xmlns:a16="http://schemas.microsoft.com/office/drawing/2014/main" id="{27E32F93-1ACA-6977-93DC-6F8BD6466EC2}"/>
                  </a:ext>
                </a:extLst>
              </p:cNvPr>
              <p:cNvSpPr txBox="1"/>
              <p:nvPr/>
            </p:nvSpPr>
            <p:spPr>
              <a:xfrm>
                <a:off x="2035990" y="5604584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D22</a:t>
                </a:r>
              </a:p>
            </p:txBody>
          </p:sp>
          <p:sp>
            <p:nvSpPr>
              <p:cNvPr id="106" name="ZoneTexte 105">
                <a:extLst>
                  <a:ext uri="{FF2B5EF4-FFF2-40B4-BE49-F238E27FC236}">
                    <a16:creationId xmlns:a16="http://schemas.microsoft.com/office/drawing/2014/main" id="{07FE336B-97CC-BF4C-4756-8FCE64931D16}"/>
                  </a:ext>
                </a:extLst>
              </p:cNvPr>
              <p:cNvSpPr txBox="1"/>
              <p:nvPr/>
            </p:nvSpPr>
            <p:spPr>
              <a:xfrm>
                <a:off x="2035990" y="6437291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D22</a:t>
                </a:r>
              </a:p>
            </p:txBody>
          </p:sp>
        </p:grpSp>
        <p:grpSp>
          <p:nvGrpSpPr>
            <p:cNvPr id="108" name="Groupe 107">
              <a:extLst>
                <a:ext uri="{FF2B5EF4-FFF2-40B4-BE49-F238E27FC236}">
                  <a16:creationId xmlns:a16="http://schemas.microsoft.com/office/drawing/2014/main" id="{BC557065-6DCB-9E98-EBE5-A400146AD94D}"/>
                </a:ext>
              </a:extLst>
            </p:cNvPr>
            <p:cNvGrpSpPr/>
            <p:nvPr/>
          </p:nvGrpSpPr>
          <p:grpSpPr>
            <a:xfrm>
              <a:off x="9478386" y="606338"/>
              <a:ext cx="421156" cy="6077174"/>
              <a:chOff x="2035990" y="606338"/>
              <a:chExt cx="421156" cy="6077174"/>
            </a:xfrm>
          </p:grpSpPr>
          <p:sp>
            <p:nvSpPr>
              <p:cNvPr id="109" name="ZoneTexte 108">
                <a:extLst>
                  <a:ext uri="{FF2B5EF4-FFF2-40B4-BE49-F238E27FC236}">
                    <a16:creationId xmlns:a16="http://schemas.microsoft.com/office/drawing/2014/main" id="{37EC9477-1BC1-22BC-2CB7-F5553D5364FE}"/>
                  </a:ext>
                </a:extLst>
              </p:cNvPr>
              <p:cNvSpPr txBox="1"/>
              <p:nvPr/>
            </p:nvSpPr>
            <p:spPr>
              <a:xfrm>
                <a:off x="2038442" y="60633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D22</a:t>
                </a:r>
              </a:p>
            </p:txBody>
          </p:sp>
          <p:sp>
            <p:nvSpPr>
              <p:cNvPr id="110" name="ZoneTexte 109">
                <a:extLst>
                  <a:ext uri="{FF2B5EF4-FFF2-40B4-BE49-F238E27FC236}">
                    <a16:creationId xmlns:a16="http://schemas.microsoft.com/office/drawing/2014/main" id="{7868A913-9BC6-0509-8119-E5D31299D75B}"/>
                  </a:ext>
                </a:extLst>
              </p:cNvPr>
              <p:cNvSpPr txBox="1"/>
              <p:nvPr/>
            </p:nvSpPr>
            <p:spPr>
              <a:xfrm>
                <a:off x="2038442" y="143904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D22</a:t>
                </a:r>
              </a:p>
            </p:txBody>
          </p:sp>
          <p:sp>
            <p:nvSpPr>
              <p:cNvPr id="111" name="ZoneTexte 110">
                <a:extLst>
                  <a:ext uri="{FF2B5EF4-FFF2-40B4-BE49-F238E27FC236}">
                    <a16:creationId xmlns:a16="http://schemas.microsoft.com/office/drawing/2014/main" id="{FC3224C8-9F41-E249-6A98-EF67322741B4}"/>
                  </a:ext>
                </a:extLst>
              </p:cNvPr>
              <p:cNvSpPr txBox="1"/>
              <p:nvPr/>
            </p:nvSpPr>
            <p:spPr>
              <a:xfrm>
                <a:off x="2038442" y="228198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D22</a:t>
                </a:r>
              </a:p>
            </p:txBody>
          </p:sp>
          <p:sp>
            <p:nvSpPr>
              <p:cNvPr id="112" name="ZoneTexte 111">
                <a:extLst>
                  <a:ext uri="{FF2B5EF4-FFF2-40B4-BE49-F238E27FC236}">
                    <a16:creationId xmlns:a16="http://schemas.microsoft.com/office/drawing/2014/main" id="{58716CBE-F30E-65A3-20BE-CA47BB9DC570}"/>
                  </a:ext>
                </a:extLst>
              </p:cNvPr>
              <p:cNvSpPr txBox="1"/>
              <p:nvPr/>
            </p:nvSpPr>
            <p:spPr>
              <a:xfrm>
                <a:off x="2038442" y="311469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D22</a:t>
                </a:r>
              </a:p>
            </p:txBody>
          </p:sp>
          <p:sp>
            <p:nvSpPr>
              <p:cNvPr id="114" name="ZoneTexte 113">
                <a:extLst>
                  <a:ext uri="{FF2B5EF4-FFF2-40B4-BE49-F238E27FC236}">
                    <a16:creationId xmlns:a16="http://schemas.microsoft.com/office/drawing/2014/main" id="{6B2045DC-5680-69CF-73AA-44BAA0F1DD5A}"/>
                  </a:ext>
                </a:extLst>
              </p:cNvPr>
              <p:cNvSpPr txBox="1"/>
              <p:nvPr/>
            </p:nvSpPr>
            <p:spPr>
              <a:xfrm>
                <a:off x="2035990" y="393802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D22</a:t>
                </a:r>
              </a:p>
            </p:txBody>
          </p:sp>
          <p:sp>
            <p:nvSpPr>
              <p:cNvPr id="115" name="ZoneTexte 114">
                <a:extLst>
                  <a:ext uri="{FF2B5EF4-FFF2-40B4-BE49-F238E27FC236}">
                    <a16:creationId xmlns:a16="http://schemas.microsoft.com/office/drawing/2014/main" id="{A960E93A-0E87-7C98-DB76-2375F57FECE3}"/>
                  </a:ext>
                </a:extLst>
              </p:cNvPr>
              <p:cNvSpPr txBox="1"/>
              <p:nvPr/>
            </p:nvSpPr>
            <p:spPr>
              <a:xfrm>
                <a:off x="2035990" y="4770732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D22</a:t>
                </a:r>
              </a:p>
            </p:txBody>
          </p:sp>
          <p:sp>
            <p:nvSpPr>
              <p:cNvPr id="116" name="ZoneTexte 115">
                <a:extLst>
                  <a:ext uri="{FF2B5EF4-FFF2-40B4-BE49-F238E27FC236}">
                    <a16:creationId xmlns:a16="http://schemas.microsoft.com/office/drawing/2014/main" id="{93441099-65A6-1965-1D15-245D13C8D9EC}"/>
                  </a:ext>
                </a:extLst>
              </p:cNvPr>
              <p:cNvSpPr txBox="1"/>
              <p:nvPr/>
            </p:nvSpPr>
            <p:spPr>
              <a:xfrm>
                <a:off x="2035990" y="5604584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D22</a:t>
                </a:r>
              </a:p>
            </p:txBody>
          </p:sp>
          <p:sp>
            <p:nvSpPr>
              <p:cNvPr id="117" name="ZoneTexte 116">
                <a:extLst>
                  <a:ext uri="{FF2B5EF4-FFF2-40B4-BE49-F238E27FC236}">
                    <a16:creationId xmlns:a16="http://schemas.microsoft.com/office/drawing/2014/main" id="{A12E6798-A37B-95A5-CC62-DCAB489BE022}"/>
                  </a:ext>
                </a:extLst>
              </p:cNvPr>
              <p:cNvSpPr txBox="1"/>
              <p:nvPr/>
            </p:nvSpPr>
            <p:spPr>
              <a:xfrm>
                <a:off x="2035990" y="6437291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D22</a:t>
                </a:r>
              </a:p>
            </p:txBody>
          </p:sp>
        </p:grpSp>
      </p:grpSp>
      <p:grpSp>
        <p:nvGrpSpPr>
          <p:cNvPr id="156" name="Groupe 155">
            <a:extLst>
              <a:ext uri="{FF2B5EF4-FFF2-40B4-BE49-F238E27FC236}">
                <a16:creationId xmlns:a16="http://schemas.microsoft.com/office/drawing/2014/main" id="{1C65596F-1220-3165-1501-75F6DA4FB7AB}"/>
              </a:ext>
            </a:extLst>
          </p:cNvPr>
          <p:cNvGrpSpPr/>
          <p:nvPr/>
        </p:nvGrpSpPr>
        <p:grpSpPr>
          <a:xfrm>
            <a:off x="2164917" y="174488"/>
            <a:ext cx="7600060" cy="6074093"/>
            <a:chOff x="2164917" y="174488"/>
            <a:chExt cx="7600060" cy="6074093"/>
          </a:xfrm>
        </p:grpSpPr>
        <p:grpSp>
          <p:nvGrpSpPr>
            <p:cNvPr id="128" name="Groupe 127">
              <a:extLst>
                <a:ext uri="{FF2B5EF4-FFF2-40B4-BE49-F238E27FC236}">
                  <a16:creationId xmlns:a16="http://schemas.microsoft.com/office/drawing/2014/main" id="{26036E81-780B-09F2-88C9-339E68A38477}"/>
                </a:ext>
              </a:extLst>
            </p:cNvPr>
            <p:cNvGrpSpPr/>
            <p:nvPr/>
          </p:nvGrpSpPr>
          <p:grpSpPr>
            <a:xfrm>
              <a:off x="7097773" y="174488"/>
              <a:ext cx="209599" cy="6074093"/>
              <a:chOff x="7097773" y="174488"/>
              <a:chExt cx="209599" cy="6074093"/>
            </a:xfrm>
          </p:grpSpPr>
          <p:pic>
            <p:nvPicPr>
              <p:cNvPr id="120" name="Image 119">
                <a:extLst>
                  <a:ext uri="{FF2B5EF4-FFF2-40B4-BE49-F238E27FC236}">
                    <a16:creationId xmlns:a16="http://schemas.microsoft.com/office/drawing/2014/main" id="{B57F5965-60AE-2952-9FA6-1C9009D6F7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74488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1" name="Image 120">
                <a:extLst>
                  <a:ext uri="{FF2B5EF4-FFF2-40B4-BE49-F238E27FC236}">
                    <a16:creationId xmlns:a16="http://schemas.microsoft.com/office/drawing/2014/main" id="{608F26AA-6391-760A-3594-7F6C12C680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014203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2" name="Image 121">
                <a:extLst>
                  <a:ext uri="{FF2B5EF4-FFF2-40B4-BE49-F238E27FC236}">
                    <a16:creationId xmlns:a16="http://schemas.microsoft.com/office/drawing/2014/main" id="{30B58B05-C372-A46B-E944-F6D2CCD6B8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83857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3" name="Image 122">
                <a:extLst>
                  <a:ext uri="{FF2B5EF4-FFF2-40B4-BE49-F238E27FC236}">
                    <a16:creationId xmlns:a16="http://schemas.microsoft.com/office/drawing/2014/main" id="{8DFDE74B-C339-2979-9CA1-ABF2ADCA310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268781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4" name="Image 123">
                <a:extLst>
                  <a:ext uri="{FF2B5EF4-FFF2-40B4-BE49-F238E27FC236}">
                    <a16:creationId xmlns:a16="http://schemas.microsoft.com/office/drawing/2014/main" id="{CB4CA42D-C530-6F90-D46F-996A43E9B2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3525654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5" name="Image 124">
                <a:extLst>
                  <a:ext uri="{FF2B5EF4-FFF2-40B4-BE49-F238E27FC236}">
                    <a16:creationId xmlns:a16="http://schemas.microsoft.com/office/drawing/2014/main" id="{C61E22DA-5D20-28E4-9C76-B0C50C6D6F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4365369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6" name="Image 125">
                <a:extLst>
                  <a:ext uri="{FF2B5EF4-FFF2-40B4-BE49-F238E27FC236}">
                    <a16:creationId xmlns:a16="http://schemas.microsoft.com/office/drawing/2014/main" id="{4C3A15D1-2B8F-D3CA-5022-EC78AE13330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5189742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7" name="Image 126">
                <a:extLst>
                  <a:ext uri="{FF2B5EF4-FFF2-40B4-BE49-F238E27FC236}">
                    <a16:creationId xmlns:a16="http://schemas.microsoft.com/office/drawing/2014/main" id="{229FC32B-CCA0-8A78-DEFD-05B1462AB57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6038982"/>
                <a:ext cx="209599" cy="209599"/>
              </a:xfrm>
              <a:prstGeom prst="rect">
                <a:avLst/>
              </a:prstGeom>
            </p:spPr>
          </p:pic>
        </p:grpSp>
        <p:grpSp>
          <p:nvGrpSpPr>
            <p:cNvPr id="129" name="Groupe 128">
              <a:extLst>
                <a:ext uri="{FF2B5EF4-FFF2-40B4-BE49-F238E27FC236}">
                  <a16:creationId xmlns:a16="http://schemas.microsoft.com/office/drawing/2014/main" id="{2DB2ED61-49CA-9DF1-0967-6F5843AD3CA8}"/>
                </a:ext>
              </a:extLst>
            </p:cNvPr>
            <p:cNvGrpSpPr/>
            <p:nvPr/>
          </p:nvGrpSpPr>
          <p:grpSpPr>
            <a:xfrm>
              <a:off x="9555378" y="174488"/>
              <a:ext cx="209599" cy="6074093"/>
              <a:chOff x="7097773" y="174488"/>
              <a:chExt cx="209599" cy="6074093"/>
            </a:xfrm>
          </p:grpSpPr>
          <p:pic>
            <p:nvPicPr>
              <p:cNvPr id="130" name="Image 129">
                <a:extLst>
                  <a:ext uri="{FF2B5EF4-FFF2-40B4-BE49-F238E27FC236}">
                    <a16:creationId xmlns:a16="http://schemas.microsoft.com/office/drawing/2014/main" id="{638E0FAE-7A7F-6C23-C560-8E7E10379E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74488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1" name="Image 130">
                <a:extLst>
                  <a:ext uri="{FF2B5EF4-FFF2-40B4-BE49-F238E27FC236}">
                    <a16:creationId xmlns:a16="http://schemas.microsoft.com/office/drawing/2014/main" id="{A25B9314-9CCE-C2BA-38B4-9DA6FC4E2B3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014203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2" name="Image 131">
                <a:extLst>
                  <a:ext uri="{FF2B5EF4-FFF2-40B4-BE49-F238E27FC236}">
                    <a16:creationId xmlns:a16="http://schemas.microsoft.com/office/drawing/2014/main" id="{74B87E50-CC62-C47F-61C3-F76589C90C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83857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3" name="Image 132">
                <a:extLst>
                  <a:ext uri="{FF2B5EF4-FFF2-40B4-BE49-F238E27FC236}">
                    <a16:creationId xmlns:a16="http://schemas.microsoft.com/office/drawing/2014/main" id="{B4766410-2B3D-9B66-0343-F982F0B49A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268781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4" name="Image 133">
                <a:extLst>
                  <a:ext uri="{FF2B5EF4-FFF2-40B4-BE49-F238E27FC236}">
                    <a16:creationId xmlns:a16="http://schemas.microsoft.com/office/drawing/2014/main" id="{BBF3B79F-F6CE-7850-C22E-365EED527C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3525654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5" name="Image 134">
                <a:extLst>
                  <a:ext uri="{FF2B5EF4-FFF2-40B4-BE49-F238E27FC236}">
                    <a16:creationId xmlns:a16="http://schemas.microsoft.com/office/drawing/2014/main" id="{4003C3DA-B7A4-F680-2213-B46F1D8AC1D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4365369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6" name="Image 135">
                <a:extLst>
                  <a:ext uri="{FF2B5EF4-FFF2-40B4-BE49-F238E27FC236}">
                    <a16:creationId xmlns:a16="http://schemas.microsoft.com/office/drawing/2014/main" id="{21D8B7E7-8DAC-B1A6-6DA7-57C45D503A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5189742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7" name="Image 136">
                <a:extLst>
                  <a:ext uri="{FF2B5EF4-FFF2-40B4-BE49-F238E27FC236}">
                    <a16:creationId xmlns:a16="http://schemas.microsoft.com/office/drawing/2014/main" id="{97B7FCF0-E732-F2C2-7A61-391ECD16B68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6038982"/>
                <a:ext cx="209599" cy="209599"/>
              </a:xfrm>
              <a:prstGeom prst="rect">
                <a:avLst/>
              </a:prstGeom>
            </p:spPr>
          </p:pic>
        </p:grpSp>
        <p:grpSp>
          <p:nvGrpSpPr>
            <p:cNvPr id="138" name="Groupe 137">
              <a:extLst>
                <a:ext uri="{FF2B5EF4-FFF2-40B4-BE49-F238E27FC236}">
                  <a16:creationId xmlns:a16="http://schemas.microsoft.com/office/drawing/2014/main" id="{502A7742-B51B-147A-3237-0C7109DCFA22}"/>
                </a:ext>
              </a:extLst>
            </p:cNvPr>
            <p:cNvGrpSpPr/>
            <p:nvPr/>
          </p:nvGrpSpPr>
          <p:grpSpPr>
            <a:xfrm>
              <a:off x="2164917" y="174488"/>
              <a:ext cx="209599" cy="6074093"/>
              <a:chOff x="7097773" y="174488"/>
              <a:chExt cx="209599" cy="6074093"/>
            </a:xfrm>
          </p:grpSpPr>
          <p:pic>
            <p:nvPicPr>
              <p:cNvPr id="139" name="Image 138">
                <a:extLst>
                  <a:ext uri="{FF2B5EF4-FFF2-40B4-BE49-F238E27FC236}">
                    <a16:creationId xmlns:a16="http://schemas.microsoft.com/office/drawing/2014/main" id="{9DF2D150-6E3F-EDF7-EC1F-87911F9D21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74488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0" name="Image 139">
                <a:extLst>
                  <a:ext uri="{FF2B5EF4-FFF2-40B4-BE49-F238E27FC236}">
                    <a16:creationId xmlns:a16="http://schemas.microsoft.com/office/drawing/2014/main" id="{2913EEDC-6517-E50F-C00A-1DCFC2427D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014203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1" name="Image 140">
                <a:extLst>
                  <a:ext uri="{FF2B5EF4-FFF2-40B4-BE49-F238E27FC236}">
                    <a16:creationId xmlns:a16="http://schemas.microsoft.com/office/drawing/2014/main" id="{315861D0-4315-8502-6F17-93A779CCB1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83857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2" name="Image 141">
                <a:extLst>
                  <a:ext uri="{FF2B5EF4-FFF2-40B4-BE49-F238E27FC236}">
                    <a16:creationId xmlns:a16="http://schemas.microsoft.com/office/drawing/2014/main" id="{E3886E86-F726-1524-327D-9B8D6226394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268781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3" name="Image 142">
                <a:extLst>
                  <a:ext uri="{FF2B5EF4-FFF2-40B4-BE49-F238E27FC236}">
                    <a16:creationId xmlns:a16="http://schemas.microsoft.com/office/drawing/2014/main" id="{44029D18-D4DE-0885-5BF7-A4387015C9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3525654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4" name="Image 143">
                <a:extLst>
                  <a:ext uri="{FF2B5EF4-FFF2-40B4-BE49-F238E27FC236}">
                    <a16:creationId xmlns:a16="http://schemas.microsoft.com/office/drawing/2014/main" id="{AA60BC42-5A7C-45DC-89A7-9667D829D30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4365369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5" name="Image 144">
                <a:extLst>
                  <a:ext uri="{FF2B5EF4-FFF2-40B4-BE49-F238E27FC236}">
                    <a16:creationId xmlns:a16="http://schemas.microsoft.com/office/drawing/2014/main" id="{EC6C133D-4262-EC79-06C4-78D59D456A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5189742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6" name="Image 145">
                <a:extLst>
                  <a:ext uri="{FF2B5EF4-FFF2-40B4-BE49-F238E27FC236}">
                    <a16:creationId xmlns:a16="http://schemas.microsoft.com/office/drawing/2014/main" id="{2D9E1A13-3172-EABA-DAC3-71CD708099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6038982"/>
                <a:ext cx="209599" cy="209599"/>
              </a:xfrm>
              <a:prstGeom prst="rect">
                <a:avLst/>
              </a:prstGeom>
            </p:spPr>
          </p:pic>
        </p:grpSp>
        <p:grpSp>
          <p:nvGrpSpPr>
            <p:cNvPr id="147" name="Groupe 146">
              <a:extLst>
                <a:ext uri="{FF2B5EF4-FFF2-40B4-BE49-F238E27FC236}">
                  <a16:creationId xmlns:a16="http://schemas.microsoft.com/office/drawing/2014/main" id="{C72E7DEE-9407-4B69-B90D-525921C739B0}"/>
                </a:ext>
              </a:extLst>
            </p:cNvPr>
            <p:cNvGrpSpPr/>
            <p:nvPr/>
          </p:nvGrpSpPr>
          <p:grpSpPr>
            <a:xfrm>
              <a:off x="4622522" y="174488"/>
              <a:ext cx="209599" cy="6074093"/>
              <a:chOff x="7097773" y="174488"/>
              <a:chExt cx="209599" cy="6074093"/>
            </a:xfrm>
          </p:grpSpPr>
          <p:pic>
            <p:nvPicPr>
              <p:cNvPr id="148" name="Image 147">
                <a:extLst>
                  <a:ext uri="{FF2B5EF4-FFF2-40B4-BE49-F238E27FC236}">
                    <a16:creationId xmlns:a16="http://schemas.microsoft.com/office/drawing/2014/main" id="{384730DA-7609-4389-9A95-589CCEE9E5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74488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9" name="Image 148">
                <a:extLst>
                  <a:ext uri="{FF2B5EF4-FFF2-40B4-BE49-F238E27FC236}">
                    <a16:creationId xmlns:a16="http://schemas.microsoft.com/office/drawing/2014/main" id="{79C12D41-7915-CBFF-49B4-849C9FE4BB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014203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0" name="Image 149">
                <a:extLst>
                  <a:ext uri="{FF2B5EF4-FFF2-40B4-BE49-F238E27FC236}">
                    <a16:creationId xmlns:a16="http://schemas.microsoft.com/office/drawing/2014/main" id="{C003FE71-56E2-BE35-9C75-52C7B75E660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83857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1" name="Image 150">
                <a:extLst>
                  <a:ext uri="{FF2B5EF4-FFF2-40B4-BE49-F238E27FC236}">
                    <a16:creationId xmlns:a16="http://schemas.microsoft.com/office/drawing/2014/main" id="{239482A9-3F55-BE40-7767-57FB81A216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268781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2" name="Image 151">
                <a:extLst>
                  <a:ext uri="{FF2B5EF4-FFF2-40B4-BE49-F238E27FC236}">
                    <a16:creationId xmlns:a16="http://schemas.microsoft.com/office/drawing/2014/main" id="{9268FBCC-5323-8D5F-5B20-7513E53734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3525654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3" name="Image 152">
                <a:extLst>
                  <a:ext uri="{FF2B5EF4-FFF2-40B4-BE49-F238E27FC236}">
                    <a16:creationId xmlns:a16="http://schemas.microsoft.com/office/drawing/2014/main" id="{EB5D6AC1-57B5-C42F-DCDE-0476E91E16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4365369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4" name="Image 153">
                <a:extLst>
                  <a:ext uri="{FF2B5EF4-FFF2-40B4-BE49-F238E27FC236}">
                    <a16:creationId xmlns:a16="http://schemas.microsoft.com/office/drawing/2014/main" id="{155D1213-AF64-D789-0A83-940A9423BBD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5189742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5" name="Image 154">
                <a:extLst>
                  <a:ext uri="{FF2B5EF4-FFF2-40B4-BE49-F238E27FC236}">
                    <a16:creationId xmlns:a16="http://schemas.microsoft.com/office/drawing/2014/main" id="{344229DB-9239-E46B-F712-B6175D2E89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6038982"/>
                <a:ext cx="209599" cy="209599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42557784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Texture granuleuse dégradée">
            <a:extLst>
              <a:ext uri="{FF2B5EF4-FFF2-40B4-BE49-F238E27FC236}">
                <a16:creationId xmlns:a16="http://schemas.microsoft.com/office/drawing/2014/main" id="{C660C939-EDCF-B070-7F2F-12233BC4E5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906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4" name="Groupe 43">
            <a:extLst>
              <a:ext uri="{FF2B5EF4-FFF2-40B4-BE49-F238E27FC236}">
                <a16:creationId xmlns:a16="http://schemas.microsoft.com/office/drawing/2014/main" id="{3D6CFFB7-A34F-E234-5E42-87B7A2F20F13}"/>
              </a:ext>
            </a:extLst>
          </p:cNvPr>
          <p:cNvGrpSpPr/>
          <p:nvPr/>
        </p:nvGrpSpPr>
        <p:grpSpPr>
          <a:xfrm>
            <a:off x="131720" y="132559"/>
            <a:ext cx="9649589" cy="6550953"/>
            <a:chOff x="369676" y="243395"/>
            <a:chExt cx="9166647" cy="7647478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D8F8D994-EA2A-0C78-002F-05D93F05E7AD}"/>
                </a:ext>
              </a:extLst>
            </p:cNvPr>
            <p:cNvGrpSpPr/>
            <p:nvPr/>
          </p:nvGrpSpPr>
          <p:grpSpPr>
            <a:xfrm>
              <a:off x="369676" y="243395"/>
              <a:ext cx="9166647" cy="1812940"/>
              <a:chOff x="284581" y="243395"/>
              <a:chExt cx="9166647" cy="1812940"/>
            </a:xfrm>
          </p:grpSpPr>
          <p:grpSp>
            <p:nvGrpSpPr>
              <p:cNvPr id="3" name="Groupe 2">
                <a:extLst>
                  <a:ext uri="{FF2B5EF4-FFF2-40B4-BE49-F238E27FC236}">
                    <a16:creationId xmlns:a16="http://schemas.microsoft.com/office/drawing/2014/main" id="{AD4BD857-F080-D4D3-F38E-B55F1C73C4D4}"/>
                  </a:ext>
                </a:extLst>
              </p:cNvPr>
              <p:cNvGrpSpPr/>
              <p:nvPr/>
            </p:nvGrpSpPr>
            <p:grpSpPr>
              <a:xfrm>
                <a:off x="284581" y="243395"/>
                <a:ext cx="6836656" cy="1812940"/>
                <a:chOff x="284580" y="243395"/>
                <a:chExt cx="9295476" cy="6173263"/>
              </a:xfrm>
            </p:grpSpPr>
            <p:sp>
              <p:nvSpPr>
                <p:cNvPr id="10" name="Rectangle : coins arrondis 9">
                  <a:extLst>
                    <a:ext uri="{FF2B5EF4-FFF2-40B4-BE49-F238E27FC236}">
                      <a16:creationId xmlns:a16="http://schemas.microsoft.com/office/drawing/2014/main" id="{F5554F7F-0550-DC80-074B-5ED3E1CF0D77}"/>
                    </a:ext>
                  </a:extLst>
                </p:cNvPr>
                <p:cNvSpPr/>
                <p:nvPr/>
              </p:nvSpPr>
              <p:spPr>
                <a:xfrm>
                  <a:off x="284580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poulailler</a:t>
                  </a:r>
                </a:p>
              </p:txBody>
            </p:sp>
            <p:sp>
              <p:nvSpPr>
                <p:cNvPr id="84" name="Rectangle : coins arrondis 83">
                  <a:extLst>
                    <a:ext uri="{FF2B5EF4-FFF2-40B4-BE49-F238E27FC236}">
                      <a16:creationId xmlns:a16="http://schemas.microsoft.com/office/drawing/2014/main" id="{96B8893E-8C40-0E1F-3ADA-452225AA9141}"/>
                    </a:ext>
                  </a:extLst>
                </p:cNvPr>
                <p:cNvSpPr/>
                <p:nvPr/>
              </p:nvSpPr>
              <p:spPr>
                <a:xfrm>
                  <a:off x="3460078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appareil</a:t>
                  </a:r>
                </a:p>
              </p:txBody>
            </p:sp>
            <p:sp>
              <p:nvSpPr>
                <p:cNvPr id="95" name="Rectangle : coins arrondis 94">
                  <a:extLst>
                    <a:ext uri="{FF2B5EF4-FFF2-40B4-BE49-F238E27FC236}">
                      <a16:creationId xmlns:a16="http://schemas.microsoft.com/office/drawing/2014/main" id="{3A49B013-6406-3AAF-1936-407DF80D2D35}"/>
                    </a:ext>
                  </a:extLst>
                </p:cNvPr>
                <p:cNvSpPr/>
                <p:nvPr/>
              </p:nvSpPr>
              <p:spPr>
                <a:xfrm>
                  <a:off x="6628056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corbeille</a:t>
                  </a:r>
                </a:p>
              </p:txBody>
            </p:sp>
            <p:sp>
              <p:nvSpPr>
                <p:cNvPr id="101" name="Rectangle : coins arrondis 100">
                  <a:extLst>
                    <a:ext uri="{FF2B5EF4-FFF2-40B4-BE49-F238E27FC236}">
                      <a16:creationId xmlns:a16="http://schemas.microsoft.com/office/drawing/2014/main" id="{C1AC2E81-4ADF-CD56-2E6E-EC904D3C31A2}"/>
                    </a:ext>
                  </a:extLst>
                </p:cNvPr>
                <p:cNvSpPr/>
                <p:nvPr/>
              </p:nvSpPr>
              <p:spPr>
                <a:xfrm>
                  <a:off x="3460078" y="3554602"/>
                  <a:ext cx="2952000" cy="2862056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conseil</a:t>
                  </a:r>
                </a:p>
              </p:txBody>
            </p:sp>
            <p:sp>
              <p:nvSpPr>
                <p:cNvPr id="107" name="Rectangle : coins arrondis 106">
                  <a:extLst>
                    <a:ext uri="{FF2B5EF4-FFF2-40B4-BE49-F238E27FC236}">
                      <a16:creationId xmlns:a16="http://schemas.microsoft.com/office/drawing/2014/main" id="{088CC6BE-DCA5-B310-FA9F-E2E52B05E05D}"/>
                    </a:ext>
                  </a:extLst>
                </p:cNvPr>
                <p:cNvSpPr/>
                <p:nvPr/>
              </p:nvSpPr>
              <p:spPr>
                <a:xfrm>
                  <a:off x="6628056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grenouille</a:t>
                  </a:r>
                </a:p>
              </p:txBody>
            </p:sp>
            <p:sp>
              <p:nvSpPr>
                <p:cNvPr id="113" name="Rectangle : coins arrondis 112">
                  <a:extLst>
                    <a:ext uri="{FF2B5EF4-FFF2-40B4-BE49-F238E27FC236}">
                      <a16:creationId xmlns:a16="http://schemas.microsoft.com/office/drawing/2014/main" id="{74353842-E46E-9240-3CED-F3F73456A63C}"/>
                    </a:ext>
                  </a:extLst>
                </p:cNvPr>
                <p:cNvSpPr/>
                <p:nvPr/>
              </p:nvSpPr>
              <p:spPr>
                <a:xfrm>
                  <a:off x="284580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oreiller</a:t>
                  </a:r>
                </a:p>
              </p:txBody>
            </p:sp>
          </p:grpSp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8AC43D6-F7F4-FD97-DE53-2F99AAB13568}"/>
                  </a:ext>
                </a:extLst>
              </p:cNvPr>
              <p:cNvSpPr/>
              <p:nvPr/>
            </p:nvSpPr>
            <p:spPr>
              <a:xfrm>
                <a:off x="7280085" y="243395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1920A05B-BC6B-E5D2-CB2F-E432A831D06F}"/>
                  </a:ext>
                </a:extLst>
              </p:cNvPr>
              <p:cNvSpPr/>
              <p:nvPr/>
            </p:nvSpPr>
            <p:spPr>
              <a:xfrm>
                <a:off x="7280085" y="1215818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</p:grpSp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0CA3527D-69E1-91C2-C6AE-6213D2A9F7BC}"/>
                </a:ext>
              </a:extLst>
            </p:cNvPr>
            <p:cNvGrpSpPr/>
            <p:nvPr/>
          </p:nvGrpSpPr>
          <p:grpSpPr>
            <a:xfrm>
              <a:off x="369676" y="2188241"/>
              <a:ext cx="9166647" cy="1812940"/>
              <a:chOff x="284581" y="243395"/>
              <a:chExt cx="9166647" cy="1812940"/>
            </a:xfrm>
          </p:grpSpPr>
          <p:grpSp>
            <p:nvGrpSpPr>
              <p:cNvPr id="14" name="Groupe 13">
                <a:extLst>
                  <a:ext uri="{FF2B5EF4-FFF2-40B4-BE49-F238E27FC236}">
                    <a16:creationId xmlns:a16="http://schemas.microsoft.com/office/drawing/2014/main" id="{CD4D8C0F-902A-7F99-D56B-88B5FB5DBCAF}"/>
                  </a:ext>
                </a:extLst>
              </p:cNvPr>
              <p:cNvGrpSpPr/>
              <p:nvPr/>
            </p:nvGrpSpPr>
            <p:grpSpPr>
              <a:xfrm>
                <a:off x="284581" y="243395"/>
                <a:ext cx="6836656" cy="1812940"/>
                <a:chOff x="284580" y="243395"/>
                <a:chExt cx="9295476" cy="6173263"/>
              </a:xfrm>
            </p:grpSpPr>
            <p:sp>
              <p:nvSpPr>
                <p:cNvPr id="17" name="Rectangle : coins arrondis 16">
                  <a:extLst>
                    <a:ext uri="{FF2B5EF4-FFF2-40B4-BE49-F238E27FC236}">
                      <a16:creationId xmlns:a16="http://schemas.microsoft.com/office/drawing/2014/main" id="{B17BB40D-6431-3AC9-508B-1BB74B6C2CB9}"/>
                    </a:ext>
                  </a:extLst>
                </p:cNvPr>
                <p:cNvSpPr/>
                <p:nvPr/>
              </p:nvSpPr>
              <p:spPr>
                <a:xfrm>
                  <a:off x="284580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brouillard</a:t>
                  </a: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F04EAD59-3266-6B73-0F8D-6B0F1B11BFF6}"/>
                    </a:ext>
                  </a:extLst>
                </p:cNvPr>
                <p:cNvSpPr/>
                <p:nvPr/>
              </p:nvSpPr>
              <p:spPr>
                <a:xfrm>
                  <a:off x="3460078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fenouil</a:t>
                  </a:r>
                </a:p>
              </p:txBody>
            </p:sp>
            <p:sp>
              <p:nvSpPr>
                <p:cNvPr id="19" name="Rectangle : coins arrondis 18">
                  <a:extLst>
                    <a:ext uri="{FF2B5EF4-FFF2-40B4-BE49-F238E27FC236}">
                      <a16:creationId xmlns:a16="http://schemas.microsoft.com/office/drawing/2014/main" id="{571CA956-2C94-350A-AB59-7558BE0FED9F}"/>
                    </a:ext>
                  </a:extLst>
                </p:cNvPr>
                <p:cNvSpPr/>
                <p:nvPr/>
              </p:nvSpPr>
              <p:spPr>
                <a:xfrm>
                  <a:off x="6628056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citrouille</a:t>
                  </a:r>
                </a:p>
              </p:txBody>
            </p:sp>
            <p:sp>
              <p:nvSpPr>
                <p:cNvPr id="20" name="Rectangle : coins arrondis 19">
                  <a:extLst>
                    <a:ext uri="{FF2B5EF4-FFF2-40B4-BE49-F238E27FC236}">
                      <a16:creationId xmlns:a16="http://schemas.microsoft.com/office/drawing/2014/main" id="{ED101E0A-7910-2801-6833-CDBAF768674E}"/>
                    </a:ext>
                  </a:extLst>
                </p:cNvPr>
                <p:cNvSpPr/>
                <p:nvPr/>
              </p:nvSpPr>
              <p:spPr>
                <a:xfrm>
                  <a:off x="3460078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écureuil</a:t>
                  </a:r>
                </a:p>
              </p:txBody>
            </p:sp>
            <p:sp>
              <p:nvSpPr>
                <p:cNvPr id="21" name="Rectangle : coins arrondis 20">
                  <a:extLst>
                    <a:ext uri="{FF2B5EF4-FFF2-40B4-BE49-F238E27FC236}">
                      <a16:creationId xmlns:a16="http://schemas.microsoft.com/office/drawing/2014/main" id="{567121D7-F736-8FD4-C426-DFB9ADFE56C3}"/>
                    </a:ext>
                  </a:extLst>
                </p:cNvPr>
                <p:cNvSpPr/>
                <p:nvPr/>
              </p:nvSpPr>
              <p:spPr>
                <a:xfrm>
                  <a:off x="6628056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feuille</a:t>
                  </a:r>
                </a:p>
              </p:txBody>
            </p:sp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EB83F3F-22CE-DF53-9336-502F0432FF0B}"/>
                    </a:ext>
                  </a:extLst>
                </p:cNvPr>
                <p:cNvSpPr/>
                <p:nvPr/>
              </p:nvSpPr>
              <p:spPr>
                <a:xfrm>
                  <a:off x="284580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feuillage</a:t>
                  </a:r>
                </a:p>
              </p:txBody>
            </p:sp>
          </p:grp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3E094993-D292-F7B3-B3D1-37A56437A6BB}"/>
                  </a:ext>
                </a:extLst>
              </p:cNvPr>
              <p:cNvSpPr/>
              <p:nvPr/>
            </p:nvSpPr>
            <p:spPr>
              <a:xfrm>
                <a:off x="7280085" y="243395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51E3CBFE-477D-5375-2756-D6429C74E65B}"/>
                  </a:ext>
                </a:extLst>
              </p:cNvPr>
              <p:cNvSpPr/>
              <p:nvPr/>
            </p:nvSpPr>
            <p:spPr>
              <a:xfrm>
                <a:off x="7280085" y="1215818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</p:grpSp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BFC4C87F-1D57-E7E5-AD3A-680D1D754168}"/>
                </a:ext>
              </a:extLst>
            </p:cNvPr>
            <p:cNvGrpSpPr/>
            <p:nvPr/>
          </p:nvGrpSpPr>
          <p:grpSpPr>
            <a:xfrm>
              <a:off x="369676" y="4133087"/>
              <a:ext cx="9166647" cy="1812940"/>
              <a:chOff x="284581" y="243395"/>
              <a:chExt cx="9166647" cy="1812940"/>
            </a:xfrm>
          </p:grpSpPr>
          <p:grpSp>
            <p:nvGrpSpPr>
              <p:cNvPr id="25" name="Groupe 24">
                <a:extLst>
                  <a:ext uri="{FF2B5EF4-FFF2-40B4-BE49-F238E27FC236}">
                    <a16:creationId xmlns:a16="http://schemas.microsoft.com/office/drawing/2014/main" id="{659CB31A-E82A-71A8-81DF-F0E509CCF3D1}"/>
                  </a:ext>
                </a:extLst>
              </p:cNvPr>
              <p:cNvGrpSpPr/>
              <p:nvPr/>
            </p:nvGrpSpPr>
            <p:grpSpPr>
              <a:xfrm>
                <a:off x="284581" y="243395"/>
                <a:ext cx="6836656" cy="1812940"/>
                <a:chOff x="284580" y="243395"/>
                <a:chExt cx="9295476" cy="6173263"/>
              </a:xfrm>
            </p:grpSpPr>
            <p:sp>
              <p:nvSpPr>
                <p:cNvPr id="28" name="Rectangle : coins arrondis 27">
                  <a:extLst>
                    <a:ext uri="{FF2B5EF4-FFF2-40B4-BE49-F238E27FC236}">
                      <a16:creationId xmlns:a16="http://schemas.microsoft.com/office/drawing/2014/main" id="{B34C1E25-2724-2675-EDAC-17C73528AEB5}"/>
                    </a:ext>
                  </a:extLst>
                </p:cNvPr>
                <p:cNvSpPr/>
                <p:nvPr/>
              </p:nvSpPr>
              <p:spPr>
                <a:xfrm>
                  <a:off x="284580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portail</a:t>
                  </a:r>
                </a:p>
              </p:txBody>
            </p:sp>
            <p:sp>
              <p:nvSpPr>
                <p:cNvPr id="29" name="Rectangle : coins arrondis 28">
                  <a:extLst>
                    <a:ext uri="{FF2B5EF4-FFF2-40B4-BE49-F238E27FC236}">
                      <a16:creationId xmlns:a16="http://schemas.microsoft.com/office/drawing/2014/main" id="{E73C13AB-38DD-DFE8-DE62-D3F53A794B52}"/>
                    </a:ext>
                  </a:extLst>
                </p:cNvPr>
                <p:cNvSpPr/>
                <p:nvPr/>
              </p:nvSpPr>
              <p:spPr>
                <a:xfrm>
                  <a:off x="3460078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fauteuil</a:t>
                  </a:r>
                </a:p>
              </p:txBody>
            </p:sp>
            <p:sp>
              <p:nvSpPr>
                <p:cNvPr id="30" name="Rectangle : coins arrondis 29">
                  <a:extLst>
                    <a:ext uri="{FF2B5EF4-FFF2-40B4-BE49-F238E27FC236}">
                      <a16:creationId xmlns:a16="http://schemas.microsoft.com/office/drawing/2014/main" id="{4F90A02D-5906-2BA4-8551-853433BB008F}"/>
                    </a:ext>
                  </a:extLst>
                </p:cNvPr>
                <p:cNvSpPr/>
                <p:nvPr/>
              </p:nvSpPr>
              <p:spPr>
                <a:xfrm>
                  <a:off x="6628056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2800" dirty="0">
                    <a:solidFill>
                      <a:schemeClr val="tx1"/>
                    </a:solidFill>
                    <a:latin typeface="Andika french compact" panose="02000000000000000000" pitchFamily="2" charset="0"/>
                    <a:ea typeface="Andika french compact" panose="02000000000000000000" pitchFamily="2" charset="0"/>
                    <a:cs typeface="Andika french compact" panose="02000000000000000000" pitchFamily="2" charset="0"/>
                  </a:endParaRPr>
                </a:p>
              </p:txBody>
            </p:sp>
            <p:sp>
              <p:nvSpPr>
                <p:cNvPr id="31" name="Rectangle : coins arrondis 30">
                  <a:extLst>
                    <a:ext uri="{FF2B5EF4-FFF2-40B4-BE49-F238E27FC236}">
                      <a16:creationId xmlns:a16="http://schemas.microsoft.com/office/drawing/2014/main" id="{5112D111-3E23-393A-D436-7D9F310F4013}"/>
                    </a:ext>
                  </a:extLst>
                </p:cNvPr>
                <p:cNvSpPr/>
                <p:nvPr/>
              </p:nvSpPr>
              <p:spPr>
                <a:xfrm>
                  <a:off x="3460078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paille</a:t>
                  </a:r>
                </a:p>
              </p:txBody>
            </p:sp>
            <p:sp>
              <p:nvSpPr>
                <p:cNvPr id="32" name="Rectangle : coins arrondis 31">
                  <a:extLst>
                    <a:ext uri="{FF2B5EF4-FFF2-40B4-BE49-F238E27FC236}">
                      <a16:creationId xmlns:a16="http://schemas.microsoft.com/office/drawing/2014/main" id="{DBAB8191-D2BA-3E5A-38DA-CBA810068301}"/>
                    </a:ext>
                  </a:extLst>
                </p:cNvPr>
                <p:cNvSpPr/>
                <p:nvPr/>
              </p:nvSpPr>
              <p:spPr>
                <a:xfrm>
                  <a:off x="6628056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2800" dirty="0">
                    <a:solidFill>
                      <a:schemeClr val="tx1"/>
                    </a:solidFill>
                    <a:latin typeface="Andika french compact" panose="02000000000000000000" pitchFamily="2" charset="0"/>
                    <a:ea typeface="Andika french compact" panose="02000000000000000000" pitchFamily="2" charset="0"/>
                    <a:cs typeface="Andika french compact" panose="02000000000000000000" pitchFamily="2" charset="0"/>
                  </a:endParaRPr>
                </a:p>
              </p:txBody>
            </p:sp>
            <p:sp>
              <p:nvSpPr>
                <p:cNvPr id="33" name="Rectangle : coins arrondis 32">
                  <a:extLst>
                    <a:ext uri="{FF2B5EF4-FFF2-40B4-BE49-F238E27FC236}">
                      <a16:creationId xmlns:a16="http://schemas.microsoft.com/office/drawing/2014/main" id="{E14C4561-AEC7-FA00-CE8C-0B921448A761}"/>
                    </a:ext>
                  </a:extLst>
                </p:cNvPr>
                <p:cNvSpPr/>
                <p:nvPr/>
              </p:nvSpPr>
              <p:spPr>
                <a:xfrm>
                  <a:off x="284580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travail</a:t>
                  </a:r>
                </a:p>
              </p:txBody>
            </p:sp>
          </p:grp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5243CA6E-0D76-61E8-3E15-308644A42EB8}"/>
                  </a:ext>
                </a:extLst>
              </p:cNvPr>
              <p:cNvSpPr/>
              <p:nvPr/>
            </p:nvSpPr>
            <p:spPr>
              <a:xfrm>
                <a:off x="7280085" y="243395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77EB21B3-830E-4F5A-729D-A17DF4AEA618}"/>
                  </a:ext>
                </a:extLst>
              </p:cNvPr>
              <p:cNvSpPr/>
              <p:nvPr/>
            </p:nvSpPr>
            <p:spPr>
              <a:xfrm>
                <a:off x="7280085" y="1215818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</p:grpSp>
        <p:grpSp>
          <p:nvGrpSpPr>
            <p:cNvPr id="34" name="Groupe 33">
              <a:extLst>
                <a:ext uri="{FF2B5EF4-FFF2-40B4-BE49-F238E27FC236}">
                  <a16:creationId xmlns:a16="http://schemas.microsoft.com/office/drawing/2014/main" id="{146F9320-A316-88B0-B5FA-213A91CF8951}"/>
                </a:ext>
              </a:extLst>
            </p:cNvPr>
            <p:cNvGrpSpPr/>
            <p:nvPr/>
          </p:nvGrpSpPr>
          <p:grpSpPr>
            <a:xfrm>
              <a:off x="369676" y="6077933"/>
              <a:ext cx="9166647" cy="1812940"/>
              <a:chOff x="284581" y="243395"/>
              <a:chExt cx="9166647" cy="1812940"/>
            </a:xfrm>
          </p:grpSpPr>
          <p:grpSp>
            <p:nvGrpSpPr>
              <p:cNvPr id="35" name="Groupe 34">
                <a:extLst>
                  <a:ext uri="{FF2B5EF4-FFF2-40B4-BE49-F238E27FC236}">
                    <a16:creationId xmlns:a16="http://schemas.microsoft.com/office/drawing/2014/main" id="{3FE2B1A8-6AFD-A38A-92CE-1325323BC35D}"/>
                  </a:ext>
                </a:extLst>
              </p:cNvPr>
              <p:cNvGrpSpPr/>
              <p:nvPr/>
            </p:nvGrpSpPr>
            <p:grpSpPr>
              <a:xfrm>
                <a:off x="284581" y="243395"/>
                <a:ext cx="6836656" cy="1812940"/>
                <a:chOff x="284580" y="243395"/>
                <a:chExt cx="9295476" cy="6173263"/>
              </a:xfrm>
            </p:grpSpPr>
            <p:sp>
              <p:nvSpPr>
                <p:cNvPr id="38" name="Rectangle : coins arrondis 37">
                  <a:extLst>
                    <a:ext uri="{FF2B5EF4-FFF2-40B4-BE49-F238E27FC236}">
                      <a16:creationId xmlns:a16="http://schemas.microsoft.com/office/drawing/2014/main" id="{18EAD824-68E8-E82B-D6F9-F7C1D7A884DE}"/>
                    </a:ext>
                  </a:extLst>
                </p:cNvPr>
                <p:cNvSpPr/>
                <p:nvPr/>
              </p:nvSpPr>
              <p:spPr>
                <a:xfrm>
                  <a:off x="284580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éventail</a:t>
                  </a:r>
                </a:p>
              </p:txBody>
            </p:sp>
            <p:sp>
              <p:nvSpPr>
                <p:cNvPr id="39" name="Rectangle : coins arrondis 38">
                  <a:extLst>
                    <a:ext uri="{FF2B5EF4-FFF2-40B4-BE49-F238E27FC236}">
                      <a16:creationId xmlns:a16="http://schemas.microsoft.com/office/drawing/2014/main" id="{42D97F02-EC40-43DE-C7F8-F451E1282492}"/>
                    </a:ext>
                  </a:extLst>
                </p:cNvPr>
                <p:cNvSpPr/>
                <p:nvPr/>
              </p:nvSpPr>
              <p:spPr>
                <a:xfrm>
                  <a:off x="3460078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bataille</a:t>
                  </a:r>
                </a:p>
              </p:txBody>
            </p:sp>
            <p:sp>
              <p:nvSpPr>
                <p:cNvPr id="40" name="Rectangle : coins arrondis 39">
                  <a:extLst>
                    <a:ext uri="{FF2B5EF4-FFF2-40B4-BE49-F238E27FC236}">
                      <a16:creationId xmlns:a16="http://schemas.microsoft.com/office/drawing/2014/main" id="{1F3C63B6-EA21-6B1F-0B6E-15625FDA820B}"/>
                    </a:ext>
                  </a:extLst>
                </p:cNvPr>
                <p:cNvSpPr/>
                <p:nvPr/>
              </p:nvSpPr>
              <p:spPr>
                <a:xfrm>
                  <a:off x="6628056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2800" dirty="0">
                    <a:solidFill>
                      <a:schemeClr val="tx1"/>
                    </a:solidFill>
                    <a:latin typeface="Andika french compact" panose="02000000000000000000" pitchFamily="2" charset="0"/>
                    <a:ea typeface="Andika french compact" panose="02000000000000000000" pitchFamily="2" charset="0"/>
                    <a:cs typeface="Andika french compact" panose="02000000000000000000" pitchFamily="2" charset="0"/>
                  </a:endParaRPr>
                </a:p>
              </p:txBody>
            </p:sp>
            <p:sp>
              <p:nvSpPr>
                <p:cNvPr id="41" name="Rectangle : coins arrondis 40">
                  <a:extLst>
                    <a:ext uri="{FF2B5EF4-FFF2-40B4-BE49-F238E27FC236}">
                      <a16:creationId xmlns:a16="http://schemas.microsoft.com/office/drawing/2014/main" id="{95E7F77A-CDB6-ACB9-3858-7E7A7E50F27B}"/>
                    </a:ext>
                  </a:extLst>
                </p:cNvPr>
                <p:cNvSpPr/>
                <p:nvPr/>
              </p:nvSpPr>
              <p:spPr>
                <a:xfrm>
                  <a:off x="3460078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bouteille</a:t>
                  </a:r>
                </a:p>
              </p:txBody>
            </p:sp>
            <p:sp>
              <p:nvSpPr>
                <p:cNvPr id="42" name="Rectangle : coins arrondis 41">
                  <a:extLst>
                    <a:ext uri="{FF2B5EF4-FFF2-40B4-BE49-F238E27FC236}">
                      <a16:creationId xmlns:a16="http://schemas.microsoft.com/office/drawing/2014/main" id="{0B23CF76-AD54-E6A4-C745-E781B725B85A}"/>
                    </a:ext>
                  </a:extLst>
                </p:cNvPr>
                <p:cNvSpPr/>
                <p:nvPr/>
              </p:nvSpPr>
              <p:spPr>
                <a:xfrm>
                  <a:off x="6628056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2800" dirty="0">
                    <a:solidFill>
                      <a:schemeClr val="tx1"/>
                    </a:solidFill>
                    <a:latin typeface="Andika french compact" panose="02000000000000000000" pitchFamily="2" charset="0"/>
                    <a:ea typeface="Andika french compact" panose="02000000000000000000" pitchFamily="2" charset="0"/>
                    <a:cs typeface="Andika french compact" panose="02000000000000000000" pitchFamily="2" charset="0"/>
                  </a:endParaRPr>
                </a:p>
              </p:txBody>
            </p:sp>
            <p:sp>
              <p:nvSpPr>
                <p:cNvPr id="43" name="Rectangle : coins arrondis 42">
                  <a:extLst>
                    <a:ext uri="{FF2B5EF4-FFF2-40B4-BE49-F238E27FC236}">
                      <a16:creationId xmlns:a16="http://schemas.microsoft.com/office/drawing/2014/main" id="{EC9869E2-384B-93CB-4DDA-1943C273724F}"/>
                    </a:ext>
                  </a:extLst>
                </p:cNvPr>
                <p:cNvSpPr/>
                <p:nvPr/>
              </p:nvSpPr>
              <p:spPr>
                <a:xfrm>
                  <a:off x="284580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réveil</a:t>
                  </a:r>
                </a:p>
              </p:txBody>
            </p:sp>
          </p:grpSp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A3C53FF4-AADB-F5DB-CCFD-D90CD104642C}"/>
                  </a:ext>
                </a:extLst>
              </p:cNvPr>
              <p:cNvSpPr/>
              <p:nvPr/>
            </p:nvSpPr>
            <p:spPr>
              <a:xfrm>
                <a:off x="7280085" y="243395"/>
                <a:ext cx="2171143" cy="840516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  <p:sp>
            <p:nvSpPr>
              <p:cNvPr id="37" name="Rectangle : coins arrondis 36">
                <a:extLst>
                  <a:ext uri="{FF2B5EF4-FFF2-40B4-BE49-F238E27FC236}">
                    <a16:creationId xmlns:a16="http://schemas.microsoft.com/office/drawing/2014/main" id="{44D8E050-87C5-7983-D7BA-874A1A9BB1F9}"/>
                  </a:ext>
                </a:extLst>
              </p:cNvPr>
              <p:cNvSpPr/>
              <p:nvPr/>
            </p:nvSpPr>
            <p:spPr>
              <a:xfrm>
                <a:off x="7280085" y="1215818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</p:grpSp>
      </p:grpSp>
      <p:grpSp>
        <p:nvGrpSpPr>
          <p:cNvPr id="157" name="Groupe 156">
            <a:extLst>
              <a:ext uri="{FF2B5EF4-FFF2-40B4-BE49-F238E27FC236}">
                <a16:creationId xmlns:a16="http://schemas.microsoft.com/office/drawing/2014/main" id="{2B5EE2A8-30BD-9151-9611-07AC4AC63050}"/>
              </a:ext>
            </a:extLst>
          </p:cNvPr>
          <p:cNvGrpSpPr/>
          <p:nvPr/>
        </p:nvGrpSpPr>
        <p:grpSpPr>
          <a:xfrm>
            <a:off x="2056917" y="606338"/>
            <a:ext cx="7784569" cy="6077174"/>
            <a:chOff x="2114973" y="606338"/>
            <a:chExt cx="7784569" cy="6077174"/>
          </a:xfrm>
        </p:grpSpPr>
        <p:grpSp>
          <p:nvGrpSpPr>
            <p:cNvPr id="86" name="Groupe 85">
              <a:extLst>
                <a:ext uri="{FF2B5EF4-FFF2-40B4-BE49-F238E27FC236}">
                  <a16:creationId xmlns:a16="http://schemas.microsoft.com/office/drawing/2014/main" id="{6DAB35C4-D6FF-A411-7B03-D2F58474E510}"/>
                </a:ext>
              </a:extLst>
            </p:cNvPr>
            <p:cNvGrpSpPr/>
            <p:nvPr/>
          </p:nvGrpSpPr>
          <p:grpSpPr>
            <a:xfrm>
              <a:off x="2114973" y="606338"/>
              <a:ext cx="421156" cy="6077174"/>
              <a:chOff x="2035990" y="606338"/>
              <a:chExt cx="421156" cy="6077174"/>
            </a:xfrm>
          </p:grpSpPr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57059AC7-9605-CC8F-E679-EEB86255944A}"/>
                  </a:ext>
                </a:extLst>
              </p:cNvPr>
              <p:cNvSpPr txBox="1"/>
              <p:nvPr/>
            </p:nvSpPr>
            <p:spPr>
              <a:xfrm>
                <a:off x="2038442" y="60633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D23</a:t>
                </a:r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2ABA1222-EE09-9B66-81DF-A74E8DEE177B}"/>
                  </a:ext>
                </a:extLst>
              </p:cNvPr>
              <p:cNvSpPr txBox="1"/>
              <p:nvPr/>
            </p:nvSpPr>
            <p:spPr>
              <a:xfrm>
                <a:off x="2038442" y="143904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D23</a:t>
                </a:r>
              </a:p>
            </p:txBody>
          </p:sp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0C277199-04B1-F421-410E-1155E7884198}"/>
                  </a:ext>
                </a:extLst>
              </p:cNvPr>
              <p:cNvSpPr txBox="1"/>
              <p:nvPr/>
            </p:nvSpPr>
            <p:spPr>
              <a:xfrm>
                <a:off x="2038442" y="228198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D23</a:t>
                </a:r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DC7D5D75-B0FE-AF43-FA00-965E6289DD1D}"/>
                  </a:ext>
                </a:extLst>
              </p:cNvPr>
              <p:cNvSpPr txBox="1"/>
              <p:nvPr/>
            </p:nvSpPr>
            <p:spPr>
              <a:xfrm>
                <a:off x="2038442" y="311469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D23</a:t>
                </a:r>
              </a:p>
            </p:txBody>
          </p:sp>
          <p:sp>
            <p:nvSpPr>
              <p:cNvPr id="81" name="ZoneTexte 80">
                <a:extLst>
                  <a:ext uri="{FF2B5EF4-FFF2-40B4-BE49-F238E27FC236}">
                    <a16:creationId xmlns:a16="http://schemas.microsoft.com/office/drawing/2014/main" id="{010AD3E1-FFB1-B0AE-AE57-462FC82D86CD}"/>
                  </a:ext>
                </a:extLst>
              </p:cNvPr>
              <p:cNvSpPr txBox="1"/>
              <p:nvPr/>
            </p:nvSpPr>
            <p:spPr>
              <a:xfrm>
                <a:off x="2035990" y="393802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D23</a:t>
                </a:r>
              </a:p>
            </p:txBody>
          </p:sp>
          <p:sp>
            <p:nvSpPr>
              <p:cNvPr id="82" name="ZoneTexte 81">
                <a:extLst>
                  <a:ext uri="{FF2B5EF4-FFF2-40B4-BE49-F238E27FC236}">
                    <a16:creationId xmlns:a16="http://schemas.microsoft.com/office/drawing/2014/main" id="{A3A1A35A-3A75-DD96-2CEC-2B0C9F64B025}"/>
                  </a:ext>
                </a:extLst>
              </p:cNvPr>
              <p:cNvSpPr txBox="1"/>
              <p:nvPr/>
            </p:nvSpPr>
            <p:spPr>
              <a:xfrm>
                <a:off x="2035990" y="4770732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D23</a:t>
                </a:r>
              </a:p>
            </p:txBody>
          </p:sp>
          <p:sp>
            <p:nvSpPr>
              <p:cNvPr id="83" name="ZoneTexte 82">
                <a:extLst>
                  <a:ext uri="{FF2B5EF4-FFF2-40B4-BE49-F238E27FC236}">
                    <a16:creationId xmlns:a16="http://schemas.microsoft.com/office/drawing/2014/main" id="{DB5E38BC-2D9E-3D95-3431-894DB7352C5D}"/>
                  </a:ext>
                </a:extLst>
              </p:cNvPr>
              <p:cNvSpPr txBox="1"/>
              <p:nvPr/>
            </p:nvSpPr>
            <p:spPr>
              <a:xfrm>
                <a:off x="2035990" y="5604584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D23</a:t>
                </a:r>
              </a:p>
            </p:txBody>
          </p:sp>
          <p:sp>
            <p:nvSpPr>
              <p:cNvPr id="85" name="ZoneTexte 84">
                <a:extLst>
                  <a:ext uri="{FF2B5EF4-FFF2-40B4-BE49-F238E27FC236}">
                    <a16:creationId xmlns:a16="http://schemas.microsoft.com/office/drawing/2014/main" id="{7BA7BB0A-59F6-704E-2611-8E4CA7A11B06}"/>
                  </a:ext>
                </a:extLst>
              </p:cNvPr>
              <p:cNvSpPr txBox="1"/>
              <p:nvPr/>
            </p:nvSpPr>
            <p:spPr>
              <a:xfrm>
                <a:off x="2035990" y="6437291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D23</a:t>
                </a:r>
              </a:p>
            </p:txBody>
          </p:sp>
        </p:grpSp>
        <p:grpSp>
          <p:nvGrpSpPr>
            <p:cNvPr id="87" name="Groupe 86">
              <a:extLst>
                <a:ext uri="{FF2B5EF4-FFF2-40B4-BE49-F238E27FC236}">
                  <a16:creationId xmlns:a16="http://schemas.microsoft.com/office/drawing/2014/main" id="{6D3A6963-EB5E-9A66-AB43-B06E77103985}"/>
                </a:ext>
              </a:extLst>
            </p:cNvPr>
            <p:cNvGrpSpPr/>
            <p:nvPr/>
          </p:nvGrpSpPr>
          <p:grpSpPr>
            <a:xfrm>
              <a:off x="4573640" y="606338"/>
              <a:ext cx="421156" cy="6077174"/>
              <a:chOff x="2035990" y="606338"/>
              <a:chExt cx="421156" cy="6077174"/>
            </a:xfrm>
          </p:grpSpPr>
          <p:sp>
            <p:nvSpPr>
              <p:cNvPr id="88" name="ZoneTexte 87">
                <a:extLst>
                  <a:ext uri="{FF2B5EF4-FFF2-40B4-BE49-F238E27FC236}">
                    <a16:creationId xmlns:a16="http://schemas.microsoft.com/office/drawing/2014/main" id="{43047905-F1E4-A859-CDF9-4FB784FA4980}"/>
                  </a:ext>
                </a:extLst>
              </p:cNvPr>
              <p:cNvSpPr txBox="1"/>
              <p:nvPr/>
            </p:nvSpPr>
            <p:spPr>
              <a:xfrm>
                <a:off x="2038442" y="60633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D23</a:t>
                </a:r>
              </a:p>
            </p:txBody>
          </p:sp>
          <p:sp>
            <p:nvSpPr>
              <p:cNvPr id="89" name="ZoneTexte 88">
                <a:extLst>
                  <a:ext uri="{FF2B5EF4-FFF2-40B4-BE49-F238E27FC236}">
                    <a16:creationId xmlns:a16="http://schemas.microsoft.com/office/drawing/2014/main" id="{6B10D0BB-5804-2108-53E2-CB8BD7656E22}"/>
                  </a:ext>
                </a:extLst>
              </p:cNvPr>
              <p:cNvSpPr txBox="1"/>
              <p:nvPr/>
            </p:nvSpPr>
            <p:spPr>
              <a:xfrm>
                <a:off x="2038442" y="143904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D23</a:t>
                </a:r>
              </a:p>
            </p:txBody>
          </p:sp>
          <p:sp>
            <p:nvSpPr>
              <p:cNvPr id="90" name="ZoneTexte 89">
                <a:extLst>
                  <a:ext uri="{FF2B5EF4-FFF2-40B4-BE49-F238E27FC236}">
                    <a16:creationId xmlns:a16="http://schemas.microsoft.com/office/drawing/2014/main" id="{CD5EC8E2-C249-1B8E-6E2A-956E5CF9FB69}"/>
                  </a:ext>
                </a:extLst>
              </p:cNvPr>
              <p:cNvSpPr txBox="1"/>
              <p:nvPr/>
            </p:nvSpPr>
            <p:spPr>
              <a:xfrm>
                <a:off x="2038442" y="228198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D23</a:t>
                </a:r>
              </a:p>
            </p:txBody>
          </p:sp>
          <p:sp>
            <p:nvSpPr>
              <p:cNvPr id="91" name="ZoneTexte 90">
                <a:extLst>
                  <a:ext uri="{FF2B5EF4-FFF2-40B4-BE49-F238E27FC236}">
                    <a16:creationId xmlns:a16="http://schemas.microsoft.com/office/drawing/2014/main" id="{DADC77D7-1D98-C768-EA9A-20C8F16AA362}"/>
                  </a:ext>
                </a:extLst>
              </p:cNvPr>
              <p:cNvSpPr txBox="1"/>
              <p:nvPr/>
            </p:nvSpPr>
            <p:spPr>
              <a:xfrm>
                <a:off x="2038442" y="311469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D23</a:t>
                </a:r>
              </a:p>
            </p:txBody>
          </p:sp>
          <p:sp>
            <p:nvSpPr>
              <p:cNvPr id="92" name="ZoneTexte 91">
                <a:extLst>
                  <a:ext uri="{FF2B5EF4-FFF2-40B4-BE49-F238E27FC236}">
                    <a16:creationId xmlns:a16="http://schemas.microsoft.com/office/drawing/2014/main" id="{A13CE625-5915-0899-D97C-255BABE1A4EC}"/>
                  </a:ext>
                </a:extLst>
              </p:cNvPr>
              <p:cNvSpPr txBox="1"/>
              <p:nvPr/>
            </p:nvSpPr>
            <p:spPr>
              <a:xfrm>
                <a:off x="2035990" y="393802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D23</a:t>
                </a:r>
              </a:p>
            </p:txBody>
          </p:sp>
          <p:sp>
            <p:nvSpPr>
              <p:cNvPr id="93" name="ZoneTexte 92">
                <a:extLst>
                  <a:ext uri="{FF2B5EF4-FFF2-40B4-BE49-F238E27FC236}">
                    <a16:creationId xmlns:a16="http://schemas.microsoft.com/office/drawing/2014/main" id="{F1A9D7BB-D3C3-1B5F-DA73-4B25C4612BD8}"/>
                  </a:ext>
                </a:extLst>
              </p:cNvPr>
              <p:cNvSpPr txBox="1"/>
              <p:nvPr/>
            </p:nvSpPr>
            <p:spPr>
              <a:xfrm>
                <a:off x="2035990" y="4770732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D23</a:t>
                </a:r>
              </a:p>
            </p:txBody>
          </p:sp>
          <p:sp>
            <p:nvSpPr>
              <p:cNvPr id="94" name="ZoneTexte 93">
                <a:extLst>
                  <a:ext uri="{FF2B5EF4-FFF2-40B4-BE49-F238E27FC236}">
                    <a16:creationId xmlns:a16="http://schemas.microsoft.com/office/drawing/2014/main" id="{0217BD6D-22B1-1DE6-5F30-D220A57F236B}"/>
                  </a:ext>
                </a:extLst>
              </p:cNvPr>
              <p:cNvSpPr txBox="1"/>
              <p:nvPr/>
            </p:nvSpPr>
            <p:spPr>
              <a:xfrm>
                <a:off x="2035990" y="5604584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D23</a:t>
                </a:r>
              </a:p>
            </p:txBody>
          </p:sp>
          <p:sp>
            <p:nvSpPr>
              <p:cNvPr id="96" name="ZoneTexte 95">
                <a:extLst>
                  <a:ext uri="{FF2B5EF4-FFF2-40B4-BE49-F238E27FC236}">
                    <a16:creationId xmlns:a16="http://schemas.microsoft.com/office/drawing/2014/main" id="{C85081E9-0A63-2989-1770-945077D02C88}"/>
                  </a:ext>
                </a:extLst>
              </p:cNvPr>
              <p:cNvSpPr txBox="1"/>
              <p:nvPr/>
            </p:nvSpPr>
            <p:spPr>
              <a:xfrm>
                <a:off x="2035990" y="6437291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D23</a:t>
                </a:r>
              </a:p>
            </p:txBody>
          </p:sp>
        </p:grpSp>
        <p:grpSp>
          <p:nvGrpSpPr>
            <p:cNvPr id="97" name="Groupe 96">
              <a:extLst>
                <a:ext uri="{FF2B5EF4-FFF2-40B4-BE49-F238E27FC236}">
                  <a16:creationId xmlns:a16="http://schemas.microsoft.com/office/drawing/2014/main" id="{2140C267-96F1-3ECF-7230-D8AA4AEB0AE8}"/>
                </a:ext>
              </a:extLst>
            </p:cNvPr>
            <p:cNvGrpSpPr/>
            <p:nvPr/>
          </p:nvGrpSpPr>
          <p:grpSpPr>
            <a:xfrm>
              <a:off x="7022984" y="606338"/>
              <a:ext cx="421156" cy="6077174"/>
              <a:chOff x="2035990" y="606338"/>
              <a:chExt cx="421156" cy="6077174"/>
            </a:xfrm>
          </p:grpSpPr>
          <p:sp>
            <p:nvSpPr>
              <p:cNvPr id="98" name="ZoneTexte 97">
                <a:extLst>
                  <a:ext uri="{FF2B5EF4-FFF2-40B4-BE49-F238E27FC236}">
                    <a16:creationId xmlns:a16="http://schemas.microsoft.com/office/drawing/2014/main" id="{B444421D-231A-CF71-5725-3E4A914A6769}"/>
                  </a:ext>
                </a:extLst>
              </p:cNvPr>
              <p:cNvSpPr txBox="1"/>
              <p:nvPr/>
            </p:nvSpPr>
            <p:spPr>
              <a:xfrm>
                <a:off x="2038442" y="60633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D23</a:t>
                </a:r>
              </a:p>
            </p:txBody>
          </p:sp>
          <p:sp>
            <p:nvSpPr>
              <p:cNvPr id="99" name="ZoneTexte 98">
                <a:extLst>
                  <a:ext uri="{FF2B5EF4-FFF2-40B4-BE49-F238E27FC236}">
                    <a16:creationId xmlns:a16="http://schemas.microsoft.com/office/drawing/2014/main" id="{79192CF7-7EB9-C29E-7087-6F4BC9AE96B5}"/>
                  </a:ext>
                </a:extLst>
              </p:cNvPr>
              <p:cNvSpPr txBox="1"/>
              <p:nvPr/>
            </p:nvSpPr>
            <p:spPr>
              <a:xfrm>
                <a:off x="2038442" y="143904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D23</a:t>
                </a:r>
              </a:p>
            </p:txBody>
          </p:sp>
          <p:sp>
            <p:nvSpPr>
              <p:cNvPr id="100" name="ZoneTexte 99">
                <a:extLst>
                  <a:ext uri="{FF2B5EF4-FFF2-40B4-BE49-F238E27FC236}">
                    <a16:creationId xmlns:a16="http://schemas.microsoft.com/office/drawing/2014/main" id="{A218465A-DB38-6BE6-D6E8-34DF27EE229D}"/>
                  </a:ext>
                </a:extLst>
              </p:cNvPr>
              <p:cNvSpPr txBox="1"/>
              <p:nvPr/>
            </p:nvSpPr>
            <p:spPr>
              <a:xfrm>
                <a:off x="2038442" y="228198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D23</a:t>
                </a:r>
              </a:p>
            </p:txBody>
          </p:sp>
          <p:sp>
            <p:nvSpPr>
              <p:cNvPr id="102" name="ZoneTexte 101">
                <a:extLst>
                  <a:ext uri="{FF2B5EF4-FFF2-40B4-BE49-F238E27FC236}">
                    <a16:creationId xmlns:a16="http://schemas.microsoft.com/office/drawing/2014/main" id="{3CBC93E2-6B85-B2D7-974F-DD0854ECD40F}"/>
                  </a:ext>
                </a:extLst>
              </p:cNvPr>
              <p:cNvSpPr txBox="1"/>
              <p:nvPr/>
            </p:nvSpPr>
            <p:spPr>
              <a:xfrm>
                <a:off x="2038442" y="311469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D23</a:t>
                </a:r>
              </a:p>
            </p:txBody>
          </p:sp>
          <p:sp>
            <p:nvSpPr>
              <p:cNvPr id="103" name="ZoneTexte 102">
                <a:extLst>
                  <a:ext uri="{FF2B5EF4-FFF2-40B4-BE49-F238E27FC236}">
                    <a16:creationId xmlns:a16="http://schemas.microsoft.com/office/drawing/2014/main" id="{A93BFEC9-F17A-2085-0CFD-CE7A35B2310A}"/>
                  </a:ext>
                </a:extLst>
              </p:cNvPr>
              <p:cNvSpPr txBox="1"/>
              <p:nvPr/>
            </p:nvSpPr>
            <p:spPr>
              <a:xfrm>
                <a:off x="2035990" y="393802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D23</a:t>
                </a:r>
              </a:p>
            </p:txBody>
          </p:sp>
          <p:sp>
            <p:nvSpPr>
              <p:cNvPr id="104" name="ZoneTexte 103">
                <a:extLst>
                  <a:ext uri="{FF2B5EF4-FFF2-40B4-BE49-F238E27FC236}">
                    <a16:creationId xmlns:a16="http://schemas.microsoft.com/office/drawing/2014/main" id="{EA45E877-85AF-6C4E-9A3C-9EDA0E5C41FC}"/>
                  </a:ext>
                </a:extLst>
              </p:cNvPr>
              <p:cNvSpPr txBox="1"/>
              <p:nvPr/>
            </p:nvSpPr>
            <p:spPr>
              <a:xfrm>
                <a:off x="2035990" y="4770732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D23</a:t>
                </a:r>
              </a:p>
            </p:txBody>
          </p:sp>
          <p:sp>
            <p:nvSpPr>
              <p:cNvPr id="105" name="ZoneTexte 104">
                <a:extLst>
                  <a:ext uri="{FF2B5EF4-FFF2-40B4-BE49-F238E27FC236}">
                    <a16:creationId xmlns:a16="http://schemas.microsoft.com/office/drawing/2014/main" id="{27E32F93-1ACA-6977-93DC-6F8BD6466EC2}"/>
                  </a:ext>
                </a:extLst>
              </p:cNvPr>
              <p:cNvSpPr txBox="1"/>
              <p:nvPr/>
            </p:nvSpPr>
            <p:spPr>
              <a:xfrm>
                <a:off x="2035990" y="5604584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D23</a:t>
                </a:r>
              </a:p>
            </p:txBody>
          </p:sp>
          <p:sp>
            <p:nvSpPr>
              <p:cNvPr id="106" name="ZoneTexte 105">
                <a:extLst>
                  <a:ext uri="{FF2B5EF4-FFF2-40B4-BE49-F238E27FC236}">
                    <a16:creationId xmlns:a16="http://schemas.microsoft.com/office/drawing/2014/main" id="{07FE336B-97CC-BF4C-4756-8FCE64931D16}"/>
                  </a:ext>
                </a:extLst>
              </p:cNvPr>
              <p:cNvSpPr txBox="1"/>
              <p:nvPr/>
            </p:nvSpPr>
            <p:spPr>
              <a:xfrm>
                <a:off x="2035990" y="6437291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D23</a:t>
                </a:r>
              </a:p>
            </p:txBody>
          </p:sp>
        </p:grpSp>
        <p:grpSp>
          <p:nvGrpSpPr>
            <p:cNvPr id="108" name="Groupe 107">
              <a:extLst>
                <a:ext uri="{FF2B5EF4-FFF2-40B4-BE49-F238E27FC236}">
                  <a16:creationId xmlns:a16="http://schemas.microsoft.com/office/drawing/2014/main" id="{BC557065-6DCB-9E98-EBE5-A400146AD94D}"/>
                </a:ext>
              </a:extLst>
            </p:cNvPr>
            <p:cNvGrpSpPr/>
            <p:nvPr/>
          </p:nvGrpSpPr>
          <p:grpSpPr>
            <a:xfrm>
              <a:off x="9478386" y="606338"/>
              <a:ext cx="421156" cy="6077174"/>
              <a:chOff x="2035990" y="606338"/>
              <a:chExt cx="421156" cy="6077174"/>
            </a:xfrm>
          </p:grpSpPr>
          <p:sp>
            <p:nvSpPr>
              <p:cNvPr id="109" name="ZoneTexte 108">
                <a:extLst>
                  <a:ext uri="{FF2B5EF4-FFF2-40B4-BE49-F238E27FC236}">
                    <a16:creationId xmlns:a16="http://schemas.microsoft.com/office/drawing/2014/main" id="{37EC9477-1BC1-22BC-2CB7-F5553D5364FE}"/>
                  </a:ext>
                </a:extLst>
              </p:cNvPr>
              <p:cNvSpPr txBox="1"/>
              <p:nvPr/>
            </p:nvSpPr>
            <p:spPr>
              <a:xfrm>
                <a:off x="2038442" y="60633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D23</a:t>
                </a:r>
              </a:p>
            </p:txBody>
          </p:sp>
          <p:sp>
            <p:nvSpPr>
              <p:cNvPr id="110" name="ZoneTexte 109">
                <a:extLst>
                  <a:ext uri="{FF2B5EF4-FFF2-40B4-BE49-F238E27FC236}">
                    <a16:creationId xmlns:a16="http://schemas.microsoft.com/office/drawing/2014/main" id="{7868A913-9BC6-0509-8119-E5D31299D75B}"/>
                  </a:ext>
                </a:extLst>
              </p:cNvPr>
              <p:cNvSpPr txBox="1"/>
              <p:nvPr/>
            </p:nvSpPr>
            <p:spPr>
              <a:xfrm>
                <a:off x="2038442" y="143904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D23</a:t>
                </a:r>
              </a:p>
            </p:txBody>
          </p:sp>
          <p:sp>
            <p:nvSpPr>
              <p:cNvPr id="111" name="ZoneTexte 110">
                <a:extLst>
                  <a:ext uri="{FF2B5EF4-FFF2-40B4-BE49-F238E27FC236}">
                    <a16:creationId xmlns:a16="http://schemas.microsoft.com/office/drawing/2014/main" id="{FC3224C8-9F41-E249-6A98-EF67322741B4}"/>
                  </a:ext>
                </a:extLst>
              </p:cNvPr>
              <p:cNvSpPr txBox="1"/>
              <p:nvPr/>
            </p:nvSpPr>
            <p:spPr>
              <a:xfrm>
                <a:off x="2038442" y="228198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D23</a:t>
                </a:r>
              </a:p>
            </p:txBody>
          </p:sp>
          <p:sp>
            <p:nvSpPr>
              <p:cNvPr id="112" name="ZoneTexte 111">
                <a:extLst>
                  <a:ext uri="{FF2B5EF4-FFF2-40B4-BE49-F238E27FC236}">
                    <a16:creationId xmlns:a16="http://schemas.microsoft.com/office/drawing/2014/main" id="{58716CBE-F30E-65A3-20BE-CA47BB9DC570}"/>
                  </a:ext>
                </a:extLst>
              </p:cNvPr>
              <p:cNvSpPr txBox="1"/>
              <p:nvPr/>
            </p:nvSpPr>
            <p:spPr>
              <a:xfrm>
                <a:off x="2038442" y="311469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D23</a:t>
                </a:r>
              </a:p>
            </p:txBody>
          </p:sp>
          <p:sp>
            <p:nvSpPr>
              <p:cNvPr id="114" name="ZoneTexte 113">
                <a:extLst>
                  <a:ext uri="{FF2B5EF4-FFF2-40B4-BE49-F238E27FC236}">
                    <a16:creationId xmlns:a16="http://schemas.microsoft.com/office/drawing/2014/main" id="{6B2045DC-5680-69CF-73AA-44BAA0F1DD5A}"/>
                  </a:ext>
                </a:extLst>
              </p:cNvPr>
              <p:cNvSpPr txBox="1"/>
              <p:nvPr/>
            </p:nvSpPr>
            <p:spPr>
              <a:xfrm>
                <a:off x="2035990" y="393802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D23</a:t>
                </a:r>
              </a:p>
            </p:txBody>
          </p:sp>
          <p:sp>
            <p:nvSpPr>
              <p:cNvPr id="115" name="ZoneTexte 114">
                <a:extLst>
                  <a:ext uri="{FF2B5EF4-FFF2-40B4-BE49-F238E27FC236}">
                    <a16:creationId xmlns:a16="http://schemas.microsoft.com/office/drawing/2014/main" id="{A960E93A-0E87-7C98-DB76-2375F57FECE3}"/>
                  </a:ext>
                </a:extLst>
              </p:cNvPr>
              <p:cNvSpPr txBox="1"/>
              <p:nvPr/>
            </p:nvSpPr>
            <p:spPr>
              <a:xfrm>
                <a:off x="2035990" y="4770732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D23</a:t>
                </a:r>
              </a:p>
            </p:txBody>
          </p:sp>
          <p:sp>
            <p:nvSpPr>
              <p:cNvPr id="116" name="ZoneTexte 115">
                <a:extLst>
                  <a:ext uri="{FF2B5EF4-FFF2-40B4-BE49-F238E27FC236}">
                    <a16:creationId xmlns:a16="http://schemas.microsoft.com/office/drawing/2014/main" id="{93441099-65A6-1965-1D15-245D13C8D9EC}"/>
                  </a:ext>
                </a:extLst>
              </p:cNvPr>
              <p:cNvSpPr txBox="1"/>
              <p:nvPr/>
            </p:nvSpPr>
            <p:spPr>
              <a:xfrm>
                <a:off x="2035990" y="5604584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D23</a:t>
                </a:r>
              </a:p>
            </p:txBody>
          </p:sp>
          <p:sp>
            <p:nvSpPr>
              <p:cNvPr id="117" name="ZoneTexte 116">
                <a:extLst>
                  <a:ext uri="{FF2B5EF4-FFF2-40B4-BE49-F238E27FC236}">
                    <a16:creationId xmlns:a16="http://schemas.microsoft.com/office/drawing/2014/main" id="{A12E6798-A37B-95A5-CC62-DCAB489BE022}"/>
                  </a:ext>
                </a:extLst>
              </p:cNvPr>
              <p:cNvSpPr txBox="1"/>
              <p:nvPr/>
            </p:nvSpPr>
            <p:spPr>
              <a:xfrm>
                <a:off x="2035990" y="6437291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D23</a:t>
                </a:r>
              </a:p>
            </p:txBody>
          </p:sp>
        </p:grpSp>
      </p:grpSp>
      <p:grpSp>
        <p:nvGrpSpPr>
          <p:cNvPr id="156" name="Groupe 155">
            <a:extLst>
              <a:ext uri="{FF2B5EF4-FFF2-40B4-BE49-F238E27FC236}">
                <a16:creationId xmlns:a16="http://schemas.microsoft.com/office/drawing/2014/main" id="{1C65596F-1220-3165-1501-75F6DA4FB7AB}"/>
              </a:ext>
            </a:extLst>
          </p:cNvPr>
          <p:cNvGrpSpPr/>
          <p:nvPr/>
        </p:nvGrpSpPr>
        <p:grpSpPr>
          <a:xfrm>
            <a:off x="2164917" y="174488"/>
            <a:ext cx="7600060" cy="6074093"/>
            <a:chOff x="2164917" y="174488"/>
            <a:chExt cx="7600060" cy="6074093"/>
          </a:xfrm>
        </p:grpSpPr>
        <p:grpSp>
          <p:nvGrpSpPr>
            <p:cNvPr id="128" name="Groupe 127">
              <a:extLst>
                <a:ext uri="{FF2B5EF4-FFF2-40B4-BE49-F238E27FC236}">
                  <a16:creationId xmlns:a16="http://schemas.microsoft.com/office/drawing/2014/main" id="{26036E81-780B-09F2-88C9-339E68A38477}"/>
                </a:ext>
              </a:extLst>
            </p:cNvPr>
            <p:cNvGrpSpPr/>
            <p:nvPr/>
          </p:nvGrpSpPr>
          <p:grpSpPr>
            <a:xfrm>
              <a:off x="7097773" y="174488"/>
              <a:ext cx="209599" cy="6074093"/>
              <a:chOff x="7097773" y="174488"/>
              <a:chExt cx="209599" cy="6074093"/>
            </a:xfrm>
          </p:grpSpPr>
          <p:pic>
            <p:nvPicPr>
              <p:cNvPr id="120" name="Image 119">
                <a:extLst>
                  <a:ext uri="{FF2B5EF4-FFF2-40B4-BE49-F238E27FC236}">
                    <a16:creationId xmlns:a16="http://schemas.microsoft.com/office/drawing/2014/main" id="{B57F5965-60AE-2952-9FA6-1C9009D6F7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74488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1" name="Image 120">
                <a:extLst>
                  <a:ext uri="{FF2B5EF4-FFF2-40B4-BE49-F238E27FC236}">
                    <a16:creationId xmlns:a16="http://schemas.microsoft.com/office/drawing/2014/main" id="{608F26AA-6391-760A-3594-7F6C12C680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014203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2" name="Image 121">
                <a:extLst>
                  <a:ext uri="{FF2B5EF4-FFF2-40B4-BE49-F238E27FC236}">
                    <a16:creationId xmlns:a16="http://schemas.microsoft.com/office/drawing/2014/main" id="{30B58B05-C372-A46B-E944-F6D2CCD6B8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83857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3" name="Image 122">
                <a:extLst>
                  <a:ext uri="{FF2B5EF4-FFF2-40B4-BE49-F238E27FC236}">
                    <a16:creationId xmlns:a16="http://schemas.microsoft.com/office/drawing/2014/main" id="{8DFDE74B-C339-2979-9CA1-ABF2ADCA310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268781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4" name="Image 123">
                <a:extLst>
                  <a:ext uri="{FF2B5EF4-FFF2-40B4-BE49-F238E27FC236}">
                    <a16:creationId xmlns:a16="http://schemas.microsoft.com/office/drawing/2014/main" id="{CB4CA42D-C530-6F90-D46F-996A43E9B2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3525654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5" name="Image 124">
                <a:extLst>
                  <a:ext uri="{FF2B5EF4-FFF2-40B4-BE49-F238E27FC236}">
                    <a16:creationId xmlns:a16="http://schemas.microsoft.com/office/drawing/2014/main" id="{C61E22DA-5D20-28E4-9C76-B0C50C6D6F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4365369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6" name="Image 125">
                <a:extLst>
                  <a:ext uri="{FF2B5EF4-FFF2-40B4-BE49-F238E27FC236}">
                    <a16:creationId xmlns:a16="http://schemas.microsoft.com/office/drawing/2014/main" id="{4C3A15D1-2B8F-D3CA-5022-EC78AE13330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5189742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7" name="Image 126">
                <a:extLst>
                  <a:ext uri="{FF2B5EF4-FFF2-40B4-BE49-F238E27FC236}">
                    <a16:creationId xmlns:a16="http://schemas.microsoft.com/office/drawing/2014/main" id="{229FC32B-CCA0-8A78-DEFD-05B1462AB57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6038982"/>
                <a:ext cx="209599" cy="209599"/>
              </a:xfrm>
              <a:prstGeom prst="rect">
                <a:avLst/>
              </a:prstGeom>
            </p:spPr>
          </p:pic>
        </p:grpSp>
        <p:grpSp>
          <p:nvGrpSpPr>
            <p:cNvPr id="129" name="Groupe 128">
              <a:extLst>
                <a:ext uri="{FF2B5EF4-FFF2-40B4-BE49-F238E27FC236}">
                  <a16:creationId xmlns:a16="http://schemas.microsoft.com/office/drawing/2014/main" id="{2DB2ED61-49CA-9DF1-0967-6F5843AD3CA8}"/>
                </a:ext>
              </a:extLst>
            </p:cNvPr>
            <p:cNvGrpSpPr/>
            <p:nvPr/>
          </p:nvGrpSpPr>
          <p:grpSpPr>
            <a:xfrm>
              <a:off x="9555378" y="174488"/>
              <a:ext cx="209599" cy="6074093"/>
              <a:chOff x="7097773" y="174488"/>
              <a:chExt cx="209599" cy="6074093"/>
            </a:xfrm>
          </p:grpSpPr>
          <p:pic>
            <p:nvPicPr>
              <p:cNvPr id="130" name="Image 129">
                <a:extLst>
                  <a:ext uri="{FF2B5EF4-FFF2-40B4-BE49-F238E27FC236}">
                    <a16:creationId xmlns:a16="http://schemas.microsoft.com/office/drawing/2014/main" id="{638E0FAE-7A7F-6C23-C560-8E7E10379E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74488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1" name="Image 130">
                <a:extLst>
                  <a:ext uri="{FF2B5EF4-FFF2-40B4-BE49-F238E27FC236}">
                    <a16:creationId xmlns:a16="http://schemas.microsoft.com/office/drawing/2014/main" id="{A25B9314-9CCE-C2BA-38B4-9DA6FC4E2B3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014203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2" name="Image 131">
                <a:extLst>
                  <a:ext uri="{FF2B5EF4-FFF2-40B4-BE49-F238E27FC236}">
                    <a16:creationId xmlns:a16="http://schemas.microsoft.com/office/drawing/2014/main" id="{74B87E50-CC62-C47F-61C3-F76589C90C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83857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3" name="Image 132">
                <a:extLst>
                  <a:ext uri="{FF2B5EF4-FFF2-40B4-BE49-F238E27FC236}">
                    <a16:creationId xmlns:a16="http://schemas.microsoft.com/office/drawing/2014/main" id="{B4766410-2B3D-9B66-0343-F982F0B49A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268781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4" name="Image 133">
                <a:extLst>
                  <a:ext uri="{FF2B5EF4-FFF2-40B4-BE49-F238E27FC236}">
                    <a16:creationId xmlns:a16="http://schemas.microsoft.com/office/drawing/2014/main" id="{BBF3B79F-F6CE-7850-C22E-365EED527C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3525654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5" name="Image 134">
                <a:extLst>
                  <a:ext uri="{FF2B5EF4-FFF2-40B4-BE49-F238E27FC236}">
                    <a16:creationId xmlns:a16="http://schemas.microsoft.com/office/drawing/2014/main" id="{4003C3DA-B7A4-F680-2213-B46F1D8AC1D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4365369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6" name="Image 135">
                <a:extLst>
                  <a:ext uri="{FF2B5EF4-FFF2-40B4-BE49-F238E27FC236}">
                    <a16:creationId xmlns:a16="http://schemas.microsoft.com/office/drawing/2014/main" id="{21D8B7E7-8DAC-B1A6-6DA7-57C45D503A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5189742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7" name="Image 136">
                <a:extLst>
                  <a:ext uri="{FF2B5EF4-FFF2-40B4-BE49-F238E27FC236}">
                    <a16:creationId xmlns:a16="http://schemas.microsoft.com/office/drawing/2014/main" id="{97B7FCF0-E732-F2C2-7A61-391ECD16B68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6038982"/>
                <a:ext cx="209599" cy="209599"/>
              </a:xfrm>
              <a:prstGeom prst="rect">
                <a:avLst/>
              </a:prstGeom>
            </p:spPr>
          </p:pic>
        </p:grpSp>
        <p:grpSp>
          <p:nvGrpSpPr>
            <p:cNvPr id="138" name="Groupe 137">
              <a:extLst>
                <a:ext uri="{FF2B5EF4-FFF2-40B4-BE49-F238E27FC236}">
                  <a16:creationId xmlns:a16="http://schemas.microsoft.com/office/drawing/2014/main" id="{502A7742-B51B-147A-3237-0C7109DCFA22}"/>
                </a:ext>
              </a:extLst>
            </p:cNvPr>
            <p:cNvGrpSpPr/>
            <p:nvPr/>
          </p:nvGrpSpPr>
          <p:grpSpPr>
            <a:xfrm>
              <a:off x="2164917" y="174488"/>
              <a:ext cx="209599" cy="6074093"/>
              <a:chOff x="7097773" y="174488"/>
              <a:chExt cx="209599" cy="6074093"/>
            </a:xfrm>
          </p:grpSpPr>
          <p:pic>
            <p:nvPicPr>
              <p:cNvPr id="139" name="Image 138">
                <a:extLst>
                  <a:ext uri="{FF2B5EF4-FFF2-40B4-BE49-F238E27FC236}">
                    <a16:creationId xmlns:a16="http://schemas.microsoft.com/office/drawing/2014/main" id="{9DF2D150-6E3F-EDF7-EC1F-87911F9D21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74488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0" name="Image 139">
                <a:extLst>
                  <a:ext uri="{FF2B5EF4-FFF2-40B4-BE49-F238E27FC236}">
                    <a16:creationId xmlns:a16="http://schemas.microsoft.com/office/drawing/2014/main" id="{2913EEDC-6517-E50F-C00A-1DCFC2427D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014203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1" name="Image 140">
                <a:extLst>
                  <a:ext uri="{FF2B5EF4-FFF2-40B4-BE49-F238E27FC236}">
                    <a16:creationId xmlns:a16="http://schemas.microsoft.com/office/drawing/2014/main" id="{315861D0-4315-8502-6F17-93A779CCB1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83857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2" name="Image 141">
                <a:extLst>
                  <a:ext uri="{FF2B5EF4-FFF2-40B4-BE49-F238E27FC236}">
                    <a16:creationId xmlns:a16="http://schemas.microsoft.com/office/drawing/2014/main" id="{E3886E86-F726-1524-327D-9B8D6226394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268781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3" name="Image 142">
                <a:extLst>
                  <a:ext uri="{FF2B5EF4-FFF2-40B4-BE49-F238E27FC236}">
                    <a16:creationId xmlns:a16="http://schemas.microsoft.com/office/drawing/2014/main" id="{44029D18-D4DE-0885-5BF7-A4387015C9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3525654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4" name="Image 143">
                <a:extLst>
                  <a:ext uri="{FF2B5EF4-FFF2-40B4-BE49-F238E27FC236}">
                    <a16:creationId xmlns:a16="http://schemas.microsoft.com/office/drawing/2014/main" id="{AA60BC42-5A7C-45DC-89A7-9667D829D30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4365369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5" name="Image 144">
                <a:extLst>
                  <a:ext uri="{FF2B5EF4-FFF2-40B4-BE49-F238E27FC236}">
                    <a16:creationId xmlns:a16="http://schemas.microsoft.com/office/drawing/2014/main" id="{EC6C133D-4262-EC79-06C4-78D59D456A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5189742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6" name="Image 145">
                <a:extLst>
                  <a:ext uri="{FF2B5EF4-FFF2-40B4-BE49-F238E27FC236}">
                    <a16:creationId xmlns:a16="http://schemas.microsoft.com/office/drawing/2014/main" id="{2D9E1A13-3172-EABA-DAC3-71CD708099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6038982"/>
                <a:ext cx="209599" cy="209599"/>
              </a:xfrm>
              <a:prstGeom prst="rect">
                <a:avLst/>
              </a:prstGeom>
            </p:spPr>
          </p:pic>
        </p:grpSp>
        <p:grpSp>
          <p:nvGrpSpPr>
            <p:cNvPr id="147" name="Groupe 146">
              <a:extLst>
                <a:ext uri="{FF2B5EF4-FFF2-40B4-BE49-F238E27FC236}">
                  <a16:creationId xmlns:a16="http://schemas.microsoft.com/office/drawing/2014/main" id="{C72E7DEE-9407-4B69-B90D-525921C739B0}"/>
                </a:ext>
              </a:extLst>
            </p:cNvPr>
            <p:cNvGrpSpPr/>
            <p:nvPr/>
          </p:nvGrpSpPr>
          <p:grpSpPr>
            <a:xfrm>
              <a:off x="4622522" y="174488"/>
              <a:ext cx="209599" cy="6074093"/>
              <a:chOff x="7097773" y="174488"/>
              <a:chExt cx="209599" cy="6074093"/>
            </a:xfrm>
          </p:grpSpPr>
          <p:pic>
            <p:nvPicPr>
              <p:cNvPr id="148" name="Image 147">
                <a:extLst>
                  <a:ext uri="{FF2B5EF4-FFF2-40B4-BE49-F238E27FC236}">
                    <a16:creationId xmlns:a16="http://schemas.microsoft.com/office/drawing/2014/main" id="{384730DA-7609-4389-9A95-589CCEE9E5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74488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9" name="Image 148">
                <a:extLst>
                  <a:ext uri="{FF2B5EF4-FFF2-40B4-BE49-F238E27FC236}">
                    <a16:creationId xmlns:a16="http://schemas.microsoft.com/office/drawing/2014/main" id="{79C12D41-7915-CBFF-49B4-849C9FE4BB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014203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0" name="Image 149">
                <a:extLst>
                  <a:ext uri="{FF2B5EF4-FFF2-40B4-BE49-F238E27FC236}">
                    <a16:creationId xmlns:a16="http://schemas.microsoft.com/office/drawing/2014/main" id="{C003FE71-56E2-BE35-9C75-52C7B75E660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83857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1" name="Image 150">
                <a:extLst>
                  <a:ext uri="{FF2B5EF4-FFF2-40B4-BE49-F238E27FC236}">
                    <a16:creationId xmlns:a16="http://schemas.microsoft.com/office/drawing/2014/main" id="{239482A9-3F55-BE40-7767-57FB81A216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268781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2" name="Image 151">
                <a:extLst>
                  <a:ext uri="{FF2B5EF4-FFF2-40B4-BE49-F238E27FC236}">
                    <a16:creationId xmlns:a16="http://schemas.microsoft.com/office/drawing/2014/main" id="{9268FBCC-5323-8D5F-5B20-7513E53734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3525654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3" name="Image 152">
                <a:extLst>
                  <a:ext uri="{FF2B5EF4-FFF2-40B4-BE49-F238E27FC236}">
                    <a16:creationId xmlns:a16="http://schemas.microsoft.com/office/drawing/2014/main" id="{EB5D6AC1-57B5-C42F-DCDE-0476E91E16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4365369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4" name="Image 153">
                <a:extLst>
                  <a:ext uri="{FF2B5EF4-FFF2-40B4-BE49-F238E27FC236}">
                    <a16:creationId xmlns:a16="http://schemas.microsoft.com/office/drawing/2014/main" id="{155D1213-AF64-D789-0A83-940A9423BBD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5189742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5" name="Image 154">
                <a:extLst>
                  <a:ext uri="{FF2B5EF4-FFF2-40B4-BE49-F238E27FC236}">
                    <a16:creationId xmlns:a16="http://schemas.microsoft.com/office/drawing/2014/main" id="{344229DB-9239-E46B-F712-B6175D2E89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6038982"/>
                <a:ext cx="209599" cy="209599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1691029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Nouveau backgrond papier abstrait découpé colorfuel 3D">
            <a:extLst>
              <a:ext uri="{FF2B5EF4-FFF2-40B4-BE49-F238E27FC236}">
                <a16:creationId xmlns:a16="http://schemas.microsoft.com/office/drawing/2014/main" id="{9436FEDD-273D-5E9D-A098-E51BB6B43F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515" b="22325"/>
          <a:stretch/>
        </p:blipFill>
        <p:spPr bwMode="auto">
          <a:xfrm>
            <a:off x="1" y="-4190"/>
            <a:ext cx="9906000" cy="6862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4" name="Groupe 43">
            <a:extLst>
              <a:ext uri="{FF2B5EF4-FFF2-40B4-BE49-F238E27FC236}">
                <a16:creationId xmlns:a16="http://schemas.microsoft.com/office/drawing/2014/main" id="{3D6CFFB7-A34F-E234-5E42-87B7A2F20F13}"/>
              </a:ext>
            </a:extLst>
          </p:cNvPr>
          <p:cNvGrpSpPr/>
          <p:nvPr/>
        </p:nvGrpSpPr>
        <p:grpSpPr>
          <a:xfrm>
            <a:off x="131720" y="132559"/>
            <a:ext cx="9649589" cy="6550953"/>
            <a:chOff x="369676" y="243395"/>
            <a:chExt cx="9166647" cy="7647478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D8F8D994-EA2A-0C78-002F-05D93F05E7AD}"/>
                </a:ext>
              </a:extLst>
            </p:cNvPr>
            <p:cNvGrpSpPr/>
            <p:nvPr/>
          </p:nvGrpSpPr>
          <p:grpSpPr>
            <a:xfrm>
              <a:off x="369676" y="243395"/>
              <a:ext cx="9166647" cy="1812940"/>
              <a:chOff x="284581" y="243395"/>
              <a:chExt cx="9166647" cy="1812940"/>
            </a:xfrm>
          </p:grpSpPr>
          <p:grpSp>
            <p:nvGrpSpPr>
              <p:cNvPr id="3" name="Groupe 2">
                <a:extLst>
                  <a:ext uri="{FF2B5EF4-FFF2-40B4-BE49-F238E27FC236}">
                    <a16:creationId xmlns:a16="http://schemas.microsoft.com/office/drawing/2014/main" id="{AD4BD857-F080-D4D3-F38E-B55F1C73C4D4}"/>
                  </a:ext>
                </a:extLst>
              </p:cNvPr>
              <p:cNvGrpSpPr/>
              <p:nvPr/>
            </p:nvGrpSpPr>
            <p:grpSpPr>
              <a:xfrm>
                <a:off x="284581" y="243395"/>
                <a:ext cx="6836656" cy="1812940"/>
                <a:chOff x="284580" y="243395"/>
                <a:chExt cx="9295476" cy="6173263"/>
              </a:xfrm>
            </p:grpSpPr>
            <p:sp>
              <p:nvSpPr>
                <p:cNvPr id="10" name="Rectangle : coins arrondis 9">
                  <a:extLst>
                    <a:ext uri="{FF2B5EF4-FFF2-40B4-BE49-F238E27FC236}">
                      <a16:creationId xmlns:a16="http://schemas.microsoft.com/office/drawing/2014/main" id="{F5554F7F-0550-DC80-074B-5ED3E1CF0D77}"/>
                    </a:ext>
                  </a:extLst>
                </p:cNvPr>
                <p:cNvSpPr/>
                <p:nvPr/>
              </p:nvSpPr>
              <p:spPr>
                <a:xfrm>
                  <a:off x="284580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fille</a:t>
                  </a:r>
                </a:p>
              </p:txBody>
            </p:sp>
            <p:sp>
              <p:nvSpPr>
                <p:cNvPr id="84" name="Rectangle : coins arrondis 83">
                  <a:extLst>
                    <a:ext uri="{FF2B5EF4-FFF2-40B4-BE49-F238E27FC236}">
                      <a16:creationId xmlns:a16="http://schemas.microsoft.com/office/drawing/2014/main" id="{96B8893E-8C40-0E1F-3ADA-452225AA9141}"/>
                    </a:ext>
                  </a:extLst>
                </p:cNvPr>
                <p:cNvSpPr/>
                <p:nvPr/>
              </p:nvSpPr>
              <p:spPr>
                <a:xfrm>
                  <a:off x="3460078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voyage</a:t>
                  </a:r>
                </a:p>
              </p:txBody>
            </p:sp>
            <p:sp>
              <p:nvSpPr>
                <p:cNvPr id="95" name="Rectangle : coins arrondis 94">
                  <a:extLst>
                    <a:ext uri="{FF2B5EF4-FFF2-40B4-BE49-F238E27FC236}">
                      <a16:creationId xmlns:a16="http://schemas.microsoft.com/office/drawing/2014/main" id="{3A49B013-6406-3AAF-1936-407DF80D2D35}"/>
                    </a:ext>
                  </a:extLst>
                </p:cNvPr>
                <p:cNvSpPr/>
                <p:nvPr/>
              </p:nvSpPr>
              <p:spPr>
                <a:xfrm>
                  <a:off x="6628056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appuyer</a:t>
                  </a:r>
                </a:p>
              </p:txBody>
            </p:sp>
            <p:sp>
              <p:nvSpPr>
                <p:cNvPr id="101" name="Rectangle : coins arrondis 100">
                  <a:extLst>
                    <a:ext uri="{FF2B5EF4-FFF2-40B4-BE49-F238E27FC236}">
                      <a16:creationId xmlns:a16="http://schemas.microsoft.com/office/drawing/2014/main" id="{C1AC2E81-4ADF-CD56-2E6E-EC904D3C31A2}"/>
                    </a:ext>
                  </a:extLst>
                </p:cNvPr>
                <p:cNvSpPr/>
                <p:nvPr/>
              </p:nvSpPr>
              <p:spPr>
                <a:xfrm>
                  <a:off x="3460078" y="3554602"/>
                  <a:ext cx="2952000" cy="2862056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envoyer</a:t>
                  </a:r>
                </a:p>
              </p:txBody>
            </p:sp>
            <p:sp>
              <p:nvSpPr>
                <p:cNvPr id="107" name="Rectangle : coins arrondis 106">
                  <a:extLst>
                    <a:ext uri="{FF2B5EF4-FFF2-40B4-BE49-F238E27FC236}">
                      <a16:creationId xmlns:a16="http://schemas.microsoft.com/office/drawing/2014/main" id="{088CC6BE-DCA5-B310-FA9F-E2E52B05E05D}"/>
                    </a:ext>
                  </a:extLst>
                </p:cNvPr>
                <p:cNvSpPr/>
                <p:nvPr/>
              </p:nvSpPr>
              <p:spPr>
                <a:xfrm>
                  <a:off x="6628056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ennuyer</a:t>
                  </a:r>
                </a:p>
              </p:txBody>
            </p:sp>
            <p:sp>
              <p:nvSpPr>
                <p:cNvPr id="113" name="Rectangle : coins arrondis 112">
                  <a:extLst>
                    <a:ext uri="{FF2B5EF4-FFF2-40B4-BE49-F238E27FC236}">
                      <a16:creationId xmlns:a16="http://schemas.microsoft.com/office/drawing/2014/main" id="{74353842-E46E-9240-3CED-F3F73456A63C}"/>
                    </a:ext>
                  </a:extLst>
                </p:cNvPr>
                <p:cNvSpPr/>
                <p:nvPr/>
              </p:nvSpPr>
              <p:spPr>
                <a:xfrm>
                  <a:off x="284580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grille</a:t>
                  </a:r>
                </a:p>
              </p:txBody>
            </p:sp>
          </p:grpSp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8AC43D6-F7F4-FD97-DE53-2F99AAB13568}"/>
                  </a:ext>
                </a:extLst>
              </p:cNvPr>
              <p:cNvSpPr/>
              <p:nvPr/>
            </p:nvSpPr>
            <p:spPr>
              <a:xfrm>
                <a:off x="7280085" y="243395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1920A05B-BC6B-E5D2-CB2F-E432A831D06F}"/>
                  </a:ext>
                </a:extLst>
              </p:cNvPr>
              <p:cNvSpPr/>
              <p:nvPr/>
            </p:nvSpPr>
            <p:spPr>
              <a:xfrm>
                <a:off x="7280085" y="1215818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</p:grpSp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0CA3527D-69E1-91C2-C6AE-6213D2A9F7BC}"/>
                </a:ext>
              </a:extLst>
            </p:cNvPr>
            <p:cNvGrpSpPr/>
            <p:nvPr/>
          </p:nvGrpSpPr>
          <p:grpSpPr>
            <a:xfrm>
              <a:off x="369676" y="2188241"/>
              <a:ext cx="9166647" cy="1812940"/>
              <a:chOff x="284581" y="243395"/>
              <a:chExt cx="9166647" cy="1812940"/>
            </a:xfrm>
          </p:grpSpPr>
          <p:grpSp>
            <p:nvGrpSpPr>
              <p:cNvPr id="14" name="Groupe 13">
                <a:extLst>
                  <a:ext uri="{FF2B5EF4-FFF2-40B4-BE49-F238E27FC236}">
                    <a16:creationId xmlns:a16="http://schemas.microsoft.com/office/drawing/2014/main" id="{CD4D8C0F-902A-7F99-D56B-88B5FB5DBCAF}"/>
                  </a:ext>
                </a:extLst>
              </p:cNvPr>
              <p:cNvGrpSpPr/>
              <p:nvPr/>
            </p:nvGrpSpPr>
            <p:grpSpPr>
              <a:xfrm>
                <a:off x="284581" y="243395"/>
                <a:ext cx="6836656" cy="1812940"/>
                <a:chOff x="284580" y="243395"/>
                <a:chExt cx="9295476" cy="6173263"/>
              </a:xfrm>
            </p:grpSpPr>
            <p:sp>
              <p:nvSpPr>
                <p:cNvPr id="17" name="Rectangle : coins arrondis 16">
                  <a:extLst>
                    <a:ext uri="{FF2B5EF4-FFF2-40B4-BE49-F238E27FC236}">
                      <a16:creationId xmlns:a16="http://schemas.microsoft.com/office/drawing/2014/main" id="{B17BB40D-6431-3AC9-508B-1BB74B6C2CB9}"/>
                    </a:ext>
                  </a:extLst>
                </p:cNvPr>
                <p:cNvSpPr/>
                <p:nvPr/>
              </p:nvSpPr>
              <p:spPr>
                <a:xfrm>
                  <a:off x="284580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famille</a:t>
                  </a: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F04EAD59-3266-6B73-0F8D-6B0F1B11BFF6}"/>
                    </a:ext>
                  </a:extLst>
                </p:cNvPr>
                <p:cNvSpPr/>
                <p:nvPr/>
              </p:nvSpPr>
              <p:spPr>
                <a:xfrm>
                  <a:off x="3460078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royal</a:t>
                  </a:r>
                </a:p>
              </p:txBody>
            </p:sp>
            <p:sp>
              <p:nvSpPr>
                <p:cNvPr id="19" name="Rectangle : coins arrondis 18">
                  <a:extLst>
                    <a:ext uri="{FF2B5EF4-FFF2-40B4-BE49-F238E27FC236}">
                      <a16:creationId xmlns:a16="http://schemas.microsoft.com/office/drawing/2014/main" id="{571CA956-2C94-350A-AB59-7558BE0FED9F}"/>
                    </a:ext>
                  </a:extLst>
                </p:cNvPr>
                <p:cNvSpPr/>
                <p:nvPr/>
              </p:nvSpPr>
              <p:spPr>
                <a:xfrm>
                  <a:off x="6628056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bruyant</a:t>
                  </a:r>
                </a:p>
              </p:txBody>
            </p:sp>
            <p:sp>
              <p:nvSpPr>
                <p:cNvPr id="20" name="Rectangle : coins arrondis 19">
                  <a:extLst>
                    <a:ext uri="{FF2B5EF4-FFF2-40B4-BE49-F238E27FC236}">
                      <a16:creationId xmlns:a16="http://schemas.microsoft.com/office/drawing/2014/main" id="{ED101E0A-7910-2801-6833-CDBAF768674E}"/>
                    </a:ext>
                  </a:extLst>
                </p:cNvPr>
                <p:cNvSpPr/>
                <p:nvPr/>
              </p:nvSpPr>
              <p:spPr>
                <a:xfrm>
                  <a:off x="3460078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joyeux</a:t>
                  </a:r>
                </a:p>
              </p:txBody>
            </p:sp>
            <p:sp>
              <p:nvSpPr>
                <p:cNvPr id="21" name="Rectangle : coins arrondis 20">
                  <a:extLst>
                    <a:ext uri="{FF2B5EF4-FFF2-40B4-BE49-F238E27FC236}">
                      <a16:creationId xmlns:a16="http://schemas.microsoft.com/office/drawing/2014/main" id="{567121D7-F736-8FD4-C426-DFB9ADFE56C3}"/>
                    </a:ext>
                  </a:extLst>
                </p:cNvPr>
                <p:cNvSpPr/>
                <p:nvPr/>
              </p:nvSpPr>
              <p:spPr>
                <a:xfrm>
                  <a:off x="6628056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yaourt</a:t>
                  </a:r>
                </a:p>
              </p:txBody>
            </p:sp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EB83F3F-22CE-DF53-9336-502F0432FF0B}"/>
                    </a:ext>
                  </a:extLst>
                </p:cNvPr>
                <p:cNvSpPr/>
                <p:nvPr/>
              </p:nvSpPr>
              <p:spPr>
                <a:xfrm>
                  <a:off x="284580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aiguille</a:t>
                  </a:r>
                </a:p>
              </p:txBody>
            </p:sp>
          </p:grp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3E094993-D292-F7B3-B3D1-37A56437A6BB}"/>
                  </a:ext>
                </a:extLst>
              </p:cNvPr>
              <p:cNvSpPr/>
              <p:nvPr/>
            </p:nvSpPr>
            <p:spPr>
              <a:xfrm>
                <a:off x="7280085" y="243395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51E3CBFE-477D-5375-2756-D6429C74E65B}"/>
                  </a:ext>
                </a:extLst>
              </p:cNvPr>
              <p:cNvSpPr/>
              <p:nvPr/>
            </p:nvSpPr>
            <p:spPr>
              <a:xfrm>
                <a:off x="7280085" y="1215818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</p:grpSp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BFC4C87F-1D57-E7E5-AD3A-680D1D754168}"/>
                </a:ext>
              </a:extLst>
            </p:cNvPr>
            <p:cNvGrpSpPr/>
            <p:nvPr/>
          </p:nvGrpSpPr>
          <p:grpSpPr>
            <a:xfrm>
              <a:off x="369676" y="4133087"/>
              <a:ext cx="9166647" cy="1812940"/>
              <a:chOff x="284581" y="243395"/>
              <a:chExt cx="9166647" cy="1812940"/>
            </a:xfrm>
          </p:grpSpPr>
          <p:grpSp>
            <p:nvGrpSpPr>
              <p:cNvPr id="25" name="Groupe 24">
                <a:extLst>
                  <a:ext uri="{FF2B5EF4-FFF2-40B4-BE49-F238E27FC236}">
                    <a16:creationId xmlns:a16="http://schemas.microsoft.com/office/drawing/2014/main" id="{659CB31A-E82A-71A8-81DF-F0E509CCF3D1}"/>
                  </a:ext>
                </a:extLst>
              </p:cNvPr>
              <p:cNvGrpSpPr/>
              <p:nvPr/>
            </p:nvGrpSpPr>
            <p:grpSpPr>
              <a:xfrm>
                <a:off x="284581" y="243395"/>
                <a:ext cx="6836656" cy="1812940"/>
                <a:chOff x="284580" y="243395"/>
                <a:chExt cx="9295476" cy="6173263"/>
              </a:xfrm>
            </p:grpSpPr>
            <p:sp>
              <p:nvSpPr>
                <p:cNvPr id="28" name="Rectangle : coins arrondis 27">
                  <a:extLst>
                    <a:ext uri="{FF2B5EF4-FFF2-40B4-BE49-F238E27FC236}">
                      <a16:creationId xmlns:a16="http://schemas.microsoft.com/office/drawing/2014/main" id="{B34C1E25-2724-2675-EDAC-17C73528AEB5}"/>
                    </a:ext>
                  </a:extLst>
                </p:cNvPr>
                <p:cNvSpPr/>
                <p:nvPr/>
              </p:nvSpPr>
              <p:spPr>
                <a:xfrm>
                  <a:off x="284580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papillon</a:t>
                  </a:r>
                </a:p>
              </p:txBody>
            </p:sp>
            <p:sp>
              <p:nvSpPr>
                <p:cNvPr id="29" name="Rectangle : coins arrondis 28">
                  <a:extLst>
                    <a:ext uri="{FF2B5EF4-FFF2-40B4-BE49-F238E27FC236}">
                      <a16:creationId xmlns:a16="http://schemas.microsoft.com/office/drawing/2014/main" id="{E73C13AB-38DD-DFE8-DE62-D3F53A794B52}"/>
                    </a:ext>
                  </a:extLst>
                </p:cNvPr>
                <p:cNvSpPr/>
                <p:nvPr/>
              </p:nvSpPr>
              <p:spPr>
                <a:xfrm>
                  <a:off x="3460078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crayon</a:t>
                  </a:r>
                </a:p>
              </p:txBody>
            </p:sp>
            <p:sp>
              <p:nvSpPr>
                <p:cNvPr id="30" name="Rectangle : coins arrondis 29">
                  <a:extLst>
                    <a:ext uri="{FF2B5EF4-FFF2-40B4-BE49-F238E27FC236}">
                      <a16:creationId xmlns:a16="http://schemas.microsoft.com/office/drawing/2014/main" id="{4F90A02D-5906-2BA4-8551-853433BB008F}"/>
                    </a:ext>
                  </a:extLst>
                </p:cNvPr>
                <p:cNvSpPr/>
                <p:nvPr/>
              </p:nvSpPr>
              <p:spPr>
                <a:xfrm>
                  <a:off x="6628056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2800" dirty="0">
                    <a:solidFill>
                      <a:schemeClr val="tx1"/>
                    </a:solidFill>
                    <a:latin typeface="Andika french compact" panose="02000000000000000000" pitchFamily="2" charset="0"/>
                    <a:ea typeface="Andika french compact" panose="02000000000000000000" pitchFamily="2" charset="0"/>
                    <a:cs typeface="Andika french compact" panose="02000000000000000000" pitchFamily="2" charset="0"/>
                  </a:endParaRPr>
                </a:p>
              </p:txBody>
            </p:sp>
            <p:sp>
              <p:nvSpPr>
                <p:cNvPr id="31" name="Rectangle : coins arrondis 30">
                  <a:extLst>
                    <a:ext uri="{FF2B5EF4-FFF2-40B4-BE49-F238E27FC236}">
                      <a16:creationId xmlns:a16="http://schemas.microsoft.com/office/drawing/2014/main" id="{5112D111-3E23-393A-D436-7D9F310F4013}"/>
                    </a:ext>
                  </a:extLst>
                </p:cNvPr>
                <p:cNvSpPr/>
                <p:nvPr/>
              </p:nvSpPr>
              <p:spPr>
                <a:xfrm>
                  <a:off x="3460078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payer</a:t>
                  </a:r>
                </a:p>
              </p:txBody>
            </p:sp>
            <p:sp>
              <p:nvSpPr>
                <p:cNvPr id="32" name="Rectangle : coins arrondis 31">
                  <a:extLst>
                    <a:ext uri="{FF2B5EF4-FFF2-40B4-BE49-F238E27FC236}">
                      <a16:creationId xmlns:a16="http://schemas.microsoft.com/office/drawing/2014/main" id="{DBAB8191-D2BA-3E5A-38DA-CBA810068301}"/>
                    </a:ext>
                  </a:extLst>
                </p:cNvPr>
                <p:cNvSpPr/>
                <p:nvPr/>
              </p:nvSpPr>
              <p:spPr>
                <a:xfrm>
                  <a:off x="6628056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2800" dirty="0">
                    <a:solidFill>
                      <a:schemeClr val="tx1"/>
                    </a:solidFill>
                    <a:latin typeface="Andika french compact" panose="02000000000000000000" pitchFamily="2" charset="0"/>
                    <a:ea typeface="Andika french compact" panose="02000000000000000000" pitchFamily="2" charset="0"/>
                    <a:cs typeface="Andika french compact" panose="02000000000000000000" pitchFamily="2" charset="0"/>
                  </a:endParaRPr>
                </a:p>
              </p:txBody>
            </p:sp>
            <p:sp>
              <p:nvSpPr>
                <p:cNvPr id="33" name="Rectangle : coins arrondis 32">
                  <a:extLst>
                    <a:ext uri="{FF2B5EF4-FFF2-40B4-BE49-F238E27FC236}">
                      <a16:creationId xmlns:a16="http://schemas.microsoft.com/office/drawing/2014/main" id="{E14C4561-AEC7-FA00-CE8C-0B921448A761}"/>
                    </a:ext>
                  </a:extLst>
                </p:cNvPr>
                <p:cNvSpPr/>
                <p:nvPr/>
              </p:nvSpPr>
              <p:spPr>
                <a:xfrm>
                  <a:off x="284580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coquillage</a:t>
                  </a:r>
                </a:p>
              </p:txBody>
            </p:sp>
          </p:grp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5243CA6E-0D76-61E8-3E15-308644A42EB8}"/>
                  </a:ext>
                </a:extLst>
              </p:cNvPr>
              <p:cNvSpPr/>
              <p:nvPr/>
            </p:nvSpPr>
            <p:spPr>
              <a:xfrm>
                <a:off x="7280085" y="243395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77EB21B3-830E-4F5A-729D-A17DF4AEA618}"/>
                  </a:ext>
                </a:extLst>
              </p:cNvPr>
              <p:cNvSpPr/>
              <p:nvPr/>
            </p:nvSpPr>
            <p:spPr>
              <a:xfrm>
                <a:off x="7280085" y="1215818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</p:grpSp>
        <p:grpSp>
          <p:nvGrpSpPr>
            <p:cNvPr id="34" name="Groupe 33">
              <a:extLst>
                <a:ext uri="{FF2B5EF4-FFF2-40B4-BE49-F238E27FC236}">
                  <a16:creationId xmlns:a16="http://schemas.microsoft.com/office/drawing/2014/main" id="{146F9320-A316-88B0-B5FA-213A91CF8951}"/>
                </a:ext>
              </a:extLst>
            </p:cNvPr>
            <p:cNvGrpSpPr/>
            <p:nvPr/>
          </p:nvGrpSpPr>
          <p:grpSpPr>
            <a:xfrm>
              <a:off x="369676" y="6077933"/>
              <a:ext cx="9166647" cy="1812940"/>
              <a:chOff x="284581" y="243395"/>
              <a:chExt cx="9166647" cy="1812940"/>
            </a:xfrm>
          </p:grpSpPr>
          <p:grpSp>
            <p:nvGrpSpPr>
              <p:cNvPr id="35" name="Groupe 34">
                <a:extLst>
                  <a:ext uri="{FF2B5EF4-FFF2-40B4-BE49-F238E27FC236}">
                    <a16:creationId xmlns:a16="http://schemas.microsoft.com/office/drawing/2014/main" id="{3FE2B1A8-6AFD-A38A-92CE-1325323BC35D}"/>
                  </a:ext>
                </a:extLst>
              </p:cNvPr>
              <p:cNvGrpSpPr/>
              <p:nvPr/>
            </p:nvGrpSpPr>
            <p:grpSpPr>
              <a:xfrm>
                <a:off x="284581" y="243395"/>
                <a:ext cx="6836656" cy="1812940"/>
                <a:chOff x="284580" y="243395"/>
                <a:chExt cx="9295476" cy="6173263"/>
              </a:xfrm>
            </p:grpSpPr>
            <p:sp>
              <p:nvSpPr>
                <p:cNvPr id="38" name="Rectangle : coins arrondis 37">
                  <a:extLst>
                    <a:ext uri="{FF2B5EF4-FFF2-40B4-BE49-F238E27FC236}">
                      <a16:creationId xmlns:a16="http://schemas.microsoft.com/office/drawing/2014/main" id="{18EAD824-68E8-E82B-D6F9-F7C1D7A884DE}"/>
                    </a:ext>
                  </a:extLst>
                </p:cNvPr>
                <p:cNvSpPr/>
                <p:nvPr/>
              </p:nvSpPr>
              <p:spPr>
                <a:xfrm>
                  <a:off x="284580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juillet</a:t>
                  </a:r>
                </a:p>
              </p:txBody>
            </p:sp>
            <p:sp>
              <p:nvSpPr>
                <p:cNvPr id="39" name="Rectangle : coins arrondis 38">
                  <a:extLst>
                    <a:ext uri="{FF2B5EF4-FFF2-40B4-BE49-F238E27FC236}">
                      <a16:creationId xmlns:a16="http://schemas.microsoft.com/office/drawing/2014/main" id="{42D97F02-EC40-43DE-C7F8-F451E1282492}"/>
                    </a:ext>
                  </a:extLst>
                </p:cNvPr>
                <p:cNvSpPr/>
                <p:nvPr/>
              </p:nvSpPr>
              <p:spPr>
                <a:xfrm>
                  <a:off x="3460078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essayer</a:t>
                  </a:r>
                </a:p>
              </p:txBody>
            </p:sp>
            <p:sp>
              <p:nvSpPr>
                <p:cNvPr id="40" name="Rectangle : coins arrondis 39">
                  <a:extLst>
                    <a:ext uri="{FF2B5EF4-FFF2-40B4-BE49-F238E27FC236}">
                      <a16:creationId xmlns:a16="http://schemas.microsoft.com/office/drawing/2014/main" id="{1F3C63B6-EA21-6B1F-0B6E-15625FDA820B}"/>
                    </a:ext>
                  </a:extLst>
                </p:cNvPr>
                <p:cNvSpPr/>
                <p:nvPr/>
              </p:nvSpPr>
              <p:spPr>
                <a:xfrm>
                  <a:off x="6628056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2800" dirty="0">
                    <a:solidFill>
                      <a:schemeClr val="tx1"/>
                    </a:solidFill>
                    <a:latin typeface="Andika french compact" panose="02000000000000000000" pitchFamily="2" charset="0"/>
                    <a:ea typeface="Andika french compact" panose="02000000000000000000" pitchFamily="2" charset="0"/>
                    <a:cs typeface="Andika french compact" panose="02000000000000000000" pitchFamily="2" charset="0"/>
                  </a:endParaRPr>
                </a:p>
              </p:txBody>
            </p:sp>
            <p:sp>
              <p:nvSpPr>
                <p:cNvPr id="41" name="Rectangle : coins arrondis 40">
                  <a:extLst>
                    <a:ext uri="{FF2B5EF4-FFF2-40B4-BE49-F238E27FC236}">
                      <a16:creationId xmlns:a16="http://schemas.microsoft.com/office/drawing/2014/main" id="{95E7F77A-CDB6-ACB9-3858-7E7A7E50F27B}"/>
                    </a:ext>
                  </a:extLst>
                </p:cNvPr>
                <p:cNvSpPr/>
                <p:nvPr/>
              </p:nvSpPr>
              <p:spPr>
                <a:xfrm>
                  <a:off x="3460078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balayer</a:t>
                  </a:r>
                </a:p>
              </p:txBody>
            </p:sp>
            <p:sp>
              <p:nvSpPr>
                <p:cNvPr id="42" name="Rectangle : coins arrondis 41">
                  <a:extLst>
                    <a:ext uri="{FF2B5EF4-FFF2-40B4-BE49-F238E27FC236}">
                      <a16:creationId xmlns:a16="http://schemas.microsoft.com/office/drawing/2014/main" id="{0B23CF76-AD54-E6A4-C745-E781B725B85A}"/>
                    </a:ext>
                  </a:extLst>
                </p:cNvPr>
                <p:cNvSpPr/>
                <p:nvPr/>
              </p:nvSpPr>
              <p:spPr>
                <a:xfrm>
                  <a:off x="6628056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2800" dirty="0">
                    <a:solidFill>
                      <a:schemeClr val="tx1"/>
                    </a:solidFill>
                    <a:latin typeface="Andika french compact" panose="02000000000000000000" pitchFamily="2" charset="0"/>
                    <a:ea typeface="Andika french compact" panose="02000000000000000000" pitchFamily="2" charset="0"/>
                    <a:cs typeface="Andika french compact" panose="02000000000000000000" pitchFamily="2" charset="0"/>
                  </a:endParaRPr>
                </a:p>
              </p:txBody>
            </p:sp>
            <p:sp>
              <p:nvSpPr>
                <p:cNvPr id="43" name="Rectangle : coins arrondis 42">
                  <a:extLst>
                    <a:ext uri="{FF2B5EF4-FFF2-40B4-BE49-F238E27FC236}">
                      <a16:creationId xmlns:a16="http://schemas.microsoft.com/office/drawing/2014/main" id="{EC9869E2-384B-93CB-4DDA-1943C273724F}"/>
                    </a:ext>
                  </a:extLst>
                </p:cNvPr>
                <p:cNvSpPr/>
                <p:nvPr/>
              </p:nvSpPr>
              <p:spPr>
                <a:xfrm>
                  <a:off x="284580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ailleurs</a:t>
                  </a:r>
                </a:p>
              </p:txBody>
            </p:sp>
          </p:grpSp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A3C53FF4-AADB-F5DB-CCFD-D90CD104642C}"/>
                  </a:ext>
                </a:extLst>
              </p:cNvPr>
              <p:cNvSpPr/>
              <p:nvPr/>
            </p:nvSpPr>
            <p:spPr>
              <a:xfrm>
                <a:off x="7280085" y="243395"/>
                <a:ext cx="2171143" cy="840516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  <p:sp>
            <p:nvSpPr>
              <p:cNvPr id="37" name="Rectangle : coins arrondis 36">
                <a:extLst>
                  <a:ext uri="{FF2B5EF4-FFF2-40B4-BE49-F238E27FC236}">
                    <a16:creationId xmlns:a16="http://schemas.microsoft.com/office/drawing/2014/main" id="{44D8E050-87C5-7983-D7BA-874A1A9BB1F9}"/>
                  </a:ext>
                </a:extLst>
              </p:cNvPr>
              <p:cNvSpPr/>
              <p:nvPr/>
            </p:nvSpPr>
            <p:spPr>
              <a:xfrm>
                <a:off x="7280085" y="1215818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</p:grpSp>
      </p:grpSp>
      <p:grpSp>
        <p:nvGrpSpPr>
          <p:cNvPr id="157" name="Groupe 156">
            <a:extLst>
              <a:ext uri="{FF2B5EF4-FFF2-40B4-BE49-F238E27FC236}">
                <a16:creationId xmlns:a16="http://schemas.microsoft.com/office/drawing/2014/main" id="{2B5EE2A8-30BD-9151-9611-07AC4AC63050}"/>
              </a:ext>
            </a:extLst>
          </p:cNvPr>
          <p:cNvGrpSpPr/>
          <p:nvPr/>
        </p:nvGrpSpPr>
        <p:grpSpPr>
          <a:xfrm>
            <a:off x="2056917" y="606338"/>
            <a:ext cx="7784569" cy="6077174"/>
            <a:chOff x="2114973" y="606338"/>
            <a:chExt cx="7784569" cy="6077174"/>
          </a:xfrm>
        </p:grpSpPr>
        <p:grpSp>
          <p:nvGrpSpPr>
            <p:cNvPr id="86" name="Groupe 85">
              <a:extLst>
                <a:ext uri="{FF2B5EF4-FFF2-40B4-BE49-F238E27FC236}">
                  <a16:creationId xmlns:a16="http://schemas.microsoft.com/office/drawing/2014/main" id="{6DAB35C4-D6FF-A411-7B03-D2F58474E510}"/>
                </a:ext>
              </a:extLst>
            </p:cNvPr>
            <p:cNvGrpSpPr/>
            <p:nvPr/>
          </p:nvGrpSpPr>
          <p:grpSpPr>
            <a:xfrm>
              <a:off x="2114973" y="606338"/>
              <a:ext cx="421156" cy="6077174"/>
              <a:chOff x="2035990" y="606338"/>
              <a:chExt cx="421156" cy="6077174"/>
            </a:xfrm>
          </p:grpSpPr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57059AC7-9605-CC8F-E679-EEB86255944A}"/>
                  </a:ext>
                </a:extLst>
              </p:cNvPr>
              <p:cNvSpPr txBox="1"/>
              <p:nvPr/>
            </p:nvSpPr>
            <p:spPr>
              <a:xfrm>
                <a:off x="2038442" y="60633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D24</a:t>
                </a:r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2ABA1222-EE09-9B66-81DF-A74E8DEE177B}"/>
                  </a:ext>
                </a:extLst>
              </p:cNvPr>
              <p:cNvSpPr txBox="1"/>
              <p:nvPr/>
            </p:nvSpPr>
            <p:spPr>
              <a:xfrm>
                <a:off x="2038442" y="143904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D24</a:t>
                </a:r>
              </a:p>
            </p:txBody>
          </p:sp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0C277199-04B1-F421-410E-1155E7884198}"/>
                  </a:ext>
                </a:extLst>
              </p:cNvPr>
              <p:cNvSpPr txBox="1"/>
              <p:nvPr/>
            </p:nvSpPr>
            <p:spPr>
              <a:xfrm>
                <a:off x="2038442" y="228198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D24</a:t>
                </a:r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DC7D5D75-B0FE-AF43-FA00-965E6289DD1D}"/>
                  </a:ext>
                </a:extLst>
              </p:cNvPr>
              <p:cNvSpPr txBox="1"/>
              <p:nvPr/>
            </p:nvSpPr>
            <p:spPr>
              <a:xfrm>
                <a:off x="2038442" y="311469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D24</a:t>
                </a:r>
              </a:p>
            </p:txBody>
          </p:sp>
          <p:sp>
            <p:nvSpPr>
              <p:cNvPr id="81" name="ZoneTexte 80">
                <a:extLst>
                  <a:ext uri="{FF2B5EF4-FFF2-40B4-BE49-F238E27FC236}">
                    <a16:creationId xmlns:a16="http://schemas.microsoft.com/office/drawing/2014/main" id="{010AD3E1-FFB1-B0AE-AE57-462FC82D86CD}"/>
                  </a:ext>
                </a:extLst>
              </p:cNvPr>
              <p:cNvSpPr txBox="1"/>
              <p:nvPr/>
            </p:nvSpPr>
            <p:spPr>
              <a:xfrm>
                <a:off x="2035990" y="393802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D24</a:t>
                </a:r>
              </a:p>
            </p:txBody>
          </p:sp>
          <p:sp>
            <p:nvSpPr>
              <p:cNvPr id="82" name="ZoneTexte 81">
                <a:extLst>
                  <a:ext uri="{FF2B5EF4-FFF2-40B4-BE49-F238E27FC236}">
                    <a16:creationId xmlns:a16="http://schemas.microsoft.com/office/drawing/2014/main" id="{A3A1A35A-3A75-DD96-2CEC-2B0C9F64B025}"/>
                  </a:ext>
                </a:extLst>
              </p:cNvPr>
              <p:cNvSpPr txBox="1"/>
              <p:nvPr/>
            </p:nvSpPr>
            <p:spPr>
              <a:xfrm>
                <a:off x="2035990" y="4770732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D24</a:t>
                </a:r>
              </a:p>
            </p:txBody>
          </p:sp>
          <p:sp>
            <p:nvSpPr>
              <p:cNvPr id="83" name="ZoneTexte 82">
                <a:extLst>
                  <a:ext uri="{FF2B5EF4-FFF2-40B4-BE49-F238E27FC236}">
                    <a16:creationId xmlns:a16="http://schemas.microsoft.com/office/drawing/2014/main" id="{DB5E38BC-2D9E-3D95-3431-894DB7352C5D}"/>
                  </a:ext>
                </a:extLst>
              </p:cNvPr>
              <p:cNvSpPr txBox="1"/>
              <p:nvPr/>
            </p:nvSpPr>
            <p:spPr>
              <a:xfrm>
                <a:off x="2035990" y="5604584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D24</a:t>
                </a:r>
              </a:p>
            </p:txBody>
          </p:sp>
          <p:sp>
            <p:nvSpPr>
              <p:cNvPr id="85" name="ZoneTexte 84">
                <a:extLst>
                  <a:ext uri="{FF2B5EF4-FFF2-40B4-BE49-F238E27FC236}">
                    <a16:creationId xmlns:a16="http://schemas.microsoft.com/office/drawing/2014/main" id="{7BA7BB0A-59F6-704E-2611-8E4CA7A11B06}"/>
                  </a:ext>
                </a:extLst>
              </p:cNvPr>
              <p:cNvSpPr txBox="1"/>
              <p:nvPr/>
            </p:nvSpPr>
            <p:spPr>
              <a:xfrm>
                <a:off x="2035990" y="6437291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D24</a:t>
                </a:r>
              </a:p>
            </p:txBody>
          </p:sp>
        </p:grpSp>
        <p:grpSp>
          <p:nvGrpSpPr>
            <p:cNvPr id="87" name="Groupe 86">
              <a:extLst>
                <a:ext uri="{FF2B5EF4-FFF2-40B4-BE49-F238E27FC236}">
                  <a16:creationId xmlns:a16="http://schemas.microsoft.com/office/drawing/2014/main" id="{6D3A6963-EB5E-9A66-AB43-B06E77103985}"/>
                </a:ext>
              </a:extLst>
            </p:cNvPr>
            <p:cNvGrpSpPr/>
            <p:nvPr/>
          </p:nvGrpSpPr>
          <p:grpSpPr>
            <a:xfrm>
              <a:off x="4573640" y="606338"/>
              <a:ext cx="421156" cy="6077174"/>
              <a:chOff x="2035990" y="606338"/>
              <a:chExt cx="421156" cy="6077174"/>
            </a:xfrm>
          </p:grpSpPr>
          <p:sp>
            <p:nvSpPr>
              <p:cNvPr id="88" name="ZoneTexte 87">
                <a:extLst>
                  <a:ext uri="{FF2B5EF4-FFF2-40B4-BE49-F238E27FC236}">
                    <a16:creationId xmlns:a16="http://schemas.microsoft.com/office/drawing/2014/main" id="{43047905-F1E4-A859-CDF9-4FB784FA4980}"/>
                  </a:ext>
                </a:extLst>
              </p:cNvPr>
              <p:cNvSpPr txBox="1"/>
              <p:nvPr/>
            </p:nvSpPr>
            <p:spPr>
              <a:xfrm>
                <a:off x="2038442" y="60633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D24</a:t>
                </a:r>
              </a:p>
            </p:txBody>
          </p:sp>
          <p:sp>
            <p:nvSpPr>
              <p:cNvPr id="89" name="ZoneTexte 88">
                <a:extLst>
                  <a:ext uri="{FF2B5EF4-FFF2-40B4-BE49-F238E27FC236}">
                    <a16:creationId xmlns:a16="http://schemas.microsoft.com/office/drawing/2014/main" id="{6B10D0BB-5804-2108-53E2-CB8BD7656E22}"/>
                  </a:ext>
                </a:extLst>
              </p:cNvPr>
              <p:cNvSpPr txBox="1"/>
              <p:nvPr/>
            </p:nvSpPr>
            <p:spPr>
              <a:xfrm>
                <a:off x="2038442" y="143904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D24</a:t>
                </a:r>
              </a:p>
            </p:txBody>
          </p:sp>
          <p:sp>
            <p:nvSpPr>
              <p:cNvPr id="90" name="ZoneTexte 89">
                <a:extLst>
                  <a:ext uri="{FF2B5EF4-FFF2-40B4-BE49-F238E27FC236}">
                    <a16:creationId xmlns:a16="http://schemas.microsoft.com/office/drawing/2014/main" id="{CD5EC8E2-C249-1B8E-6E2A-956E5CF9FB69}"/>
                  </a:ext>
                </a:extLst>
              </p:cNvPr>
              <p:cNvSpPr txBox="1"/>
              <p:nvPr/>
            </p:nvSpPr>
            <p:spPr>
              <a:xfrm>
                <a:off x="2038442" y="228198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D24</a:t>
                </a:r>
              </a:p>
            </p:txBody>
          </p:sp>
          <p:sp>
            <p:nvSpPr>
              <p:cNvPr id="91" name="ZoneTexte 90">
                <a:extLst>
                  <a:ext uri="{FF2B5EF4-FFF2-40B4-BE49-F238E27FC236}">
                    <a16:creationId xmlns:a16="http://schemas.microsoft.com/office/drawing/2014/main" id="{DADC77D7-1D98-C768-EA9A-20C8F16AA362}"/>
                  </a:ext>
                </a:extLst>
              </p:cNvPr>
              <p:cNvSpPr txBox="1"/>
              <p:nvPr/>
            </p:nvSpPr>
            <p:spPr>
              <a:xfrm>
                <a:off x="2038442" y="311469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D24</a:t>
                </a:r>
              </a:p>
            </p:txBody>
          </p:sp>
          <p:sp>
            <p:nvSpPr>
              <p:cNvPr id="92" name="ZoneTexte 91">
                <a:extLst>
                  <a:ext uri="{FF2B5EF4-FFF2-40B4-BE49-F238E27FC236}">
                    <a16:creationId xmlns:a16="http://schemas.microsoft.com/office/drawing/2014/main" id="{A13CE625-5915-0899-D97C-255BABE1A4EC}"/>
                  </a:ext>
                </a:extLst>
              </p:cNvPr>
              <p:cNvSpPr txBox="1"/>
              <p:nvPr/>
            </p:nvSpPr>
            <p:spPr>
              <a:xfrm>
                <a:off x="2035990" y="393802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D24</a:t>
                </a:r>
              </a:p>
            </p:txBody>
          </p:sp>
          <p:sp>
            <p:nvSpPr>
              <p:cNvPr id="93" name="ZoneTexte 92">
                <a:extLst>
                  <a:ext uri="{FF2B5EF4-FFF2-40B4-BE49-F238E27FC236}">
                    <a16:creationId xmlns:a16="http://schemas.microsoft.com/office/drawing/2014/main" id="{F1A9D7BB-D3C3-1B5F-DA73-4B25C4612BD8}"/>
                  </a:ext>
                </a:extLst>
              </p:cNvPr>
              <p:cNvSpPr txBox="1"/>
              <p:nvPr/>
            </p:nvSpPr>
            <p:spPr>
              <a:xfrm>
                <a:off x="2035990" y="4770732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D24</a:t>
                </a:r>
              </a:p>
            </p:txBody>
          </p:sp>
          <p:sp>
            <p:nvSpPr>
              <p:cNvPr id="94" name="ZoneTexte 93">
                <a:extLst>
                  <a:ext uri="{FF2B5EF4-FFF2-40B4-BE49-F238E27FC236}">
                    <a16:creationId xmlns:a16="http://schemas.microsoft.com/office/drawing/2014/main" id="{0217BD6D-22B1-1DE6-5F30-D220A57F236B}"/>
                  </a:ext>
                </a:extLst>
              </p:cNvPr>
              <p:cNvSpPr txBox="1"/>
              <p:nvPr/>
            </p:nvSpPr>
            <p:spPr>
              <a:xfrm>
                <a:off x="2035990" y="5604584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D24</a:t>
                </a:r>
              </a:p>
            </p:txBody>
          </p:sp>
          <p:sp>
            <p:nvSpPr>
              <p:cNvPr id="96" name="ZoneTexte 95">
                <a:extLst>
                  <a:ext uri="{FF2B5EF4-FFF2-40B4-BE49-F238E27FC236}">
                    <a16:creationId xmlns:a16="http://schemas.microsoft.com/office/drawing/2014/main" id="{C85081E9-0A63-2989-1770-945077D02C88}"/>
                  </a:ext>
                </a:extLst>
              </p:cNvPr>
              <p:cNvSpPr txBox="1"/>
              <p:nvPr/>
            </p:nvSpPr>
            <p:spPr>
              <a:xfrm>
                <a:off x="2035990" y="6437291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D24</a:t>
                </a:r>
              </a:p>
            </p:txBody>
          </p:sp>
        </p:grpSp>
        <p:grpSp>
          <p:nvGrpSpPr>
            <p:cNvPr id="97" name="Groupe 96">
              <a:extLst>
                <a:ext uri="{FF2B5EF4-FFF2-40B4-BE49-F238E27FC236}">
                  <a16:creationId xmlns:a16="http://schemas.microsoft.com/office/drawing/2014/main" id="{2140C267-96F1-3ECF-7230-D8AA4AEB0AE8}"/>
                </a:ext>
              </a:extLst>
            </p:cNvPr>
            <p:cNvGrpSpPr/>
            <p:nvPr/>
          </p:nvGrpSpPr>
          <p:grpSpPr>
            <a:xfrm>
              <a:off x="7022984" y="606338"/>
              <a:ext cx="421156" cy="6077174"/>
              <a:chOff x="2035990" y="606338"/>
              <a:chExt cx="421156" cy="6077174"/>
            </a:xfrm>
          </p:grpSpPr>
          <p:sp>
            <p:nvSpPr>
              <p:cNvPr id="98" name="ZoneTexte 97">
                <a:extLst>
                  <a:ext uri="{FF2B5EF4-FFF2-40B4-BE49-F238E27FC236}">
                    <a16:creationId xmlns:a16="http://schemas.microsoft.com/office/drawing/2014/main" id="{B444421D-231A-CF71-5725-3E4A914A6769}"/>
                  </a:ext>
                </a:extLst>
              </p:cNvPr>
              <p:cNvSpPr txBox="1"/>
              <p:nvPr/>
            </p:nvSpPr>
            <p:spPr>
              <a:xfrm>
                <a:off x="2038442" y="60633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D24</a:t>
                </a:r>
              </a:p>
            </p:txBody>
          </p:sp>
          <p:sp>
            <p:nvSpPr>
              <p:cNvPr id="99" name="ZoneTexte 98">
                <a:extLst>
                  <a:ext uri="{FF2B5EF4-FFF2-40B4-BE49-F238E27FC236}">
                    <a16:creationId xmlns:a16="http://schemas.microsoft.com/office/drawing/2014/main" id="{79192CF7-7EB9-C29E-7087-6F4BC9AE96B5}"/>
                  </a:ext>
                </a:extLst>
              </p:cNvPr>
              <p:cNvSpPr txBox="1"/>
              <p:nvPr/>
            </p:nvSpPr>
            <p:spPr>
              <a:xfrm>
                <a:off x="2038442" y="143904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D24</a:t>
                </a:r>
              </a:p>
            </p:txBody>
          </p:sp>
          <p:sp>
            <p:nvSpPr>
              <p:cNvPr id="100" name="ZoneTexte 99">
                <a:extLst>
                  <a:ext uri="{FF2B5EF4-FFF2-40B4-BE49-F238E27FC236}">
                    <a16:creationId xmlns:a16="http://schemas.microsoft.com/office/drawing/2014/main" id="{A218465A-DB38-6BE6-D6E8-34DF27EE229D}"/>
                  </a:ext>
                </a:extLst>
              </p:cNvPr>
              <p:cNvSpPr txBox="1"/>
              <p:nvPr/>
            </p:nvSpPr>
            <p:spPr>
              <a:xfrm>
                <a:off x="2038442" y="228198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D24</a:t>
                </a:r>
              </a:p>
            </p:txBody>
          </p:sp>
          <p:sp>
            <p:nvSpPr>
              <p:cNvPr id="102" name="ZoneTexte 101">
                <a:extLst>
                  <a:ext uri="{FF2B5EF4-FFF2-40B4-BE49-F238E27FC236}">
                    <a16:creationId xmlns:a16="http://schemas.microsoft.com/office/drawing/2014/main" id="{3CBC93E2-6B85-B2D7-974F-DD0854ECD40F}"/>
                  </a:ext>
                </a:extLst>
              </p:cNvPr>
              <p:cNvSpPr txBox="1"/>
              <p:nvPr/>
            </p:nvSpPr>
            <p:spPr>
              <a:xfrm>
                <a:off x="2038442" y="311469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D24</a:t>
                </a:r>
              </a:p>
            </p:txBody>
          </p:sp>
          <p:sp>
            <p:nvSpPr>
              <p:cNvPr id="103" name="ZoneTexte 102">
                <a:extLst>
                  <a:ext uri="{FF2B5EF4-FFF2-40B4-BE49-F238E27FC236}">
                    <a16:creationId xmlns:a16="http://schemas.microsoft.com/office/drawing/2014/main" id="{A93BFEC9-F17A-2085-0CFD-CE7A35B2310A}"/>
                  </a:ext>
                </a:extLst>
              </p:cNvPr>
              <p:cNvSpPr txBox="1"/>
              <p:nvPr/>
            </p:nvSpPr>
            <p:spPr>
              <a:xfrm>
                <a:off x="2035990" y="393802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D24</a:t>
                </a:r>
              </a:p>
            </p:txBody>
          </p:sp>
          <p:sp>
            <p:nvSpPr>
              <p:cNvPr id="104" name="ZoneTexte 103">
                <a:extLst>
                  <a:ext uri="{FF2B5EF4-FFF2-40B4-BE49-F238E27FC236}">
                    <a16:creationId xmlns:a16="http://schemas.microsoft.com/office/drawing/2014/main" id="{EA45E877-85AF-6C4E-9A3C-9EDA0E5C41FC}"/>
                  </a:ext>
                </a:extLst>
              </p:cNvPr>
              <p:cNvSpPr txBox="1"/>
              <p:nvPr/>
            </p:nvSpPr>
            <p:spPr>
              <a:xfrm>
                <a:off x="2035990" y="4770732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D24</a:t>
                </a:r>
              </a:p>
            </p:txBody>
          </p:sp>
          <p:sp>
            <p:nvSpPr>
              <p:cNvPr id="105" name="ZoneTexte 104">
                <a:extLst>
                  <a:ext uri="{FF2B5EF4-FFF2-40B4-BE49-F238E27FC236}">
                    <a16:creationId xmlns:a16="http://schemas.microsoft.com/office/drawing/2014/main" id="{27E32F93-1ACA-6977-93DC-6F8BD6466EC2}"/>
                  </a:ext>
                </a:extLst>
              </p:cNvPr>
              <p:cNvSpPr txBox="1"/>
              <p:nvPr/>
            </p:nvSpPr>
            <p:spPr>
              <a:xfrm>
                <a:off x="2035990" y="5604584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D24</a:t>
                </a:r>
              </a:p>
            </p:txBody>
          </p:sp>
          <p:sp>
            <p:nvSpPr>
              <p:cNvPr id="106" name="ZoneTexte 105">
                <a:extLst>
                  <a:ext uri="{FF2B5EF4-FFF2-40B4-BE49-F238E27FC236}">
                    <a16:creationId xmlns:a16="http://schemas.microsoft.com/office/drawing/2014/main" id="{07FE336B-97CC-BF4C-4756-8FCE64931D16}"/>
                  </a:ext>
                </a:extLst>
              </p:cNvPr>
              <p:cNvSpPr txBox="1"/>
              <p:nvPr/>
            </p:nvSpPr>
            <p:spPr>
              <a:xfrm>
                <a:off x="2035990" y="6437291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D24</a:t>
                </a:r>
              </a:p>
            </p:txBody>
          </p:sp>
        </p:grpSp>
        <p:grpSp>
          <p:nvGrpSpPr>
            <p:cNvPr id="108" name="Groupe 107">
              <a:extLst>
                <a:ext uri="{FF2B5EF4-FFF2-40B4-BE49-F238E27FC236}">
                  <a16:creationId xmlns:a16="http://schemas.microsoft.com/office/drawing/2014/main" id="{BC557065-6DCB-9E98-EBE5-A400146AD94D}"/>
                </a:ext>
              </a:extLst>
            </p:cNvPr>
            <p:cNvGrpSpPr/>
            <p:nvPr/>
          </p:nvGrpSpPr>
          <p:grpSpPr>
            <a:xfrm>
              <a:off x="9478386" y="606338"/>
              <a:ext cx="421156" cy="6077174"/>
              <a:chOff x="2035990" y="606338"/>
              <a:chExt cx="421156" cy="6077174"/>
            </a:xfrm>
          </p:grpSpPr>
          <p:sp>
            <p:nvSpPr>
              <p:cNvPr id="109" name="ZoneTexte 108">
                <a:extLst>
                  <a:ext uri="{FF2B5EF4-FFF2-40B4-BE49-F238E27FC236}">
                    <a16:creationId xmlns:a16="http://schemas.microsoft.com/office/drawing/2014/main" id="{37EC9477-1BC1-22BC-2CB7-F5553D5364FE}"/>
                  </a:ext>
                </a:extLst>
              </p:cNvPr>
              <p:cNvSpPr txBox="1"/>
              <p:nvPr/>
            </p:nvSpPr>
            <p:spPr>
              <a:xfrm>
                <a:off x="2038442" y="60633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D24</a:t>
                </a:r>
              </a:p>
            </p:txBody>
          </p:sp>
          <p:sp>
            <p:nvSpPr>
              <p:cNvPr id="110" name="ZoneTexte 109">
                <a:extLst>
                  <a:ext uri="{FF2B5EF4-FFF2-40B4-BE49-F238E27FC236}">
                    <a16:creationId xmlns:a16="http://schemas.microsoft.com/office/drawing/2014/main" id="{7868A913-9BC6-0509-8119-E5D31299D75B}"/>
                  </a:ext>
                </a:extLst>
              </p:cNvPr>
              <p:cNvSpPr txBox="1"/>
              <p:nvPr/>
            </p:nvSpPr>
            <p:spPr>
              <a:xfrm>
                <a:off x="2038442" y="143904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D24</a:t>
                </a:r>
              </a:p>
            </p:txBody>
          </p:sp>
          <p:sp>
            <p:nvSpPr>
              <p:cNvPr id="111" name="ZoneTexte 110">
                <a:extLst>
                  <a:ext uri="{FF2B5EF4-FFF2-40B4-BE49-F238E27FC236}">
                    <a16:creationId xmlns:a16="http://schemas.microsoft.com/office/drawing/2014/main" id="{FC3224C8-9F41-E249-6A98-EF67322741B4}"/>
                  </a:ext>
                </a:extLst>
              </p:cNvPr>
              <p:cNvSpPr txBox="1"/>
              <p:nvPr/>
            </p:nvSpPr>
            <p:spPr>
              <a:xfrm>
                <a:off x="2038442" y="228198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D24</a:t>
                </a:r>
              </a:p>
            </p:txBody>
          </p:sp>
          <p:sp>
            <p:nvSpPr>
              <p:cNvPr id="112" name="ZoneTexte 111">
                <a:extLst>
                  <a:ext uri="{FF2B5EF4-FFF2-40B4-BE49-F238E27FC236}">
                    <a16:creationId xmlns:a16="http://schemas.microsoft.com/office/drawing/2014/main" id="{58716CBE-F30E-65A3-20BE-CA47BB9DC570}"/>
                  </a:ext>
                </a:extLst>
              </p:cNvPr>
              <p:cNvSpPr txBox="1"/>
              <p:nvPr/>
            </p:nvSpPr>
            <p:spPr>
              <a:xfrm>
                <a:off x="2038442" y="311469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D24</a:t>
                </a:r>
              </a:p>
            </p:txBody>
          </p:sp>
          <p:sp>
            <p:nvSpPr>
              <p:cNvPr id="114" name="ZoneTexte 113">
                <a:extLst>
                  <a:ext uri="{FF2B5EF4-FFF2-40B4-BE49-F238E27FC236}">
                    <a16:creationId xmlns:a16="http://schemas.microsoft.com/office/drawing/2014/main" id="{6B2045DC-5680-69CF-73AA-44BAA0F1DD5A}"/>
                  </a:ext>
                </a:extLst>
              </p:cNvPr>
              <p:cNvSpPr txBox="1"/>
              <p:nvPr/>
            </p:nvSpPr>
            <p:spPr>
              <a:xfrm>
                <a:off x="2035990" y="393802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D24</a:t>
                </a:r>
              </a:p>
            </p:txBody>
          </p:sp>
          <p:sp>
            <p:nvSpPr>
              <p:cNvPr id="115" name="ZoneTexte 114">
                <a:extLst>
                  <a:ext uri="{FF2B5EF4-FFF2-40B4-BE49-F238E27FC236}">
                    <a16:creationId xmlns:a16="http://schemas.microsoft.com/office/drawing/2014/main" id="{A960E93A-0E87-7C98-DB76-2375F57FECE3}"/>
                  </a:ext>
                </a:extLst>
              </p:cNvPr>
              <p:cNvSpPr txBox="1"/>
              <p:nvPr/>
            </p:nvSpPr>
            <p:spPr>
              <a:xfrm>
                <a:off x="2035990" y="4770732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D24</a:t>
                </a:r>
              </a:p>
            </p:txBody>
          </p:sp>
          <p:sp>
            <p:nvSpPr>
              <p:cNvPr id="116" name="ZoneTexte 115">
                <a:extLst>
                  <a:ext uri="{FF2B5EF4-FFF2-40B4-BE49-F238E27FC236}">
                    <a16:creationId xmlns:a16="http://schemas.microsoft.com/office/drawing/2014/main" id="{93441099-65A6-1965-1D15-245D13C8D9EC}"/>
                  </a:ext>
                </a:extLst>
              </p:cNvPr>
              <p:cNvSpPr txBox="1"/>
              <p:nvPr/>
            </p:nvSpPr>
            <p:spPr>
              <a:xfrm>
                <a:off x="2035990" y="5604584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D24</a:t>
                </a:r>
              </a:p>
            </p:txBody>
          </p:sp>
          <p:sp>
            <p:nvSpPr>
              <p:cNvPr id="117" name="ZoneTexte 116">
                <a:extLst>
                  <a:ext uri="{FF2B5EF4-FFF2-40B4-BE49-F238E27FC236}">
                    <a16:creationId xmlns:a16="http://schemas.microsoft.com/office/drawing/2014/main" id="{A12E6798-A37B-95A5-CC62-DCAB489BE022}"/>
                  </a:ext>
                </a:extLst>
              </p:cNvPr>
              <p:cNvSpPr txBox="1"/>
              <p:nvPr/>
            </p:nvSpPr>
            <p:spPr>
              <a:xfrm>
                <a:off x="2035990" y="6437291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D24</a:t>
                </a:r>
              </a:p>
            </p:txBody>
          </p:sp>
        </p:grpSp>
      </p:grpSp>
      <p:grpSp>
        <p:nvGrpSpPr>
          <p:cNvPr id="156" name="Groupe 155">
            <a:extLst>
              <a:ext uri="{FF2B5EF4-FFF2-40B4-BE49-F238E27FC236}">
                <a16:creationId xmlns:a16="http://schemas.microsoft.com/office/drawing/2014/main" id="{1C65596F-1220-3165-1501-75F6DA4FB7AB}"/>
              </a:ext>
            </a:extLst>
          </p:cNvPr>
          <p:cNvGrpSpPr/>
          <p:nvPr/>
        </p:nvGrpSpPr>
        <p:grpSpPr>
          <a:xfrm>
            <a:off x="2164917" y="174488"/>
            <a:ext cx="7600060" cy="6074093"/>
            <a:chOff x="2164917" y="174488"/>
            <a:chExt cx="7600060" cy="6074093"/>
          </a:xfrm>
        </p:grpSpPr>
        <p:grpSp>
          <p:nvGrpSpPr>
            <p:cNvPr id="128" name="Groupe 127">
              <a:extLst>
                <a:ext uri="{FF2B5EF4-FFF2-40B4-BE49-F238E27FC236}">
                  <a16:creationId xmlns:a16="http://schemas.microsoft.com/office/drawing/2014/main" id="{26036E81-780B-09F2-88C9-339E68A38477}"/>
                </a:ext>
              </a:extLst>
            </p:cNvPr>
            <p:cNvGrpSpPr/>
            <p:nvPr/>
          </p:nvGrpSpPr>
          <p:grpSpPr>
            <a:xfrm>
              <a:off x="7097773" y="174488"/>
              <a:ext cx="209599" cy="6074093"/>
              <a:chOff x="7097773" y="174488"/>
              <a:chExt cx="209599" cy="6074093"/>
            </a:xfrm>
          </p:grpSpPr>
          <p:pic>
            <p:nvPicPr>
              <p:cNvPr id="120" name="Image 119">
                <a:extLst>
                  <a:ext uri="{FF2B5EF4-FFF2-40B4-BE49-F238E27FC236}">
                    <a16:creationId xmlns:a16="http://schemas.microsoft.com/office/drawing/2014/main" id="{B57F5965-60AE-2952-9FA6-1C9009D6F7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74488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1" name="Image 120">
                <a:extLst>
                  <a:ext uri="{FF2B5EF4-FFF2-40B4-BE49-F238E27FC236}">
                    <a16:creationId xmlns:a16="http://schemas.microsoft.com/office/drawing/2014/main" id="{608F26AA-6391-760A-3594-7F6C12C680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014203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2" name="Image 121">
                <a:extLst>
                  <a:ext uri="{FF2B5EF4-FFF2-40B4-BE49-F238E27FC236}">
                    <a16:creationId xmlns:a16="http://schemas.microsoft.com/office/drawing/2014/main" id="{30B58B05-C372-A46B-E944-F6D2CCD6B8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83857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3" name="Image 122">
                <a:extLst>
                  <a:ext uri="{FF2B5EF4-FFF2-40B4-BE49-F238E27FC236}">
                    <a16:creationId xmlns:a16="http://schemas.microsoft.com/office/drawing/2014/main" id="{8DFDE74B-C339-2979-9CA1-ABF2ADCA310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268781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4" name="Image 123">
                <a:extLst>
                  <a:ext uri="{FF2B5EF4-FFF2-40B4-BE49-F238E27FC236}">
                    <a16:creationId xmlns:a16="http://schemas.microsoft.com/office/drawing/2014/main" id="{CB4CA42D-C530-6F90-D46F-996A43E9B2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3525654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5" name="Image 124">
                <a:extLst>
                  <a:ext uri="{FF2B5EF4-FFF2-40B4-BE49-F238E27FC236}">
                    <a16:creationId xmlns:a16="http://schemas.microsoft.com/office/drawing/2014/main" id="{C61E22DA-5D20-28E4-9C76-B0C50C6D6F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4365369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6" name="Image 125">
                <a:extLst>
                  <a:ext uri="{FF2B5EF4-FFF2-40B4-BE49-F238E27FC236}">
                    <a16:creationId xmlns:a16="http://schemas.microsoft.com/office/drawing/2014/main" id="{4C3A15D1-2B8F-D3CA-5022-EC78AE13330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5189742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7" name="Image 126">
                <a:extLst>
                  <a:ext uri="{FF2B5EF4-FFF2-40B4-BE49-F238E27FC236}">
                    <a16:creationId xmlns:a16="http://schemas.microsoft.com/office/drawing/2014/main" id="{229FC32B-CCA0-8A78-DEFD-05B1462AB57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6038982"/>
                <a:ext cx="209599" cy="209599"/>
              </a:xfrm>
              <a:prstGeom prst="rect">
                <a:avLst/>
              </a:prstGeom>
            </p:spPr>
          </p:pic>
        </p:grpSp>
        <p:grpSp>
          <p:nvGrpSpPr>
            <p:cNvPr id="129" name="Groupe 128">
              <a:extLst>
                <a:ext uri="{FF2B5EF4-FFF2-40B4-BE49-F238E27FC236}">
                  <a16:creationId xmlns:a16="http://schemas.microsoft.com/office/drawing/2014/main" id="{2DB2ED61-49CA-9DF1-0967-6F5843AD3CA8}"/>
                </a:ext>
              </a:extLst>
            </p:cNvPr>
            <p:cNvGrpSpPr/>
            <p:nvPr/>
          </p:nvGrpSpPr>
          <p:grpSpPr>
            <a:xfrm>
              <a:off x="9555378" y="174488"/>
              <a:ext cx="209599" cy="6074093"/>
              <a:chOff x="7097773" y="174488"/>
              <a:chExt cx="209599" cy="6074093"/>
            </a:xfrm>
          </p:grpSpPr>
          <p:pic>
            <p:nvPicPr>
              <p:cNvPr id="130" name="Image 129">
                <a:extLst>
                  <a:ext uri="{FF2B5EF4-FFF2-40B4-BE49-F238E27FC236}">
                    <a16:creationId xmlns:a16="http://schemas.microsoft.com/office/drawing/2014/main" id="{638E0FAE-7A7F-6C23-C560-8E7E10379E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74488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1" name="Image 130">
                <a:extLst>
                  <a:ext uri="{FF2B5EF4-FFF2-40B4-BE49-F238E27FC236}">
                    <a16:creationId xmlns:a16="http://schemas.microsoft.com/office/drawing/2014/main" id="{A25B9314-9CCE-C2BA-38B4-9DA6FC4E2B3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014203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2" name="Image 131">
                <a:extLst>
                  <a:ext uri="{FF2B5EF4-FFF2-40B4-BE49-F238E27FC236}">
                    <a16:creationId xmlns:a16="http://schemas.microsoft.com/office/drawing/2014/main" id="{74B87E50-CC62-C47F-61C3-F76589C90C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83857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3" name="Image 132">
                <a:extLst>
                  <a:ext uri="{FF2B5EF4-FFF2-40B4-BE49-F238E27FC236}">
                    <a16:creationId xmlns:a16="http://schemas.microsoft.com/office/drawing/2014/main" id="{B4766410-2B3D-9B66-0343-F982F0B49A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268781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4" name="Image 133">
                <a:extLst>
                  <a:ext uri="{FF2B5EF4-FFF2-40B4-BE49-F238E27FC236}">
                    <a16:creationId xmlns:a16="http://schemas.microsoft.com/office/drawing/2014/main" id="{BBF3B79F-F6CE-7850-C22E-365EED527C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3525654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5" name="Image 134">
                <a:extLst>
                  <a:ext uri="{FF2B5EF4-FFF2-40B4-BE49-F238E27FC236}">
                    <a16:creationId xmlns:a16="http://schemas.microsoft.com/office/drawing/2014/main" id="{4003C3DA-B7A4-F680-2213-B46F1D8AC1D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4365369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6" name="Image 135">
                <a:extLst>
                  <a:ext uri="{FF2B5EF4-FFF2-40B4-BE49-F238E27FC236}">
                    <a16:creationId xmlns:a16="http://schemas.microsoft.com/office/drawing/2014/main" id="{21D8B7E7-8DAC-B1A6-6DA7-57C45D503A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5189742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7" name="Image 136">
                <a:extLst>
                  <a:ext uri="{FF2B5EF4-FFF2-40B4-BE49-F238E27FC236}">
                    <a16:creationId xmlns:a16="http://schemas.microsoft.com/office/drawing/2014/main" id="{97B7FCF0-E732-F2C2-7A61-391ECD16B68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6038982"/>
                <a:ext cx="209599" cy="209599"/>
              </a:xfrm>
              <a:prstGeom prst="rect">
                <a:avLst/>
              </a:prstGeom>
            </p:spPr>
          </p:pic>
        </p:grpSp>
        <p:grpSp>
          <p:nvGrpSpPr>
            <p:cNvPr id="138" name="Groupe 137">
              <a:extLst>
                <a:ext uri="{FF2B5EF4-FFF2-40B4-BE49-F238E27FC236}">
                  <a16:creationId xmlns:a16="http://schemas.microsoft.com/office/drawing/2014/main" id="{502A7742-B51B-147A-3237-0C7109DCFA22}"/>
                </a:ext>
              </a:extLst>
            </p:cNvPr>
            <p:cNvGrpSpPr/>
            <p:nvPr/>
          </p:nvGrpSpPr>
          <p:grpSpPr>
            <a:xfrm>
              <a:off x="2164917" y="174488"/>
              <a:ext cx="209599" cy="6074093"/>
              <a:chOff x="7097773" y="174488"/>
              <a:chExt cx="209599" cy="6074093"/>
            </a:xfrm>
          </p:grpSpPr>
          <p:pic>
            <p:nvPicPr>
              <p:cNvPr id="139" name="Image 138">
                <a:extLst>
                  <a:ext uri="{FF2B5EF4-FFF2-40B4-BE49-F238E27FC236}">
                    <a16:creationId xmlns:a16="http://schemas.microsoft.com/office/drawing/2014/main" id="{9DF2D150-6E3F-EDF7-EC1F-87911F9D21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74488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0" name="Image 139">
                <a:extLst>
                  <a:ext uri="{FF2B5EF4-FFF2-40B4-BE49-F238E27FC236}">
                    <a16:creationId xmlns:a16="http://schemas.microsoft.com/office/drawing/2014/main" id="{2913EEDC-6517-E50F-C00A-1DCFC2427D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014203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1" name="Image 140">
                <a:extLst>
                  <a:ext uri="{FF2B5EF4-FFF2-40B4-BE49-F238E27FC236}">
                    <a16:creationId xmlns:a16="http://schemas.microsoft.com/office/drawing/2014/main" id="{315861D0-4315-8502-6F17-93A779CCB1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83857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2" name="Image 141">
                <a:extLst>
                  <a:ext uri="{FF2B5EF4-FFF2-40B4-BE49-F238E27FC236}">
                    <a16:creationId xmlns:a16="http://schemas.microsoft.com/office/drawing/2014/main" id="{E3886E86-F726-1524-327D-9B8D6226394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268781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3" name="Image 142">
                <a:extLst>
                  <a:ext uri="{FF2B5EF4-FFF2-40B4-BE49-F238E27FC236}">
                    <a16:creationId xmlns:a16="http://schemas.microsoft.com/office/drawing/2014/main" id="{44029D18-D4DE-0885-5BF7-A4387015C9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3525654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4" name="Image 143">
                <a:extLst>
                  <a:ext uri="{FF2B5EF4-FFF2-40B4-BE49-F238E27FC236}">
                    <a16:creationId xmlns:a16="http://schemas.microsoft.com/office/drawing/2014/main" id="{AA60BC42-5A7C-45DC-89A7-9667D829D30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4365369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5" name="Image 144">
                <a:extLst>
                  <a:ext uri="{FF2B5EF4-FFF2-40B4-BE49-F238E27FC236}">
                    <a16:creationId xmlns:a16="http://schemas.microsoft.com/office/drawing/2014/main" id="{EC6C133D-4262-EC79-06C4-78D59D456A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5189742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6" name="Image 145">
                <a:extLst>
                  <a:ext uri="{FF2B5EF4-FFF2-40B4-BE49-F238E27FC236}">
                    <a16:creationId xmlns:a16="http://schemas.microsoft.com/office/drawing/2014/main" id="{2D9E1A13-3172-EABA-DAC3-71CD708099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6038982"/>
                <a:ext cx="209599" cy="209599"/>
              </a:xfrm>
              <a:prstGeom prst="rect">
                <a:avLst/>
              </a:prstGeom>
            </p:spPr>
          </p:pic>
        </p:grpSp>
        <p:grpSp>
          <p:nvGrpSpPr>
            <p:cNvPr id="147" name="Groupe 146">
              <a:extLst>
                <a:ext uri="{FF2B5EF4-FFF2-40B4-BE49-F238E27FC236}">
                  <a16:creationId xmlns:a16="http://schemas.microsoft.com/office/drawing/2014/main" id="{C72E7DEE-9407-4B69-B90D-525921C739B0}"/>
                </a:ext>
              </a:extLst>
            </p:cNvPr>
            <p:cNvGrpSpPr/>
            <p:nvPr/>
          </p:nvGrpSpPr>
          <p:grpSpPr>
            <a:xfrm>
              <a:off x="4622522" y="174488"/>
              <a:ext cx="209599" cy="6074093"/>
              <a:chOff x="7097773" y="174488"/>
              <a:chExt cx="209599" cy="6074093"/>
            </a:xfrm>
          </p:grpSpPr>
          <p:pic>
            <p:nvPicPr>
              <p:cNvPr id="148" name="Image 147">
                <a:extLst>
                  <a:ext uri="{FF2B5EF4-FFF2-40B4-BE49-F238E27FC236}">
                    <a16:creationId xmlns:a16="http://schemas.microsoft.com/office/drawing/2014/main" id="{384730DA-7609-4389-9A95-589CCEE9E5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74488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9" name="Image 148">
                <a:extLst>
                  <a:ext uri="{FF2B5EF4-FFF2-40B4-BE49-F238E27FC236}">
                    <a16:creationId xmlns:a16="http://schemas.microsoft.com/office/drawing/2014/main" id="{79C12D41-7915-CBFF-49B4-849C9FE4BB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014203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0" name="Image 149">
                <a:extLst>
                  <a:ext uri="{FF2B5EF4-FFF2-40B4-BE49-F238E27FC236}">
                    <a16:creationId xmlns:a16="http://schemas.microsoft.com/office/drawing/2014/main" id="{C003FE71-56E2-BE35-9C75-52C7B75E660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83857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1" name="Image 150">
                <a:extLst>
                  <a:ext uri="{FF2B5EF4-FFF2-40B4-BE49-F238E27FC236}">
                    <a16:creationId xmlns:a16="http://schemas.microsoft.com/office/drawing/2014/main" id="{239482A9-3F55-BE40-7767-57FB81A216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268781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2" name="Image 151">
                <a:extLst>
                  <a:ext uri="{FF2B5EF4-FFF2-40B4-BE49-F238E27FC236}">
                    <a16:creationId xmlns:a16="http://schemas.microsoft.com/office/drawing/2014/main" id="{9268FBCC-5323-8D5F-5B20-7513E53734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3525654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3" name="Image 152">
                <a:extLst>
                  <a:ext uri="{FF2B5EF4-FFF2-40B4-BE49-F238E27FC236}">
                    <a16:creationId xmlns:a16="http://schemas.microsoft.com/office/drawing/2014/main" id="{EB5D6AC1-57B5-C42F-DCDE-0476E91E16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4365369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4" name="Image 153">
                <a:extLst>
                  <a:ext uri="{FF2B5EF4-FFF2-40B4-BE49-F238E27FC236}">
                    <a16:creationId xmlns:a16="http://schemas.microsoft.com/office/drawing/2014/main" id="{155D1213-AF64-D789-0A83-940A9423BBD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5189742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5" name="Image 154">
                <a:extLst>
                  <a:ext uri="{FF2B5EF4-FFF2-40B4-BE49-F238E27FC236}">
                    <a16:creationId xmlns:a16="http://schemas.microsoft.com/office/drawing/2014/main" id="{344229DB-9239-E46B-F712-B6175D2E89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6038982"/>
                <a:ext cx="209599" cy="209599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7980165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Fond hexagonal dégradé moderne rond couleur orange abstraite">
            <a:extLst>
              <a:ext uri="{FF2B5EF4-FFF2-40B4-BE49-F238E27FC236}">
                <a16:creationId xmlns:a16="http://schemas.microsoft.com/office/drawing/2014/main" id="{234A60C9-F824-245D-9EC8-75DFEE6589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1293"/>
            <a:ext cx="9906001" cy="6846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4" name="Groupe 43">
            <a:extLst>
              <a:ext uri="{FF2B5EF4-FFF2-40B4-BE49-F238E27FC236}">
                <a16:creationId xmlns:a16="http://schemas.microsoft.com/office/drawing/2014/main" id="{3D6CFFB7-A34F-E234-5E42-87B7A2F20F13}"/>
              </a:ext>
            </a:extLst>
          </p:cNvPr>
          <p:cNvGrpSpPr/>
          <p:nvPr/>
        </p:nvGrpSpPr>
        <p:grpSpPr>
          <a:xfrm>
            <a:off x="131720" y="132559"/>
            <a:ext cx="9649589" cy="6550953"/>
            <a:chOff x="369676" y="243395"/>
            <a:chExt cx="9166647" cy="7647478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D8F8D994-EA2A-0C78-002F-05D93F05E7AD}"/>
                </a:ext>
              </a:extLst>
            </p:cNvPr>
            <p:cNvGrpSpPr/>
            <p:nvPr/>
          </p:nvGrpSpPr>
          <p:grpSpPr>
            <a:xfrm>
              <a:off x="369676" y="243395"/>
              <a:ext cx="9166647" cy="1812940"/>
              <a:chOff x="284581" y="243395"/>
              <a:chExt cx="9166647" cy="1812940"/>
            </a:xfrm>
          </p:grpSpPr>
          <p:grpSp>
            <p:nvGrpSpPr>
              <p:cNvPr id="3" name="Groupe 2">
                <a:extLst>
                  <a:ext uri="{FF2B5EF4-FFF2-40B4-BE49-F238E27FC236}">
                    <a16:creationId xmlns:a16="http://schemas.microsoft.com/office/drawing/2014/main" id="{AD4BD857-F080-D4D3-F38E-B55F1C73C4D4}"/>
                  </a:ext>
                </a:extLst>
              </p:cNvPr>
              <p:cNvGrpSpPr/>
              <p:nvPr/>
            </p:nvGrpSpPr>
            <p:grpSpPr>
              <a:xfrm>
                <a:off x="284581" y="243395"/>
                <a:ext cx="6836656" cy="1812940"/>
                <a:chOff x="284580" y="243395"/>
                <a:chExt cx="9295476" cy="6173263"/>
              </a:xfrm>
            </p:grpSpPr>
            <p:sp>
              <p:nvSpPr>
                <p:cNvPr id="10" name="Rectangle : coins arrondis 9">
                  <a:extLst>
                    <a:ext uri="{FF2B5EF4-FFF2-40B4-BE49-F238E27FC236}">
                      <a16:creationId xmlns:a16="http://schemas.microsoft.com/office/drawing/2014/main" id="{F5554F7F-0550-DC80-074B-5ED3E1CF0D77}"/>
                    </a:ext>
                  </a:extLst>
                </p:cNvPr>
                <p:cNvSpPr/>
                <p:nvPr/>
              </p:nvSpPr>
              <p:spPr>
                <a:xfrm>
                  <a:off x="284580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zoo</a:t>
                  </a:r>
                </a:p>
              </p:txBody>
            </p:sp>
            <p:sp>
              <p:nvSpPr>
                <p:cNvPr id="84" name="Rectangle : coins arrondis 83">
                  <a:extLst>
                    <a:ext uri="{FF2B5EF4-FFF2-40B4-BE49-F238E27FC236}">
                      <a16:creationId xmlns:a16="http://schemas.microsoft.com/office/drawing/2014/main" id="{96B8893E-8C40-0E1F-3ADA-452225AA9141}"/>
                    </a:ext>
                  </a:extLst>
                </p:cNvPr>
                <p:cNvSpPr/>
                <p:nvPr/>
              </p:nvSpPr>
              <p:spPr>
                <a:xfrm>
                  <a:off x="3460078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quinze</a:t>
                  </a:r>
                </a:p>
              </p:txBody>
            </p:sp>
            <p:sp>
              <p:nvSpPr>
                <p:cNvPr id="95" name="Rectangle : coins arrondis 94">
                  <a:extLst>
                    <a:ext uri="{FF2B5EF4-FFF2-40B4-BE49-F238E27FC236}">
                      <a16:creationId xmlns:a16="http://schemas.microsoft.com/office/drawing/2014/main" id="{3A49B013-6406-3AAF-1936-407DF80D2D35}"/>
                    </a:ext>
                  </a:extLst>
                </p:cNvPr>
                <p:cNvSpPr/>
                <p:nvPr/>
              </p:nvSpPr>
              <p:spPr>
                <a:xfrm>
                  <a:off x="6628056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visite</a:t>
                  </a:r>
                </a:p>
              </p:txBody>
            </p:sp>
            <p:sp>
              <p:nvSpPr>
                <p:cNvPr id="101" name="Rectangle : coins arrondis 100">
                  <a:extLst>
                    <a:ext uri="{FF2B5EF4-FFF2-40B4-BE49-F238E27FC236}">
                      <a16:creationId xmlns:a16="http://schemas.microsoft.com/office/drawing/2014/main" id="{C1AC2E81-4ADF-CD56-2E6E-EC904D3C31A2}"/>
                    </a:ext>
                  </a:extLst>
                </p:cNvPr>
                <p:cNvSpPr/>
                <p:nvPr/>
              </p:nvSpPr>
              <p:spPr>
                <a:xfrm>
                  <a:off x="3460078" y="3554602"/>
                  <a:ext cx="2952000" cy="2862056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seize</a:t>
                  </a:r>
                </a:p>
              </p:txBody>
            </p:sp>
            <p:sp>
              <p:nvSpPr>
                <p:cNvPr id="107" name="Rectangle : coins arrondis 106">
                  <a:extLst>
                    <a:ext uri="{FF2B5EF4-FFF2-40B4-BE49-F238E27FC236}">
                      <a16:creationId xmlns:a16="http://schemas.microsoft.com/office/drawing/2014/main" id="{088CC6BE-DCA5-B310-FA9F-E2E52B05E05D}"/>
                    </a:ext>
                  </a:extLst>
                </p:cNvPr>
                <p:cNvSpPr/>
                <p:nvPr/>
              </p:nvSpPr>
              <p:spPr>
                <a:xfrm>
                  <a:off x="6628056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visage</a:t>
                  </a:r>
                </a:p>
              </p:txBody>
            </p:sp>
            <p:sp>
              <p:nvSpPr>
                <p:cNvPr id="113" name="Rectangle : coins arrondis 112">
                  <a:extLst>
                    <a:ext uri="{FF2B5EF4-FFF2-40B4-BE49-F238E27FC236}">
                      <a16:creationId xmlns:a16="http://schemas.microsoft.com/office/drawing/2014/main" id="{74353842-E46E-9240-3CED-F3F73456A63C}"/>
                    </a:ext>
                  </a:extLst>
                </p:cNvPr>
                <p:cNvSpPr/>
                <p:nvPr/>
              </p:nvSpPr>
              <p:spPr>
                <a:xfrm>
                  <a:off x="284580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zut</a:t>
                  </a:r>
                </a:p>
              </p:txBody>
            </p:sp>
          </p:grpSp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8AC43D6-F7F4-FD97-DE53-2F99AAB13568}"/>
                  </a:ext>
                </a:extLst>
              </p:cNvPr>
              <p:cNvSpPr/>
              <p:nvPr/>
            </p:nvSpPr>
            <p:spPr>
              <a:xfrm>
                <a:off x="7280085" y="243395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1920A05B-BC6B-E5D2-CB2F-E432A831D06F}"/>
                  </a:ext>
                </a:extLst>
              </p:cNvPr>
              <p:cNvSpPr/>
              <p:nvPr/>
            </p:nvSpPr>
            <p:spPr>
              <a:xfrm>
                <a:off x="7280085" y="1215818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</p:grpSp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0CA3527D-69E1-91C2-C6AE-6213D2A9F7BC}"/>
                </a:ext>
              </a:extLst>
            </p:cNvPr>
            <p:cNvGrpSpPr/>
            <p:nvPr/>
          </p:nvGrpSpPr>
          <p:grpSpPr>
            <a:xfrm>
              <a:off x="369676" y="2188241"/>
              <a:ext cx="9166647" cy="1812940"/>
              <a:chOff x="284581" y="243395"/>
              <a:chExt cx="9166647" cy="1812940"/>
            </a:xfrm>
          </p:grpSpPr>
          <p:grpSp>
            <p:nvGrpSpPr>
              <p:cNvPr id="14" name="Groupe 13">
                <a:extLst>
                  <a:ext uri="{FF2B5EF4-FFF2-40B4-BE49-F238E27FC236}">
                    <a16:creationId xmlns:a16="http://schemas.microsoft.com/office/drawing/2014/main" id="{CD4D8C0F-902A-7F99-D56B-88B5FB5DBCAF}"/>
                  </a:ext>
                </a:extLst>
              </p:cNvPr>
              <p:cNvGrpSpPr/>
              <p:nvPr/>
            </p:nvGrpSpPr>
            <p:grpSpPr>
              <a:xfrm>
                <a:off x="284581" y="243395"/>
                <a:ext cx="6836656" cy="1812940"/>
                <a:chOff x="284580" y="243395"/>
                <a:chExt cx="9295476" cy="6173263"/>
              </a:xfrm>
            </p:grpSpPr>
            <p:sp>
              <p:nvSpPr>
                <p:cNvPr id="17" name="Rectangle : coins arrondis 16">
                  <a:extLst>
                    <a:ext uri="{FF2B5EF4-FFF2-40B4-BE49-F238E27FC236}">
                      <a16:creationId xmlns:a16="http://schemas.microsoft.com/office/drawing/2014/main" id="{B17BB40D-6431-3AC9-508B-1BB74B6C2CB9}"/>
                    </a:ext>
                  </a:extLst>
                </p:cNvPr>
                <p:cNvSpPr/>
                <p:nvPr/>
              </p:nvSpPr>
              <p:spPr>
                <a:xfrm>
                  <a:off x="284580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zéro</a:t>
                  </a: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F04EAD59-3266-6B73-0F8D-6B0F1B11BFF6}"/>
                    </a:ext>
                  </a:extLst>
                </p:cNvPr>
                <p:cNvSpPr/>
                <p:nvPr/>
              </p:nvSpPr>
              <p:spPr>
                <a:xfrm>
                  <a:off x="3460078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maison</a:t>
                  </a:r>
                </a:p>
              </p:txBody>
            </p:sp>
            <p:sp>
              <p:nvSpPr>
                <p:cNvPr id="19" name="Rectangle : coins arrondis 18">
                  <a:extLst>
                    <a:ext uri="{FF2B5EF4-FFF2-40B4-BE49-F238E27FC236}">
                      <a16:creationId xmlns:a16="http://schemas.microsoft.com/office/drawing/2014/main" id="{571CA956-2C94-350A-AB59-7558BE0FED9F}"/>
                    </a:ext>
                  </a:extLst>
                </p:cNvPr>
                <p:cNvSpPr/>
                <p:nvPr/>
              </p:nvSpPr>
              <p:spPr>
                <a:xfrm>
                  <a:off x="6628056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cuisine</a:t>
                  </a:r>
                </a:p>
              </p:txBody>
            </p:sp>
            <p:sp>
              <p:nvSpPr>
                <p:cNvPr id="20" name="Rectangle : coins arrondis 19">
                  <a:extLst>
                    <a:ext uri="{FF2B5EF4-FFF2-40B4-BE49-F238E27FC236}">
                      <a16:creationId xmlns:a16="http://schemas.microsoft.com/office/drawing/2014/main" id="{ED101E0A-7910-2801-6833-CDBAF768674E}"/>
                    </a:ext>
                  </a:extLst>
                </p:cNvPr>
                <p:cNvSpPr/>
                <p:nvPr/>
              </p:nvSpPr>
              <p:spPr>
                <a:xfrm>
                  <a:off x="3460078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saison</a:t>
                  </a:r>
                </a:p>
              </p:txBody>
            </p:sp>
            <p:sp>
              <p:nvSpPr>
                <p:cNvPr id="21" name="Rectangle : coins arrondis 20">
                  <a:extLst>
                    <a:ext uri="{FF2B5EF4-FFF2-40B4-BE49-F238E27FC236}">
                      <a16:creationId xmlns:a16="http://schemas.microsoft.com/office/drawing/2014/main" id="{567121D7-F736-8FD4-C426-DFB9ADFE56C3}"/>
                    </a:ext>
                  </a:extLst>
                </p:cNvPr>
                <p:cNvSpPr/>
                <p:nvPr/>
              </p:nvSpPr>
              <p:spPr>
                <a:xfrm>
                  <a:off x="6628056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rose</a:t>
                  </a:r>
                </a:p>
              </p:txBody>
            </p:sp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EB83F3F-22CE-DF53-9336-502F0432FF0B}"/>
                    </a:ext>
                  </a:extLst>
                </p:cNvPr>
                <p:cNvSpPr/>
                <p:nvPr/>
              </p:nvSpPr>
              <p:spPr>
                <a:xfrm>
                  <a:off x="284580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zèbre</a:t>
                  </a:r>
                </a:p>
              </p:txBody>
            </p:sp>
          </p:grp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3E094993-D292-F7B3-B3D1-37A56437A6BB}"/>
                  </a:ext>
                </a:extLst>
              </p:cNvPr>
              <p:cNvSpPr/>
              <p:nvPr/>
            </p:nvSpPr>
            <p:spPr>
              <a:xfrm>
                <a:off x="7280085" y="243395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51E3CBFE-477D-5375-2756-D6429C74E65B}"/>
                  </a:ext>
                </a:extLst>
              </p:cNvPr>
              <p:cNvSpPr/>
              <p:nvPr/>
            </p:nvSpPr>
            <p:spPr>
              <a:xfrm>
                <a:off x="7280085" y="1215818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</p:grpSp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BFC4C87F-1D57-E7E5-AD3A-680D1D754168}"/>
                </a:ext>
              </a:extLst>
            </p:cNvPr>
            <p:cNvGrpSpPr/>
            <p:nvPr/>
          </p:nvGrpSpPr>
          <p:grpSpPr>
            <a:xfrm>
              <a:off x="369676" y="4133087"/>
              <a:ext cx="9166647" cy="1812940"/>
              <a:chOff x="284581" y="243395"/>
              <a:chExt cx="9166647" cy="1812940"/>
            </a:xfrm>
          </p:grpSpPr>
          <p:grpSp>
            <p:nvGrpSpPr>
              <p:cNvPr id="25" name="Groupe 24">
                <a:extLst>
                  <a:ext uri="{FF2B5EF4-FFF2-40B4-BE49-F238E27FC236}">
                    <a16:creationId xmlns:a16="http://schemas.microsoft.com/office/drawing/2014/main" id="{659CB31A-E82A-71A8-81DF-F0E509CCF3D1}"/>
                  </a:ext>
                </a:extLst>
              </p:cNvPr>
              <p:cNvGrpSpPr/>
              <p:nvPr/>
            </p:nvGrpSpPr>
            <p:grpSpPr>
              <a:xfrm>
                <a:off x="284581" y="243395"/>
                <a:ext cx="6836656" cy="1812940"/>
                <a:chOff x="284580" y="243395"/>
                <a:chExt cx="9295476" cy="6173263"/>
              </a:xfrm>
            </p:grpSpPr>
            <p:sp>
              <p:nvSpPr>
                <p:cNvPr id="28" name="Rectangle : coins arrondis 27">
                  <a:extLst>
                    <a:ext uri="{FF2B5EF4-FFF2-40B4-BE49-F238E27FC236}">
                      <a16:creationId xmlns:a16="http://schemas.microsoft.com/office/drawing/2014/main" id="{B34C1E25-2724-2675-EDAC-17C73528AEB5}"/>
                    </a:ext>
                  </a:extLst>
                </p:cNvPr>
                <p:cNvSpPr/>
                <p:nvPr/>
              </p:nvSpPr>
              <p:spPr>
                <a:xfrm>
                  <a:off x="284580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onze</a:t>
                  </a:r>
                </a:p>
              </p:txBody>
            </p:sp>
            <p:sp>
              <p:nvSpPr>
                <p:cNvPr id="29" name="Rectangle : coins arrondis 28">
                  <a:extLst>
                    <a:ext uri="{FF2B5EF4-FFF2-40B4-BE49-F238E27FC236}">
                      <a16:creationId xmlns:a16="http://schemas.microsoft.com/office/drawing/2014/main" id="{E73C13AB-38DD-DFE8-DE62-D3F53A794B52}"/>
                    </a:ext>
                  </a:extLst>
                </p:cNvPr>
                <p:cNvSpPr/>
                <p:nvPr/>
              </p:nvSpPr>
              <p:spPr>
                <a:xfrm>
                  <a:off x="3460078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bisou</a:t>
                  </a:r>
                </a:p>
              </p:txBody>
            </p:sp>
            <p:sp>
              <p:nvSpPr>
                <p:cNvPr id="30" name="Rectangle : coins arrondis 29">
                  <a:extLst>
                    <a:ext uri="{FF2B5EF4-FFF2-40B4-BE49-F238E27FC236}">
                      <a16:creationId xmlns:a16="http://schemas.microsoft.com/office/drawing/2014/main" id="{4F90A02D-5906-2BA4-8551-853433BB008F}"/>
                    </a:ext>
                  </a:extLst>
                </p:cNvPr>
                <p:cNvSpPr/>
                <p:nvPr/>
              </p:nvSpPr>
              <p:spPr>
                <a:xfrm>
                  <a:off x="6628056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oiseau</a:t>
                  </a:r>
                </a:p>
              </p:txBody>
            </p:sp>
            <p:sp>
              <p:nvSpPr>
                <p:cNvPr id="31" name="Rectangle : coins arrondis 30">
                  <a:extLst>
                    <a:ext uri="{FF2B5EF4-FFF2-40B4-BE49-F238E27FC236}">
                      <a16:creationId xmlns:a16="http://schemas.microsoft.com/office/drawing/2014/main" id="{5112D111-3E23-393A-D436-7D9F310F4013}"/>
                    </a:ext>
                  </a:extLst>
                </p:cNvPr>
                <p:cNvSpPr/>
                <p:nvPr/>
              </p:nvSpPr>
              <p:spPr>
                <a:xfrm>
                  <a:off x="3460078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fusée</a:t>
                  </a:r>
                </a:p>
              </p:txBody>
            </p:sp>
            <p:sp>
              <p:nvSpPr>
                <p:cNvPr id="32" name="Rectangle : coins arrondis 31">
                  <a:extLst>
                    <a:ext uri="{FF2B5EF4-FFF2-40B4-BE49-F238E27FC236}">
                      <a16:creationId xmlns:a16="http://schemas.microsoft.com/office/drawing/2014/main" id="{DBAB8191-D2BA-3E5A-38DA-CBA810068301}"/>
                    </a:ext>
                  </a:extLst>
                </p:cNvPr>
                <p:cNvSpPr/>
                <p:nvPr/>
              </p:nvSpPr>
              <p:spPr>
                <a:xfrm>
                  <a:off x="6628056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invisible</a:t>
                  </a:r>
                </a:p>
              </p:txBody>
            </p:sp>
            <p:sp>
              <p:nvSpPr>
                <p:cNvPr id="33" name="Rectangle : coins arrondis 32">
                  <a:extLst>
                    <a:ext uri="{FF2B5EF4-FFF2-40B4-BE49-F238E27FC236}">
                      <a16:creationId xmlns:a16="http://schemas.microsoft.com/office/drawing/2014/main" id="{E14C4561-AEC7-FA00-CE8C-0B921448A761}"/>
                    </a:ext>
                  </a:extLst>
                </p:cNvPr>
                <p:cNvSpPr/>
                <p:nvPr/>
              </p:nvSpPr>
              <p:spPr>
                <a:xfrm>
                  <a:off x="284580" y="3554602"/>
                  <a:ext cx="2952000" cy="2862056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douze</a:t>
                  </a:r>
                </a:p>
              </p:txBody>
            </p:sp>
          </p:grp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5243CA6E-0D76-61E8-3E15-308644A42EB8}"/>
                  </a:ext>
                </a:extLst>
              </p:cNvPr>
              <p:cNvSpPr/>
              <p:nvPr/>
            </p:nvSpPr>
            <p:spPr>
              <a:xfrm>
                <a:off x="7280085" y="243395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77EB21B3-830E-4F5A-729D-A17DF4AEA618}"/>
                  </a:ext>
                </a:extLst>
              </p:cNvPr>
              <p:cNvSpPr/>
              <p:nvPr/>
            </p:nvSpPr>
            <p:spPr>
              <a:xfrm>
                <a:off x="7280085" y="1215818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</p:grpSp>
        <p:grpSp>
          <p:nvGrpSpPr>
            <p:cNvPr id="34" name="Groupe 33">
              <a:extLst>
                <a:ext uri="{FF2B5EF4-FFF2-40B4-BE49-F238E27FC236}">
                  <a16:creationId xmlns:a16="http://schemas.microsoft.com/office/drawing/2014/main" id="{146F9320-A316-88B0-B5FA-213A91CF8951}"/>
                </a:ext>
              </a:extLst>
            </p:cNvPr>
            <p:cNvGrpSpPr/>
            <p:nvPr/>
          </p:nvGrpSpPr>
          <p:grpSpPr>
            <a:xfrm>
              <a:off x="369676" y="6077933"/>
              <a:ext cx="9166647" cy="1812940"/>
              <a:chOff x="284581" y="243395"/>
              <a:chExt cx="9166647" cy="1812940"/>
            </a:xfrm>
          </p:grpSpPr>
          <p:grpSp>
            <p:nvGrpSpPr>
              <p:cNvPr id="35" name="Groupe 34">
                <a:extLst>
                  <a:ext uri="{FF2B5EF4-FFF2-40B4-BE49-F238E27FC236}">
                    <a16:creationId xmlns:a16="http://schemas.microsoft.com/office/drawing/2014/main" id="{3FE2B1A8-6AFD-A38A-92CE-1325323BC35D}"/>
                  </a:ext>
                </a:extLst>
              </p:cNvPr>
              <p:cNvGrpSpPr/>
              <p:nvPr/>
            </p:nvGrpSpPr>
            <p:grpSpPr>
              <a:xfrm>
                <a:off x="284581" y="243395"/>
                <a:ext cx="6836656" cy="1812940"/>
                <a:chOff x="284580" y="243395"/>
                <a:chExt cx="9295476" cy="6173263"/>
              </a:xfrm>
            </p:grpSpPr>
            <p:sp>
              <p:nvSpPr>
                <p:cNvPr id="38" name="Rectangle : coins arrondis 37">
                  <a:extLst>
                    <a:ext uri="{FF2B5EF4-FFF2-40B4-BE49-F238E27FC236}">
                      <a16:creationId xmlns:a16="http://schemas.microsoft.com/office/drawing/2014/main" id="{18EAD824-68E8-E82B-D6F9-F7C1D7A884DE}"/>
                    </a:ext>
                  </a:extLst>
                </p:cNvPr>
                <p:cNvSpPr/>
                <p:nvPr/>
              </p:nvSpPr>
              <p:spPr>
                <a:xfrm>
                  <a:off x="284580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treize</a:t>
                  </a:r>
                </a:p>
              </p:txBody>
            </p:sp>
            <p:sp>
              <p:nvSpPr>
                <p:cNvPr id="39" name="Rectangle : coins arrondis 38">
                  <a:extLst>
                    <a:ext uri="{FF2B5EF4-FFF2-40B4-BE49-F238E27FC236}">
                      <a16:creationId xmlns:a16="http://schemas.microsoft.com/office/drawing/2014/main" id="{42D97F02-EC40-43DE-C7F8-F451E1282492}"/>
                    </a:ext>
                  </a:extLst>
                </p:cNvPr>
                <p:cNvSpPr/>
                <p:nvPr/>
              </p:nvSpPr>
              <p:spPr>
                <a:xfrm>
                  <a:off x="3460078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église</a:t>
                  </a:r>
                </a:p>
              </p:txBody>
            </p:sp>
            <p:sp>
              <p:nvSpPr>
                <p:cNvPr id="40" name="Rectangle : coins arrondis 39">
                  <a:extLst>
                    <a:ext uri="{FF2B5EF4-FFF2-40B4-BE49-F238E27FC236}">
                      <a16:creationId xmlns:a16="http://schemas.microsoft.com/office/drawing/2014/main" id="{1F3C63B6-EA21-6B1F-0B6E-15625FDA820B}"/>
                    </a:ext>
                  </a:extLst>
                </p:cNvPr>
                <p:cNvSpPr/>
                <p:nvPr/>
              </p:nvSpPr>
              <p:spPr>
                <a:xfrm>
                  <a:off x="6628056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fraise</a:t>
                  </a:r>
                </a:p>
              </p:txBody>
            </p:sp>
            <p:sp>
              <p:nvSpPr>
                <p:cNvPr id="41" name="Rectangle : coins arrondis 40">
                  <a:extLst>
                    <a:ext uri="{FF2B5EF4-FFF2-40B4-BE49-F238E27FC236}">
                      <a16:creationId xmlns:a16="http://schemas.microsoft.com/office/drawing/2014/main" id="{95E7F77A-CDB6-ACB9-3858-7E7A7E50F27B}"/>
                    </a:ext>
                  </a:extLst>
                </p:cNvPr>
                <p:cNvSpPr/>
                <p:nvPr/>
              </p:nvSpPr>
              <p:spPr>
                <a:xfrm>
                  <a:off x="3460078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entreprise</a:t>
                  </a:r>
                </a:p>
              </p:txBody>
            </p:sp>
            <p:sp>
              <p:nvSpPr>
                <p:cNvPr id="42" name="Rectangle : coins arrondis 41">
                  <a:extLst>
                    <a:ext uri="{FF2B5EF4-FFF2-40B4-BE49-F238E27FC236}">
                      <a16:creationId xmlns:a16="http://schemas.microsoft.com/office/drawing/2014/main" id="{0B23CF76-AD54-E6A4-C745-E781B725B85A}"/>
                    </a:ext>
                  </a:extLst>
                </p:cNvPr>
                <p:cNvSpPr/>
                <p:nvPr/>
              </p:nvSpPr>
              <p:spPr>
                <a:xfrm>
                  <a:off x="6628056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vase</a:t>
                  </a:r>
                </a:p>
              </p:txBody>
            </p:sp>
            <p:sp>
              <p:nvSpPr>
                <p:cNvPr id="43" name="Rectangle : coins arrondis 42">
                  <a:extLst>
                    <a:ext uri="{FF2B5EF4-FFF2-40B4-BE49-F238E27FC236}">
                      <a16:creationId xmlns:a16="http://schemas.microsoft.com/office/drawing/2014/main" id="{EC9869E2-384B-93CB-4DDA-1943C273724F}"/>
                    </a:ext>
                  </a:extLst>
                </p:cNvPr>
                <p:cNvSpPr/>
                <p:nvPr/>
              </p:nvSpPr>
              <p:spPr>
                <a:xfrm>
                  <a:off x="284580" y="3554602"/>
                  <a:ext cx="2952000" cy="2862056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quatorze</a:t>
                  </a:r>
                </a:p>
              </p:txBody>
            </p:sp>
          </p:grpSp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A3C53FF4-AADB-F5DB-CCFD-D90CD104642C}"/>
                  </a:ext>
                </a:extLst>
              </p:cNvPr>
              <p:cNvSpPr/>
              <p:nvPr/>
            </p:nvSpPr>
            <p:spPr>
              <a:xfrm>
                <a:off x="7280085" y="243395"/>
                <a:ext cx="2171143" cy="840516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  <p:sp>
            <p:nvSpPr>
              <p:cNvPr id="37" name="Rectangle : coins arrondis 36">
                <a:extLst>
                  <a:ext uri="{FF2B5EF4-FFF2-40B4-BE49-F238E27FC236}">
                    <a16:creationId xmlns:a16="http://schemas.microsoft.com/office/drawing/2014/main" id="{44D8E050-87C5-7983-D7BA-874A1A9BB1F9}"/>
                  </a:ext>
                </a:extLst>
              </p:cNvPr>
              <p:cNvSpPr/>
              <p:nvPr/>
            </p:nvSpPr>
            <p:spPr>
              <a:xfrm>
                <a:off x="7280085" y="1215818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</p:grpSp>
      </p:grpSp>
      <p:grpSp>
        <p:nvGrpSpPr>
          <p:cNvPr id="157" name="Groupe 156">
            <a:extLst>
              <a:ext uri="{FF2B5EF4-FFF2-40B4-BE49-F238E27FC236}">
                <a16:creationId xmlns:a16="http://schemas.microsoft.com/office/drawing/2014/main" id="{2B5EE2A8-30BD-9151-9611-07AC4AC63050}"/>
              </a:ext>
            </a:extLst>
          </p:cNvPr>
          <p:cNvGrpSpPr/>
          <p:nvPr/>
        </p:nvGrpSpPr>
        <p:grpSpPr>
          <a:xfrm>
            <a:off x="2056917" y="606338"/>
            <a:ext cx="7784569" cy="6077174"/>
            <a:chOff x="2114973" y="606338"/>
            <a:chExt cx="7784569" cy="6077174"/>
          </a:xfrm>
        </p:grpSpPr>
        <p:grpSp>
          <p:nvGrpSpPr>
            <p:cNvPr id="86" name="Groupe 85">
              <a:extLst>
                <a:ext uri="{FF2B5EF4-FFF2-40B4-BE49-F238E27FC236}">
                  <a16:creationId xmlns:a16="http://schemas.microsoft.com/office/drawing/2014/main" id="{6DAB35C4-D6FF-A411-7B03-D2F58474E510}"/>
                </a:ext>
              </a:extLst>
            </p:cNvPr>
            <p:cNvGrpSpPr/>
            <p:nvPr/>
          </p:nvGrpSpPr>
          <p:grpSpPr>
            <a:xfrm>
              <a:off x="2114973" y="606338"/>
              <a:ext cx="421156" cy="6077174"/>
              <a:chOff x="2035990" y="606338"/>
              <a:chExt cx="421156" cy="6077174"/>
            </a:xfrm>
          </p:grpSpPr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57059AC7-9605-CC8F-E679-EEB86255944A}"/>
                  </a:ext>
                </a:extLst>
              </p:cNvPr>
              <p:cNvSpPr txBox="1"/>
              <p:nvPr/>
            </p:nvSpPr>
            <p:spPr>
              <a:xfrm>
                <a:off x="2038442" y="60633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D25</a:t>
                </a:r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2ABA1222-EE09-9B66-81DF-A74E8DEE177B}"/>
                  </a:ext>
                </a:extLst>
              </p:cNvPr>
              <p:cNvSpPr txBox="1"/>
              <p:nvPr/>
            </p:nvSpPr>
            <p:spPr>
              <a:xfrm>
                <a:off x="2038442" y="143904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D25</a:t>
                </a:r>
              </a:p>
            </p:txBody>
          </p:sp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0C277199-04B1-F421-410E-1155E7884198}"/>
                  </a:ext>
                </a:extLst>
              </p:cNvPr>
              <p:cNvSpPr txBox="1"/>
              <p:nvPr/>
            </p:nvSpPr>
            <p:spPr>
              <a:xfrm>
                <a:off x="2038442" y="228198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D25</a:t>
                </a:r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DC7D5D75-B0FE-AF43-FA00-965E6289DD1D}"/>
                  </a:ext>
                </a:extLst>
              </p:cNvPr>
              <p:cNvSpPr txBox="1"/>
              <p:nvPr/>
            </p:nvSpPr>
            <p:spPr>
              <a:xfrm>
                <a:off x="2038442" y="311469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D25</a:t>
                </a:r>
              </a:p>
            </p:txBody>
          </p:sp>
          <p:sp>
            <p:nvSpPr>
              <p:cNvPr id="81" name="ZoneTexte 80">
                <a:extLst>
                  <a:ext uri="{FF2B5EF4-FFF2-40B4-BE49-F238E27FC236}">
                    <a16:creationId xmlns:a16="http://schemas.microsoft.com/office/drawing/2014/main" id="{010AD3E1-FFB1-B0AE-AE57-462FC82D86CD}"/>
                  </a:ext>
                </a:extLst>
              </p:cNvPr>
              <p:cNvSpPr txBox="1"/>
              <p:nvPr/>
            </p:nvSpPr>
            <p:spPr>
              <a:xfrm>
                <a:off x="2035990" y="393802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D25</a:t>
                </a:r>
              </a:p>
            </p:txBody>
          </p:sp>
          <p:sp>
            <p:nvSpPr>
              <p:cNvPr id="82" name="ZoneTexte 81">
                <a:extLst>
                  <a:ext uri="{FF2B5EF4-FFF2-40B4-BE49-F238E27FC236}">
                    <a16:creationId xmlns:a16="http://schemas.microsoft.com/office/drawing/2014/main" id="{A3A1A35A-3A75-DD96-2CEC-2B0C9F64B025}"/>
                  </a:ext>
                </a:extLst>
              </p:cNvPr>
              <p:cNvSpPr txBox="1"/>
              <p:nvPr/>
            </p:nvSpPr>
            <p:spPr>
              <a:xfrm>
                <a:off x="2035990" y="4770732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D25</a:t>
                </a:r>
              </a:p>
            </p:txBody>
          </p:sp>
          <p:sp>
            <p:nvSpPr>
              <p:cNvPr id="83" name="ZoneTexte 82">
                <a:extLst>
                  <a:ext uri="{FF2B5EF4-FFF2-40B4-BE49-F238E27FC236}">
                    <a16:creationId xmlns:a16="http://schemas.microsoft.com/office/drawing/2014/main" id="{DB5E38BC-2D9E-3D95-3431-894DB7352C5D}"/>
                  </a:ext>
                </a:extLst>
              </p:cNvPr>
              <p:cNvSpPr txBox="1"/>
              <p:nvPr/>
            </p:nvSpPr>
            <p:spPr>
              <a:xfrm>
                <a:off x="2035990" y="5604584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D25</a:t>
                </a:r>
              </a:p>
            </p:txBody>
          </p:sp>
          <p:sp>
            <p:nvSpPr>
              <p:cNvPr id="85" name="ZoneTexte 84">
                <a:extLst>
                  <a:ext uri="{FF2B5EF4-FFF2-40B4-BE49-F238E27FC236}">
                    <a16:creationId xmlns:a16="http://schemas.microsoft.com/office/drawing/2014/main" id="{7BA7BB0A-59F6-704E-2611-8E4CA7A11B06}"/>
                  </a:ext>
                </a:extLst>
              </p:cNvPr>
              <p:cNvSpPr txBox="1"/>
              <p:nvPr/>
            </p:nvSpPr>
            <p:spPr>
              <a:xfrm>
                <a:off x="2035990" y="6437291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D25</a:t>
                </a:r>
              </a:p>
            </p:txBody>
          </p:sp>
        </p:grpSp>
        <p:grpSp>
          <p:nvGrpSpPr>
            <p:cNvPr id="87" name="Groupe 86">
              <a:extLst>
                <a:ext uri="{FF2B5EF4-FFF2-40B4-BE49-F238E27FC236}">
                  <a16:creationId xmlns:a16="http://schemas.microsoft.com/office/drawing/2014/main" id="{6D3A6963-EB5E-9A66-AB43-B06E77103985}"/>
                </a:ext>
              </a:extLst>
            </p:cNvPr>
            <p:cNvGrpSpPr/>
            <p:nvPr/>
          </p:nvGrpSpPr>
          <p:grpSpPr>
            <a:xfrm>
              <a:off x="4573640" y="606338"/>
              <a:ext cx="421156" cy="6077174"/>
              <a:chOff x="2035990" y="606338"/>
              <a:chExt cx="421156" cy="6077174"/>
            </a:xfrm>
          </p:grpSpPr>
          <p:sp>
            <p:nvSpPr>
              <p:cNvPr id="88" name="ZoneTexte 87">
                <a:extLst>
                  <a:ext uri="{FF2B5EF4-FFF2-40B4-BE49-F238E27FC236}">
                    <a16:creationId xmlns:a16="http://schemas.microsoft.com/office/drawing/2014/main" id="{43047905-F1E4-A859-CDF9-4FB784FA4980}"/>
                  </a:ext>
                </a:extLst>
              </p:cNvPr>
              <p:cNvSpPr txBox="1"/>
              <p:nvPr/>
            </p:nvSpPr>
            <p:spPr>
              <a:xfrm>
                <a:off x="2038442" y="60633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D25</a:t>
                </a:r>
              </a:p>
            </p:txBody>
          </p:sp>
          <p:sp>
            <p:nvSpPr>
              <p:cNvPr id="89" name="ZoneTexte 88">
                <a:extLst>
                  <a:ext uri="{FF2B5EF4-FFF2-40B4-BE49-F238E27FC236}">
                    <a16:creationId xmlns:a16="http://schemas.microsoft.com/office/drawing/2014/main" id="{6B10D0BB-5804-2108-53E2-CB8BD7656E22}"/>
                  </a:ext>
                </a:extLst>
              </p:cNvPr>
              <p:cNvSpPr txBox="1"/>
              <p:nvPr/>
            </p:nvSpPr>
            <p:spPr>
              <a:xfrm>
                <a:off x="2038442" y="143904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D25</a:t>
                </a:r>
              </a:p>
            </p:txBody>
          </p:sp>
          <p:sp>
            <p:nvSpPr>
              <p:cNvPr id="90" name="ZoneTexte 89">
                <a:extLst>
                  <a:ext uri="{FF2B5EF4-FFF2-40B4-BE49-F238E27FC236}">
                    <a16:creationId xmlns:a16="http://schemas.microsoft.com/office/drawing/2014/main" id="{CD5EC8E2-C249-1B8E-6E2A-956E5CF9FB69}"/>
                  </a:ext>
                </a:extLst>
              </p:cNvPr>
              <p:cNvSpPr txBox="1"/>
              <p:nvPr/>
            </p:nvSpPr>
            <p:spPr>
              <a:xfrm>
                <a:off x="2038442" y="228198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D25</a:t>
                </a:r>
              </a:p>
            </p:txBody>
          </p:sp>
          <p:sp>
            <p:nvSpPr>
              <p:cNvPr id="91" name="ZoneTexte 90">
                <a:extLst>
                  <a:ext uri="{FF2B5EF4-FFF2-40B4-BE49-F238E27FC236}">
                    <a16:creationId xmlns:a16="http://schemas.microsoft.com/office/drawing/2014/main" id="{DADC77D7-1D98-C768-EA9A-20C8F16AA362}"/>
                  </a:ext>
                </a:extLst>
              </p:cNvPr>
              <p:cNvSpPr txBox="1"/>
              <p:nvPr/>
            </p:nvSpPr>
            <p:spPr>
              <a:xfrm>
                <a:off x="2038442" y="311469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D25</a:t>
                </a:r>
              </a:p>
            </p:txBody>
          </p:sp>
          <p:sp>
            <p:nvSpPr>
              <p:cNvPr id="92" name="ZoneTexte 91">
                <a:extLst>
                  <a:ext uri="{FF2B5EF4-FFF2-40B4-BE49-F238E27FC236}">
                    <a16:creationId xmlns:a16="http://schemas.microsoft.com/office/drawing/2014/main" id="{A13CE625-5915-0899-D97C-255BABE1A4EC}"/>
                  </a:ext>
                </a:extLst>
              </p:cNvPr>
              <p:cNvSpPr txBox="1"/>
              <p:nvPr/>
            </p:nvSpPr>
            <p:spPr>
              <a:xfrm>
                <a:off x="2035990" y="393802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D25</a:t>
                </a:r>
              </a:p>
            </p:txBody>
          </p:sp>
          <p:sp>
            <p:nvSpPr>
              <p:cNvPr id="93" name="ZoneTexte 92">
                <a:extLst>
                  <a:ext uri="{FF2B5EF4-FFF2-40B4-BE49-F238E27FC236}">
                    <a16:creationId xmlns:a16="http://schemas.microsoft.com/office/drawing/2014/main" id="{F1A9D7BB-D3C3-1B5F-DA73-4B25C4612BD8}"/>
                  </a:ext>
                </a:extLst>
              </p:cNvPr>
              <p:cNvSpPr txBox="1"/>
              <p:nvPr/>
            </p:nvSpPr>
            <p:spPr>
              <a:xfrm>
                <a:off x="2035990" y="4770732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D25</a:t>
                </a:r>
              </a:p>
            </p:txBody>
          </p:sp>
          <p:sp>
            <p:nvSpPr>
              <p:cNvPr id="94" name="ZoneTexte 93">
                <a:extLst>
                  <a:ext uri="{FF2B5EF4-FFF2-40B4-BE49-F238E27FC236}">
                    <a16:creationId xmlns:a16="http://schemas.microsoft.com/office/drawing/2014/main" id="{0217BD6D-22B1-1DE6-5F30-D220A57F236B}"/>
                  </a:ext>
                </a:extLst>
              </p:cNvPr>
              <p:cNvSpPr txBox="1"/>
              <p:nvPr/>
            </p:nvSpPr>
            <p:spPr>
              <a:xfrm>
                <a:off x="2035990" y="5604584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D25</a:t>
                </a:r>
              </a:p>
            </p:txBody>
          </p:sp>
          <p:sp>
            <p:nvSpPr>
              <p:cNvPr id="96" name="ZoneTexte 95">
                <a:extLst>
                  <a:ext uri="{FF2B5EF4-FFF2-40B4-BE49-F238E27FC236}">
                    <a16:creationId xmlns:a16="http://schemas.microsoft.com/office/drawing/2014/main" id="{C85081E9-0A63-2989-1770-945077D02C88}"/>
                  </a:ext>
                </a:extLst>
              </p:cNvPr>
              <p:cNvSpPr txBox="1"/>
              <p:nvPr/>
            </p:nvSpPr>
            <p:spPr>
              <a:xfrm>
                <a:off x="2035990" y="6437291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D25</a:t>
                </a:r>
              </a:p>
            </p:txBody>
          </p:sp>
        </p:grpSp>
        <p:grpSp>
          <p:nvGrpSpPr>
            <p:cNvPr id="97" name="Groupe 96">
              <a:extLst>
                <a:ext uri="{FF2B5EF4-FFF2-40B4-BE49-F238E27FC236}">
                  <a16:creationId xmlns:a16="http://schemas.microsoft.com/office/drawing/2014/main" id="{2140C267-96F1-3ECF-7230-D8AA4AEB0AE8}"/>
                </a:ext>
              </a:extLst>
            </p:cNvPr>
            <p:cNvGrpSpPr/>
            <p:nvPr/>
          </p:nvGrpSpPr>
          <p:grpSpPr>
            <a:xfrm>
              <a:off x="7022984" y="606338"/>
              <a:ext cx="421156" cy="6077174"/>
              <a:chOff x="2035990" y="606338"/>
              <a:chExt cx="421156" cy="6077174"/>
            </a:xfrm>
          </p:grpSpPr>
          <p:sp>
            <p:nvSpPr>
              <p:cNvPr id="98" name="ZoneTexte 97">
                <a:extLst>
                  <a:ext uri="{FF2B5EF4-FFF2-40B4-BE49-F238E27FC236}">
                    <a16:creationId xmlns:a16="http://schemas.microsoft.com/office/drawing/2014/main" id="{B444421D-231A-CF71-5725-3E4A914A6769}"/>
                  </a:ext>
                </a:extLst>
              </p:cNvPr>
              <p:cNvSpPr txBox="1"/>
              <p:nvPr/>
            </p:nvSpPr>
            <p:spPr>
              <a:xfrm>
                <a:off x="2038442" y="60633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D25</a:t>
                </a:r>
              </a:p>
            </p:txBody>
          </p:sp>
          <p:sp>
            <p:nvSpPr>
              <p:cNvPr id="99" name="ZoneTexte 98">
                <a:extLst>
                  <a:ext uri="{FF2B5EF4-FFF2-40B4-BE49-F238E27FC236}">
                    <a16:creationId xmlns:a16="http://schemas.microsoft.com/office/drawing/2014/main" id="{79192CF7-7EB9-C29E-7087-6F4BC9AE96B5}"/>
                  </a:ext>
                </a:extLst>
              </p:cNvPr>
              <p:cNvSpPr txBox="1"/>
              <p:nvPr/>
            </p:nvSpPr>
            <p:spPr>
              <a:xfrm>
                <a:off x="2038442" y="143904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D25</a:t>
                </a:r>
              </a:p>
            </p:txBody>
          </p:sp>
          <p:sp>
            <p:nvSpPr>
              <p:cNvPr id="100" name="ZoneTexte 99">
                <a:extLst>
                  <a:ext uri="{FF2B5EF4-FFF2-40B4-BE49-F238E27FC236}">
                    <a16:creationId xmlns:a16="http://schemas.microsoft.com/office/drawing/2014/main" id="{A218465A-DB38-6BE6-D6E8-34DF27EE229D}"/>
                  </a:ext>
                </a:extLst>
              </p:cNvPr>
              <p:cNvSpPr txBox="1"/>
              <p:nvPr/>
            </p:nvSpPr>
            <p:spPr>
              <a:xfrm>
                <a:off x="2038442" y="228198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D25</a:t>
                </a:r>
              </a:p>
            </p:txBody>
          </p:sp>
          <p:sp>
            <p:nvSpPr>
              <p:cNvPr id="102" name="ZoneTexte 101">
                <a:extLst>
                  <a:ext uri="{FF2B5EF4-FFF2-40B4-BE49-F238E27FC236}">
                    <a16:creationId xmlns:a16="http://schemas.microsoft.com/office/drawing/2014/main" id="{3CBC93E2-6B85-B2D7-974F-DD0854ECD40F}"/>
                  </a:ext>
                </a:extLst>
              </p:cNvPr>
              <p:cNvSpPr txBox="1"/>
              <p:nvPr/>
            </p:nvSpPr>
            <p:spPr>
              <a:xfrm>
                <a:off x="2038442" y="311469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D25</a:t>
                </a:r>
              </a:p>
            </p:txBody>
          </p:sp>
          <p:sp>
            <p:nvSpPr>
              <p:cNvPr id="103" name="ZoneTexte 102">
                <a:extLst>
                  <a:ext uri="{FF2B5EF4-FFF2-40B4-BE49-F238E27FC236}">
                    <a16:creationId xmlns:a16="http://schemas.microsoft.com/office/drawing/2014/main" id="{A93BFEC9-F17A-2085-0CFD-CE7A35B2310A}"/>
                  </a:ext>
                </a:extLst>
              </p:cNvPr>
              <p:cNvSpPr txBox="1"/>
              <p:nvPr/>
            </p:nvSpPr>
            <p:spPr>
              <a:xfrm>
                <a:off x="2035990" y="393802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D25</a:t>
                </a:r>
              </a:p>
            </p:txBody>
          </p:sp>
          <p:sp>
            <p:nvSpPr>
              <p:cNvPr id="104" name="ZoneTexte 103">
                <a:extLst>
                  <a:ext uri="{FF2B5EF4-FFF2-40B4-BE49-F238E27FC236}">
                    <a16:creationId xmlns:a16="http://schemas.microsoft.com/office/drawing/2014/main" id="{EA45E877-85AF-6C4E-9A3C-9EDA0E5C41FC}"/>
                  </a:ext>
                </a:extLst>
              </p:cNvPr>
              <p:cNvSpPr txBox="1"/>
              <p:nvPr/>
            </p:nvSpPr>
            <p:spPr>
              <a:xfrm>
                <a:off x="2035990" y="4770732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D25</a:t>
                </a:r>
              </a:p>
            </p:txBody>
          </p:sp>
          <p:sp>
            <p:nvSpPr>
              <p:cNvPr id="105" name="ZoneTexte 104">
                <a:extLst>
                  <a:ext uri="{FF2B5EF4-FFF2-40B4-BE49-F238E27FC236}">
                    <a16:creationId xmlns:a16="http://schemas.microsoft.com/office/drawing/2014/main" id="{27E32F93-1ACA-6977-93DC-6F8BD6466EC2}"/>
                  </a:ext>
                </a:extLst>
              </p:cNvPr>
              <p:cNvSpPr txBox="1"/>
              <p:nvPr/>
            </p:nvSpPr>
            <p:spPr>
              <a:xfrm>
                <a:off x="2035990" y="5604584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D25</a:t>
                </a:r>
              </a:p>
            </p:txBody>
          </p:sp>
          <p:sp>
            <p:nvSpPr>
              <p:cNvPr id="106" name="ZoneTexte 105">
                <a:extLst>
                  <a:ext uri="{FF2B5EF4-FFF2-40B4-BE49-F238E27FC236}">
                    <a16:creationId xmlns:a16="http://schemas.microsoft.com/office/drawing/2014/main" id="{07FE336B-97CC-BF4C-4756-8FCE64931D16}"/>
                  </a:ext>
                </a:extLst>
              </p:cNvPr>
              <p:cNvSpPr txBox="1"/>
              <p:nvPr/>
            </p:nvSpPr>
            <p:spPr>
              <a:xfrm>
                <a:off x="2035990" y="6437291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D25</a:t>
                </a:r>
              </a:p>
            </p:txBody>
          </p:sp>
        </p:grpSp>
        <p:grpSp>
          <p:nvGrpSpPr>
            <p:cNvPr id="108" name="Groupe 107">
              <a:extLst>
                <a:ext uri="{FF2B5EF4-FFF2-40B4-BE49-F238E27FC236}">
                  <a16:creationId xmlns:a16="http://schemas.microsoft.com/office/drawing/2014/main" id="{BC557065-6DCB-9E98-EBE5-A400146AD94D}"/>
                </a:ext>
              </a:extLst>
            </p:cNvPr>
            <p:cNvGrpSpPr/>
            <p:nvPr/>
          </p:nvGrpSpPr>
          <p:grpSpPr>
            <a:xfrm>
              <a:off x="9478386" y="606338"/>
              <a:ext cx="421156" cy="6077174"/>
              <a:chOff x="2035990" y="606338"/>
              <a:chExt cx="421156" cy="6077174"/>
            </a:xfrm>
          </p:grpSpPr>
          <p:sp>
            <p:nvSpPr>
              <p:cNvPr id="109" name="ZoneTexte 108">
                <a:extLst>
                  <a:ext uri="{FF2B5EF4-FFF2-40B4-BE49-F238E27FC236}">
                    <a16:creationId xmlns:a16="http://schemas.microsoft.com/office/drawing/2014/main" id="{37EC9477-1BC1-22BC-2CB7-F5553D5364FE}"/>
                  </a:ext>
                </a:extLst>
              </p:cNvPr>
              <p:cNvSpPr txBox="1"/>
              <p:nvPr/>
            </p:nvSpPr>
            <p:spPr>
              <a:xfrm>
                <a:off x="2038442" y="60633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D25</a:t>
                </a:r>
              </a:p>
            </p:txBody>
          </p:sp>
          <p:sp>
            <p:nvSpPr>
              <p:cNvPr id="110" name="ZoneTexte 109">
                <a:extLst>
                  <a:ext uri="{FF2B5EF4-FFF2-40B4-BE49-F238E27FC236}">
                    <a16:creationId xmlns:a16="http://schemas.microsoft.com/office/drawing/2014/main" id="{7868A913-9BC6-0509-8119-E5D31299D75B}"/>
                  </a:ext>
                </a:extLst>
              </p:cNvPr>
              <p:cNvSpPr txBox="1"/>
              <p:nvPr/>
            </p:nvSpPr>
            <p:spPr>
              <a:xfrm>
                <a:off x="2038442" y="143904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D25</a:t>
                </a:r>
              </a:p>
            </p:txBody>
          </p:sp>
          <p:sp>
            <p:nvSpPr>
              <p:cNvPr id="111" name="ZoneTexte 110">
                <a:extLst>
                  <a:ext uri="{FF2B5EF4-FFF2-40B4-BE49-F238E27FC236}">
                    <a16:creationId xmlns:a16="http://schemas.microsoft.com/office/drawing/2014/main" id="{FC3224C8-9F41-E249-6A98-EF67322741B4}"/>
                  </a:ext>
                </a:extLst>
              </p:cNvPr>
              <p:cNvSpPr txBox="1"/>
              <p:nvPr/>
            </p:nvSpPr>
            <p:spPr>
              <a:xfrm>
                <a:off x="2038442" y="228198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D25</a:t>
                </a:r>
              </a:p>
            </p:txBody>
          </p:sp>
          <p:sp>
            <p:nvSpPr>
              <p:cNvPr id="112" name="ZoneTexte 111">
                <a:extLst>
                  <a:ext uri="{FF2B5EF4-FFF2-40B4-BE49-F238E27FC236}">
                    <a16:creationId xmlns:a16="http://schemas.microsoft.com/office/drawing/2014/main" id="{58716CBE-F30E-65A3-20BE-CA47BB9DC570}"/>
                  </a:ext>
                </a:extLst>
              </p:cNvPr>
              <p:cNvSpPr txBox="1"/>
              <p:nvPr/>
            </p:nvSpPr>
            <p:spPr>
              <a:xfrm>
                <a:off x="2038442" y="311469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D25</a:t>
                </a:r>
              </a:p>
            </p:txBody>
          </p:sp>
          <p:sp>
            <p:nvSpPr>
              <p:cNvPr id="114" name="ZoneTexte 113">
                <a:extLst>
                  <a:ext uri="{FF2B5EF4-FFF2-40B4-BE49-F238E27FC236}">
                    <a16:creationId xmlns:a16="http://schemas.microsoft.com/office/drawing/2014/main" id="{6B2045DC-5680-69CF-73AA-44BAA0F1DD5A}"/>
                  </a:ext>
                </a:extLst>
              </p:cNvPr>
              <p:cNvSpPr txBox="1"/>
              <p:nvPr/>
            </p:nvSpPr>
            <p:spPr>
              <a:xfrm>
                <a:off x="2035990" y="393802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D25</a:t>
                </a:r>
              </a:p>
            </p:txBody>
          </p:sp>
          <p:sp>
            <p:nvSpPr>
              <p:cNvPr id="115" name="ZoneTexte 114">
                <a:extLst>
                  <a:ext uri="{FF2B5EF4-FFF2-40B4-BE49-F238E27FC236}">
                    <a16:creationId xmlns:a16="http://schemas.microsoft.com/office/drawing/2014/main" id="{A960E93A-0E87-7C98-DB76-2375F57FECE3}"/>
                  </a:ext>
                </a:extLst>
              </p:cNvPr>
              <p:cNvSpPr txBox="1"/>
              <p:nvPr/>
            </p:nvSpPr>
            <p:spPr>
              <a:xfrm>
                <a:off x="2035990" y="4770732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D25</a:t>
                </a:r>
              </a:p>
            </p:txBody>
          </p:sp>
          <p:sp>
            <p:nvSpPr>
              <p:cNvPr id="116" name="ZoneTexte 115">
                <a:extLst>
                  <a:ext uri="{FF2B5EF4-FFF2-40B4-BE49-F238E27FC236}">
                    <a16:creationId xmlns:a16="http://schemas.microsoft.com/office/drawing/2014/main" id="{93441099-65A6-1965-1D15-245D13C8D9EC}"/>
                  </a:ext>
                </a:extLst>
              </p:cNvPr>
              <p:cNvSpPr txBox="1"/>
              <p:nvPr/>
            </p:nvSpPr>
            <p:spPr>
              <a:xfrm>
                <a:off x="2035990" y="5604584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D25</a:t>
                </a:r>
              </a:p>
            </p:txBody>
          </p:sp>
          <p:sp>
            <p:nvSpPr>
              <p:cNvPr id="117" name="ZoneTexte 116">
                <a:extLst>
                  <a:ext uri="{FF2B5EF4-FFF2-40B4-BE49-F238E27FC236}">
                    <a16:creationId xmlns:a16="http://schemas.microsoft.com/office/drawing/2014/main" id="{A12E6798-A37B-95A5-CC62-DCAB489BE022}"/>
                  </a:ext>
                </a:extLst>
              </p:cNvPr>
              <p:cNvSpPr txBox="1"/>
              <p:nvPr/>
            </p:nvSpPr>
            <p:spPr>
              <a:xfrm>
                <a:off x="2035990" y="6437291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D25</a:t>
                </a:r>
              </a:p>
            </p:txBody>
          </p:sp>
        </p:grpSp>
      </p:grpSp>
      <p:grpSp>
        <p:nvGrpSpPr>
          <p:cNvPr id="156" name="Groupe 155">
            <a:extLst>
              <a:ext uri="{FF2B5EF4-FFF2-40B4-BE49-F238E27FC236}">
                <a16:creationId xmlns:a16="http://schemas.microsoft.com/office/drawing/2014/main" id="{1C65596F-1220-3165-1501-75F6DA4FB7AB}"/>
              </a:ext>
            </a:extLst>
          </p:cNvPr>
          <p:cNvGrpSpPr/>
          <p:nvPr/>
        </p:nvGrpSpPr>
        <p:grpSpPr>
          <a:xfrm>
            <a:off x="2164917" y="174488"/>
            <a:ext cx="7600060" cy="6074093"/>
            <a:chOff x="2164917" y="174488"/>
            <a:chExt cx="7600060" cy="6074093"/>
          </a:xfrm>
        </p:grpSpPr>
        <p:grpSp>
          <p:nvGrpSpPr>
            <p:cNvPr id="128" name="Groupe 127">
              <a:extLst>
                <a:ext uri="{FF2B5EF4-FFF2-40B4-BE49-F238E27FC236}">
                  <a16:creationId xmlns:a16="http://schemas.microsoft.com/office/drawing/2014/main" id="{26036E81-780B-09F2-88C9-339E68A38477}"/>
                </a:ext>
              </a:extLst>
            </p:cNvPr>
            <p:cNvGrpSpPr/>
            <p:nvPr/>
          </p:nvGrpSpPr>
          <p:grpSpPr>
            <a:xfrm>
              <a:off x="7097773" y="174488"/>
              <a:ext cx="209599" cy="6074093"/>
              <a:chOff x="7097773" y="174488"/>
              <a:chExt cx="209599" cy="6074093"/>
            </a:xfrm>
          </p:grpSpPr>
          <p:pic>
            <p:nvPicPr>
              <p:cNvPr id="120" name="Image 119">
                <a:extLst>
                  <a:ext uri="{FF2B5EF4-FFF2-40B4-BE49-F238E27FC236}">
                    <a16:creationId xmlns:a16="http://schemas.microsoft.com/office/drawing/2014/main" id="{B57F5965-60AE-2952-9FA6-1C9009D6F7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74488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1" name="Image 120">
                <a:extLst>
                  <a:ext uri="{FF2B5EF4-FFF2-40B4-BE49-F238E27FC236}">
                    <a16:creationId xmlns:a16="http://schemas.microsoft.com/office/drawing/2014/main" id="{608F26AA-6391-760A-3594-7F6C12C680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014203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2" name="Image 121">
                <a:extLst>
                  <a:ext uri="{FF2B5EF4-FFF2-40B4-BE49-F238E27FC236}">
                    <a16:creationId xmlns:a16="http://schemas.microsoft.com/office/drawing/2014/main" id="{30B58B05-C372-A46B-E944-F6D2CCD6B8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83857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3" name="Image 122">
                <a:extLst>
                  <a:ext uri="{FF2B5EF4-FFF2-40B4-BE49-F238E27FC236}">
                    <a16:creationId xmlns:a16="http://schemas.microsoft.com/office/drawing/2014/main" id="{8DFDE74B-C339-2979-9CA1-ABF2ADCA310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268781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4" name="Image 123">
                <a:extLst>
                  <a:ext uri="{FF2B5EF4-FFF2-40B4-BE49-F238E27FC236}">
                    <a16:creationId xmlns:a16="http://schemas.microsoft.com/office/drawing/2014/main" id="{CB4CA42D-C530-6F90-D46F-996A43E9B2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3525654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5" name="Image 124">
                <a:extLst>
                  <a:ext uri="{FF2B5EF4-FFF2-40B4-BE49-F238E27FC236}">
                    <a16:creationId xmlns:a16="http://schemas.microsoft.com/office/drawing/2014/main" id="{C61E22DA-5D20-28E4-9C76-B0C50C6D6F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4365369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6" name="Image 125">
                <a:extLst>
                  <a:ext uri="{FF2B5EF4-FFF2-40B4-BE49-F238E27FC236}">
                    <a16:creationId xmlns:a16="http://schemas.microsoft.com/office/drawing/2014/main" id="{4C3A15D1-2B8F-D3CA-5022-EC78AE13330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5189742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7" name="Image 126">
                <a:extLst>
                  <a:ext uri="{FF2B5EF4-FFF2-40B4-BE49-F238E27FC236}">
                    <a16:creationId xmlns:a16="http://schemas.microsoft.com/office/drawing/2014/main" id="{229FC32B-CCA0-8A78-DEFD-05B1462AB57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6038982"/>
                <a:ext cx="209599" cy="209599"/>
              </a:xfrm>
              <a:prstGeom prst="rect">
                <a:avLst/>
              </a:prstGeom>
            </p:spPr>
          </p:pic>
        </p:grpSp>
        <p:grpSp>
          <p:nvGrpSpPr>
            <p:cNvPr id="129" name="Groupe 128">
              <a:extLst>
                <a:ext uri="{FF2B5EF4-FFF2-40B4-BE49-F238E27FC236}">
                  <a16:creationId xmlns:a16="http://schemas.microsoft.com/office/drawing/2014/main" id="{2DB2ED61-49CA-9DF1-0967-6F5843AD3CA8}"/>
                </a:ext>
              </a:extLst>
            </p:cNvPr>
            <p:cNvGrpSpPr/>
            <p:nvPr/>
          </p:nvGrpSpPr>
          <p:grpSpPr>
            <a:xfrm>
              <a:off x="9555378" y="174488"/>
              <a:ext cx="209599" cy="6074093"/>
              <a:chOff x="7097773" y="174488"/>
              <a:chExt cx="209599" cy="6074093"/>
            </a:xfrm>
          </p:grpSpPr>
          <p:pic>
            <p:nvPicPr>
              <p:cNvPr id="130" name="Image 129">
                <a:extLst>
                  <a:ext uri="{FF2B5EF4-FFF2-40B4-BE49-F238E27FC236}">
                    <a16:creationId xmlns:a16="http://schemas.microsoft.com/office/drawing/2014/main" id="{638E0FAE-7A7F-6C23-C560-8E7E10379E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74488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1" name="Image 130">
                <a:extLst>
                  <a:ext uri="{FF2B5EF4-FFF2-40B4-BE49-F238E27FC236}">
                    <a16:creationId xmlns:a16="http://schemas.microsoft.com/office/drawing/2014/main" id="{A25B9314-9CCE-C2BA-38B4-9DA6FC4E2B3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014203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2" name="Image 131">
                <a:extLst>
                  <a:ext uri="{FF2B5EF4-FFF2-40B4-BE49-F238E27FC236}">
                    <a16:creationId xmlns:a16="http://schemas.microsoft.com/office/drawing/2014/main" id="{74B87E50-CC62-C47F-61C3-F76589C90C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83857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3" name="Image 132">
                <a:extLst>
                  <a:ext uri="{FF2B5EF4-FFF2-40B4-BE49-F238E27FC236}">
                    <a16:creationId xmlns:a16="http://schemas.microsoft.com/office/drawing/2014/main" id="{B4766410-2B3D-9B66-0343-F982F0B49A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268781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4" name="Image 133">
                <a:extLst>
                  <a:ext uri="{FF2B5EF4-FFF2-40B4-BE49-F238E27FC236}">
                    <a16:creationId xmlns:a16="http://schemas.microsoft.com/office/drawing/2014/main" id="{BBF3B79F-F6CE-7850-C22E-365EED527C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3525654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5" name="Image 134">
                <a:extLst>
                  <a:ext uri="{FF2B5EF4-FFF2-40B4-BE49-F238E27FC236}">
                    <a16:creationId xmlns:a16="http://schemas.microsoft.com/office/drawing/2014/main" id="{4003C3DA-B7A4-F680-2213-B46F1D8AC1D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4365369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6" name="Image 135">
                <a:extLst>
                  <a:ext uri="{FF2B5EF4-FFF2-40B4-BE49-F238E27FC236}">
                    <a16:creationId xmlns:a16="http://schemas.microsoft.com/office/drawing/2014/main" id="{21D8B7E7-8DAC-B1A6-6DA7-57C45D503A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5189742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7" name="Image 136">
                <a:extLst>
                  <a:ext uri="{FF2B5EF4-FFF2-40B4-BE49-F238E27FC236}">
                    <a16:creationId xmlns:a16="http://schemas.microsoft.com/office/drawing/2014/main" id="{97B7FCF0-E732-F2C2-7A61-391ECD16B68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6038982"/>
                <a:ext cx="209599" cy="209599"/>
              </a:xfrm>
              <a:prstGeom prst="rect">
                <a:avLst/>
              </a:prstGeom>
            </p:spPr>
          </p:pic>
        </p:grpSp>
        <p:grpSp>
          <p:nvGrpSpPr>
            <p:cNvPr id="138" name="Groupe 137">
              <a:extLst>
                <a:ext uri="{FF2B5EF4-FFF2-40B4-BE49-F238E27FC236}">
                  <a16:creationId xmlns:a16="http://schemas.microsoft.com/office/drawing/2014/main" id="{502A7742-B51B-147A-3237-0C7109DCFA22}"/>
                </a:ext>
              </a:extLst>
            </p:cNvPr>
            <p:cNvGrpSpPr/>
            <p:nvPr/>
          </p:nvGrpSpPr>
          <p:grpSpPr>
            <a:xfrm>
              <a:off x="2164917" y="174488"/>
              <a:ext cx="209599" cy="6074093"/>
              <a:chOff x="7097773" y="174488"/>
              <a:chExt cx="209599" cy="6074093"/>
            </a:xfrm>
          </p:grpSpPr>
          <p:pic>
            <p:nvPicPr>
              <p:cNvPr id="139" name="Image 138">
                <a:extLst>
                  <a:ext uri="{FF2B5EF4-FFF2-40B4-BE49-F238E27FC236}">
                    <a16:creationId xmlns:a16="http://schemas.microsoft.com/office/drawing/2014/main" id="{9DF2D150-6E3F-EDF7-EC1F-87911F9D21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74488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0" name="Image 139">
                <a:extLst>
                  <a:ext uri="{FF2B5EF4-FFF2-40B4-BE49-F238E27FC236}">
                    <a16:creationId xmlns:a16="http://schemas.microsoft.com/office/drawing/2014/main" id="{2913EEDC-6517-E50F-C00A-1DCFC2427D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014203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1" name="Image 140">
                <a:extLst>
                  <a:ext uri="{FF2B5EF4-FFF2-40B4-BE49-F238E27FC236}">
                    <a16:creationId xmlns:a16="http://schemas.microsoft.com/office/drawing/2014/main" id="{315861D0-4315-8502-6F17-93A779CCB1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83857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2" name="Image 141">
                <a:extLst>
                  <a:ext uri="{FF2B5EF4-FFF2-40B4-BE49-F238E27FC236}">
                    <a16:creationId xmlns:a16="http://schemas.microsoft.com/office/drawing/2014/main" id="{E3886E86-F726-1524-327D-9B8D6226394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268781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3" name="Image 142">
                <a:extLst>
                  <a:ext uri="{FF2B5EF4-FFF2-40B4-BE49-F238E27FC236}">
                    <a16:creationId xmlns:a16="http://schemas.microsoft.com/office/drawing/2014/main" id="{44029D18-D4DE-0885-5BF7-A4387015C9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3525654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4" name="Image 143">
                <a:extLst>
                  <a:ext uri="{FF2B5EF4-FFF2-40B4-BE49-F238E27FC236}">
                    <a16:creationId xmlns:a16="http://schemas.microsoft.com/office/drawing/2014/main" id="{AA60BC42-5A7C-45DC-89A7-9667D829D30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4365369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5" name="Image 144">
                <a:extLst>
                  <a:ext uri="{FF2B5EF4-FFF2-40B4-BE49-F238E27FC236}">
                    <a16:creationId xmlns:a16="http://schemas.microsoft.com/office/drawing/2014/main" id="{EC6C133D-4262-EC79-06C4-78D59D456A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5189742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6" name="Image 145">
                <a:extLst>
                  <a:ext uri="{FF2B5EF4-FFF2-40B4-BE49-F238E27FC236}">
                    <a16:creationId xmlns:a16="http://schemas.microsoft.com/office/drawing/2014/main" id="{2D9E1A13-3172-EABA-DAC3-71CD708099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6038982"/>
                <a:ext cx="209599" cy="209599"/>
              </a:xfrm>
              <a:prstGeom prst="rect">
                <a:avLst/>
              </a:prstGeom>
            </p:spPr>
          </p:pic>
        </p:grpSp>
        <p:grpSp>
          <p:nvGrpSpPr>
            <p:cNvPr id="147" name="Groupe 146">
              <a:extLst>
                <a:ext uri="{FF2B5EF4-FFF2-40B4-BE49-F238E27FC236}">
                  <a16:creationId xmlns:a16="http://schemas.microsoft.com/office/drawing/2014/main" id="{C72E7DEE-9407-4B69-B90D-525921C739B0}"/>
                </a:ext>
              </a:extLst>
            </p:cNvPr>
            <p:cNvGrpSpPr/>
            <p:nvPr/>
          </p:nvGrpSpPr>
          <p:grpSpPr>
            <a:xfrm>
              <a:off x="4622522" y="174488"/>
              <a:ext cx="209599" cy="6074093"/>
              <a:chOff x="7097773" y="174488"/>
              <a:chExt cx="209599" cy="6074093"/>
            </a:xfrm>
          </p:grpSpPr>
          <p:pic>
            <p:nvPicPr>
              <p:cNvPr id="148" name="Image 147">
                <a:extLst>
                  <a:ext uri="{FF2B5EF4-FFF2-40B4-BE49-F238E27FC236}">
                    <a16:creationId xmlns:a16="http://schemas.microsoft.com/office/drawing/2014/main" id="{384730DA-7609-4389-9A95-589CCEE9E5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74488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9" name="Image 148">
                <a:extLst>
                  <a:ext uri="{FF2B5EF4-FFF2-40B4-BE49-F238E27FC236}">
                    <a16:creationId xmlns:a16="http://schemas.microsoft.com/office/drawing/2014/main" id="{79C12D41-7915-CBFF-49B4-849C9FE4BB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014203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0" name="Image 149">
                <a:extLst>
                  <a:ext uri="{FF2B5EF4-FFF2-40B4-BE49-F238E27FC236}">
                    <a16:creationId xmlns:a16="http://schemas.microsoft.com/office/drawing/2014/main" id="{C003FE71-56E2-BE35-9C75-52C7B75E660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83857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1" name="Image 150">
                <a:extLst>
                  <a:ext uri="{FF2B5EF4-FFF2-40B4-BE49-F238E27FC236}">
                    <a16:creationId xmlns:a16="http://schemas.microsoft.com/office/drawing/2014/main" id="{239482A9-3F55-BE40-7767-57FB81A216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268781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2" name="Image 151">
                <a:extLst>
                  <a:ext uri="{FF2B5EF4-FFF2-40B4-BE49-F238E27FC236}">
                    <a16:creationId xmlns:a16="http://schemas.microsoft.com/office/drawing/2014/main" id="{9268FBCC-5323-8D5F-5B20-7513E53734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3525654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3" name="Image 152">
                <a:extLst>
                  <a:ext uri="{FF2B5EF4-FFF2-40B4-BE49-F238E27FC236}">
                    <a16:creationId xmlns:a16="http://schemas.microsoft.com/office/drawing/2014/main" id="{EB5D6AC1-57B5-C42F-DCDE-0476E91E16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4365369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4" name="Image 153">
                <a:extLst>
                  <a:ext uri="{FF2B5EF4-FFF2-40B4-BE49-F238E27FC236}">
                    <a16:creationId xmlns:a16="http://schemas.microsoft.com/office/drawing/2014/main" id="{155D1213-AF64-D789-0A83-940A9423BBD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5189742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5" name="Image 154">
                <a:extLst>
                  <a:ext uri="{FF2B5EF4-FFF2-40B4-BE49-F238E27FC236}">
                    <a16:creationId xmlns:a16="http://schemas.microsoft.com/office/drawing/2014/main" id="{344229DB-9239-E46B-F712-B6175D2E89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6038982"/>
                <a:ext cx="209599" cy="209599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9084873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Abstrait 3D avec forme de papier découpé.">
            <a:extLst>
              <a:ext uri="{FF2B5EF4-FFF2-40B4-BE49-F238E27FC236}">
                <a16:creationId xmlns:a16="http://schemas.microsoft.com/office/drawing/2014/main" id="{27608D92-05A6-5BDF-E010-F09FE77B71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238"/>
            <a:ext cx="9906000" cy="6862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4" name="Groupe 43">
            <a:extLst>
              <a:ext uri="{FF2B5EF4-FFF2-40B4-BE49-F238E27FC236}">
                <a16:creationId xmlns:a16="http://schemas.microsoft.com/office/drawing/2014/main" id="{3D6CFFB7-A34F-E234-5E42-87B7A2F20F13}"/>
              </a:ext>
            </a:extLst>
          </p:cNvPr>
          <p:cNvGrpSpPr/>
          <p:nvPr/>
        </p:nvGrpSpPr>
        <p:grpSpPr>
          <a:xfrm>
            <a:off x="131720" y="132559"/>
            <a:ext cx="9649589" cy="6550953"/>
            <a:chOff x="369676" y="243395"/>
            <a:chExt cx="9166647" cy="7647478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D8F8D994-EA2A-0C78-002F-05D93F05E7AD}"/>
                </a:ext>
              </a:extLst>
            </p:cNvPr>
            <p:cNvGrpSpPr/>
            <p:nvPr/>
          </p:nvGrpSpPr>
          <p:grpSpPr>
            <a:xfrm>
              <a:off x="369676" y="243395"/>
              <a:ext cx="9166647" cy="1812940"/>
              <a:chOff x="284581" y="243395"/>
              <a:chExt cx="9166647" cy="1812940"/>
            </a:xfrm>
          </p:grpSpPr>
          <p:grpSp>
            <p:nvGrpSpPr>
              <p:cNvPr id="3" name="Groupe 2">
                <a:extLst>
                  <a:ext uri="{FF2B5EF4-FFF2-40B4-BE49-F238E27FC236}">
                    <a16:creationId xmlns:a16="http://schemas.microsoft.com/office/drawing/2014/main" id="{AD4BD857-F080-D4D3-F38E-B55F1C73C4D4}"/>
                  </a:ext>
                </a:extLst>
              </p:cNvPr>
              <p:cNvGrpSpPr/>
              <p:nvPr/>
            </p:nvGrpSpPr>
            <p:grpSpPr>
              <a:xfrm>
                <a:off x="284581" y="243395"/>
                <a:ext cx="6836656" cy="1812940"/>
                <a:chOff x="284580" y="243395"/>
                <a:chExt cx="9295476" cy="6173263"/>
              </a:xfrm>
            </p:grpSpPr>
            <p:sp>
              <p:nvSpPr>
                <p:cNvPr id="10" name="Rectangle : coins arrondis 9">
                  <a:extLst>
                    <a:ext uri="{FF2B5EF4-FFF2-40B4-BE49-F238E27FC236}">
                      <a16:creationId xmlns:a16="http://schemas.microsoft.com/office/drawing/2014/main" id="{F5554F7F-0550-DC80-074B-5ED3E1CF0D77}"/>
                    </a:ext>
                  </a:extLst>
                </p:cNvPr>
                <p:cNvSpPr/>
                <p:nvPr/>
              </p:nvSpPr>
              <p:spPr>
                <a:xfrm>
                  <a:off x="284580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chanson</a:t>
                  </a:r>
                </a:p>
              </p:txBody>
            </p:sp>
            <p:sp>
              <p:nvSpPr>
                <p:cNvPr id="84" name="Rectangle : coins arrondis 83">
                  <a:extLst>
                    <a:ext uri="{FF2B5EF4-FFF2-40B4-BE49-F238E27FC236}">
                      <a16:creationId xmlns:a16="http://schemas.microsoft.com/office/drawing/2014/main" id="{96B8893E-8C40-0E1F-3ADA-452225AA9141}"/>
                    </a:ext>
                  </a:extLst>
                </p:cNvPr>
                <p:cNvSpPr/>
                <p:nvPr/>
              </p:nvSpPr>
              <p:spPr>
                <a:xfrm>
                  <a:off x="3460078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statue</a:t>
                  </a:r>
                </a:p>
              </p:txBody>
            </p:sp>
            <p:sp>
              <p:nvSpPr>
                <p:cNvPr id="95" name="Rectangle : coins arrondis 94">
                  <a:extLst>
                    <a:ext uri="{FF2B5EF4-FFF2-40B4-BE49-F238E27FC236}">
                      <a16:creationId xmlns:a16="http://schemas.microsoft.com/office/drawing/2014/main" id="{3A49B013-6406-3AAF-1936-407DF80D2D35}"/>
                    </a:ext>
                  </a:extLst>
                </p:cNvPr>
                <p:cNvSpPr/>
                <p:nvPr/>
              </p:nvSpPr>
              <p:spPr>
                <a:xfrm>
                  <a:off x="6628056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message</a:t>
                  </a:r>
                </a:p>
              </p:txBody>
            </p:sp>
            <p:sp>
              <p:nvSpPr>
                <p:cNvPr id="101" name="Rectangle : coins arrondis 100">
                  <a:extLst>
                    <a:ext uri="{FF2B5EF4-FFF2-40B4-BE49-F238E27FC236}">
                      <a16:creationId xmlns:a16="http://schemas.microsoft.com/office/drawing/2014/main" id="{C1AC2E81-4ADF-CD56-2E6E-EC904D3C31A2}"/>
                    </a:ext>
                  </a:extLst>
                </p:cNvPr>
                <p:cNvSpPr/>
                <p:nvPr/>
              </p:nvSpPr>
              <p:spPr>
                <a:xfrm>
                  <a:off x="3460078" y="3554602"/>
                  <a:ext cx="2952000" cy="2862056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citron</a:t>
                  </a:r>
                </a:p>
              </p:txBody>
            </p:sp>
            <p:sp>
              <p:nvSpPr>
                <p:cNvPr id="107" name="Rectangle : coins arrondis 106">
                  <a:extLst>
                    <a:ext uri="{FF2B5EF4-FFF2-40B4-BE49-F238E27FC236}">
                      <a16:creationId xmlns:a16="http://schemas.microsoft.com/office/drawing/2014/main" id="{088CC6BE-DCA5-B310-FA9F-E2E52B05E05D}"/>
                    </a:ext>
                  </a:extLst>
                </p:cNvPr>
                <p:cNvSpPr/>
                <p:nvPr/>
              </p:nvSpPr>
              <p:spPr>
                <a:xfrm>
                  <a:off x="6628056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massage</a:t>
                  </a:r>
                </a:p>
              </p:txBody>
            </p:sp>
            <p:sp>
              <p:nvSpPr>
                <p:cNvPr id="113" name="Rectangle : coins arrondis 112">
                  <a:extLst>
                    <a:ext uri="{FF2B5EF4-FFF2-40B4-BE49-F238E27FC236}">
                      <a16:creationId xmlns:a16="http://schemas.microsoft.com/office/drawing/2014/main" id="{74353842-E46E-9240-3CED-F3F73456A63C}"/>
                    </a:ext>
                  </a:extLst>
                </p:cNvPr>
                <p:cNvSpPr/>
                <p:nvPr/>
              </p:nvSpPr>
              <p:spPr>
                <a:xfrm>
                  <a:off x="284580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inverser</a:t>
                  </a:r>
                </a:p>
              </p:txBody>
            </p:sp>
          </p:grpSp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8AC43D6-F7F4-FD97-DE53-2F99AAB13568}"/>
                  </a:ext>
                </a:extLst>
              </p:cNvPr>
              <p:cNvSpPr/>
              <p:nvPr/>
            </p:nvSpPr>
            <p:spPr>
              <a:xfrm>
                <a:off x="7280085" y="243395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1920A05B-BC6B-E5D2-CB2F-E432A831D06F}"/>
                  </a:ext>
                </a:extLst>
              </p:cNvPr>
              <p:cNvSpPr/>
              <p:nvPr/>
            </p:nvSpPr>
            <p:spPr>
              <a:xfrm>
                <a:off x="7280085" y="1215818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</p:grpSp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0CA3527D-69E1-91C2-C6AE-6213D2A9F7BC}"/>
                </a:ext>
              </a:extLst>
            </p:cNvPr>
            <p:cNvGrpSpPr/>
            <p:nvPr/>
          </p:nvGrpSpPr>
          <p:grpSpPr>
            <a:xfrm>
              <a:off x="369676" y="2188241"/>
              <a:ext cx="9166647" cy="1812940"/>
              <a:chOff x="284581" y="243395"/>
              <a:chExt cx="9166647" cy="1812940"/>
            </a:xfrm>
          </p:grpSpPr>
          <p:grpSp>
            <p:nvGrpSpPr>
              <p:cNvPr id="14" name="Groupe 13">
                <a:extLst>
                  <a:ext uri="{FF2B5EF4-FFF2-40B4-BE49-F238E27FC236}">
                    <a16:creationId xmlns:a16="http://schemas.microsoft.com/office/drawing/2014/main" id="{CD4D8C0F-902A-7F99-D56B-88B5FB5DBCAF}"/>
                  </a:ext>
                </a:extLst>
              </p:cNvPr>
              <p:cNvGrpSpPr/>
              <p:nvPr/>
            </p:nvGrpSpPr>
            <p:grpSpPr>
              <a:xfrm>
                <a:off x="284581" y="243395"/>
                <a:ext cx="6836656" cy="1812940"/>
                <a:chOff x="284580" y="243395"/>
                <a:chExt cx="9295476" cy="6173263"/>
              </a:xfrm>
            </p:grpSpPr>
            <p:sp>
              <p:nvSpPr>
                <p:cNvPr id="17" name="Rectangle : coins arrondis 16">
                  <a:extLst>
                    <a:ext uri="{FF2B5EF4-FFF2-40B4-BE49-F238E27FC236}">
                      <a16:creationId xmlns:a16="http://schemas.microsoft.com/office/drawing/2014/main" id="{B17BB40D-6431-3AC9-508B-1BB74B6C2CB9}"/>
                    </a:ext>
                  </a:extLst>
                </p:cNvPr>
                <p:cNvSpPr/>
                <p:nvPr/>
              </p:nvSpPr>
              <p:spPr>
                <a:xfrm>
                  <a:off x="284580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danser</a:t>
                  </a: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F04EAD59-3266-6B73-0F8D-6B0F1B11BFF6}"/>
                    </a:ext>
                  </a:extLst>
                </p:cNvPr>
                <p:cNvSpPr/>
                <p:nvPr/>
              </p:nvSpPr>
              <p:spPr>
                <a:xfrm>
                  <a:off x="3460078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cinéma</a:t>
                  </a:r>
                </a:p>
              </p:txBody>
            </p:sp>
            <p:sp>
              <p:nvSpPr>
                <p:cNvPr id="19" name="Rectangle : coins arrondis 18">
                  <a:extLst>
                    <a:ext uri="{FF2B5EF4-FFF2-40B4-BE49-F238E27FC236}">
                      <a16:creationId xmlns:a16="http://schemas.microsoft.com/office/drawing/2014/main" id="{571CA956-2C94-350A-AB59-7558BE0FED9F}"/>
                    </a:ext>
                  </a:extLst>
                </p:cNvPr>
                <p:cNvSpPr/>
                <p:nvPr/>
              </p:nvSpPr>
              <p:spPr>
                <a:xfrm>
                  <a:off x="6628056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aussitôt</a:t>
                  </a:r>
                </a:p>
              </p:txBody>
            </p:sp>
            <p:sp>
              <p:nvSpPr>
                <p:cNvPr id="20" name="Rectangle : coins arrondis 19">
                  <a:extLst>
                    <a:ext uri="{FF2B5EF4-FFF2-40B4-BE49-F238E27FC236}">
                      <a16:creationId xmlns:a16="http://schemas.microsoft.com/office/drawing/2014/main" id="{ED101E0A-7910-2801-6833-CDBAF768674E}"/>
                    </a:ext>
                  </a:extLst>
                </p:cNvPr>
                <p:cNvSpPr/>
                <p:nvPr/>
              </p:nvSpPr>
              <p:spPr>
                <a:xfrm>
                  <a:off x="3460078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cerise</a:t>
                  </a:r>
                </a:p>
              </p:txBody>
            </p:sp>
            <p:sp>
              <p:nvSpPr>
                <p:cNvPr id="21" name="Rectangle : coins arrondis 20">
                  <a:extLst>
                    <a:ext uri="{FF2B5EF4-FFF2-40B4-BE49-F238E27FC236}">
                      <a16:creationId xmlns:a16="http://schemas.microsoft.com/office/drawing/2014/main" id="{567121D7-F736-8FD4-C426-DFB9ADFE56C3}"/>
                    </a:ext>
                  </a:extLst>
                </p:cNvPr>
                <p:cNvSpPr/>
                <p:nvPr/>
              </p:nvSpPr>
              <p:spPr>
                <a:xfrm>
                  <a:off x="6628056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potion</a:t>
                  </a:r>
                </a:p>
              </p:txBody>
            </p:sp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EB83F3F-22CE-DF53-9336-502F0432FF0B}"/>
                    </a:ext>
                  </a:extLst>
                </p:cNvPr>
                <p:cNvSpPr/>
                <p:nvPr/>
              </p:nvSpPr>
              <p:spPr>
                <a:xfrm>
                  <a:off x="284580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triste</a:t>
                  </a:r>
                </a:p>
              </p:txBody>
            </p:sp>
          </p:grp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3E094993-D292-F7B3-B3D1-37A56437A6BB}"/>
                  </a:ext>
                </a:extLst>
              </p:cNvPr>
              <p:cNvSpPr/>
              <p:nvPr/>
            </p:nvSpPr>
            <p:spPr>
              <a:xfrm>
                <a:off x="7280085" y="243395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51E3CBFE-477D-5375-2756-D6429C74E65B}"/>
                  </a:ext>
                </a:extLst>
              </p:cNvPr>
              <p:cNvSpPr/>
              <p:nvPr/>
            </p:nvSpPr>
            <p:spPr>
              <a:xfrm>
                <a:off x="7280085" y="1215818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</p:grpSp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BFC4C87F-1D57-E7E5-AD3A-680D1D754168}"/>
                </a:ext>
              </a:extLst>
            </p:cNvPr>
            <p:cNvGrpSpPr/>
            <p:nvPr/>
          </p:nvGrpSpPr>
          <p:grpSpPr>
            <a:xfrm>
              <a:off x="369676" y="4133087"/>
              <a:ext cx="9166647" cy="1812940"/>
              <a:chOff x="284581" y="243395"/>
              <a:chExt cx="9166647" cy="1812940"/>
            </a:xfrm>
          </p:grpSpPr>
          <p:grpSp>
            <p:nvGrpSpPr>
              <p:cNvPr id="25" name="Groupe 24">
                <a:extLst>
                  <a:ext uri="{FF2B5EF4-FFF2-40B4-BE49-F238E27FC236}">
                    <a16:creationId xmlns:a16="http://schemas.microsoft.com/office/drawing/2014/main" id="{659CB31A-E82A-71A8-81DF-F0E509CCF3D1}"/>
                  </a:ext>
                </a:extLst>
              </p:cNvPr>
              <p:cNvGrpSpPr/>
              <p:nvPr/>
            </p:nvGrpSpPr>
            <p:grpSpPr>
              <a:xfrm>
                <a:off x="284581" y="243395"/>
                <a:ext cx="6836656" cy="1812940"/>
                <a:chOff x="284580" y="243395"/>
                <a:chExt cx="9295476" cy="6173263"/>
              </a:xfrm>
            </p:grpSpPr>
            <p:sp>
              <p:nvSpPr>
                <p:cNvPr id="28" name="Rectangle : coins arrondis 27">
                  <a:extLst>
                    <a:ext uri="{FF2B5EF4-FFF2-40B4-BE49-F238E27FC236}">
                      <a16:creationId xmlns:a16="http://schemas.microsoft.com/office/drawing/2014/main" id="{B34C1E25-2724-2675-EDAC-17C73528AEB5}"/>
                    </a:ext>
                  </a:extLst>
                </p:cNvPr>
                <p:cNvSpPr/>
                <p:nvPr/>
              </p:nvSpPr>
              <p:spPr>
                <a:xfrm>
                  <a:off x="284580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saucisse</a:t>
                  </a:r>
                </a:p>
              </p:txBody>
            </p:sp>
            <p:sp>
              <p:nvSpPr>
                <p:cNvPr id="29" name="Rectangle : coins arrondis 28">
                  <a:extLst>
                    <a:ext uri="{FF2B5EF4-FFF2-40B4-BE49-F238E27FC236}">
                      <a16:creationId xmlns:a16="http://schemas.microsoft.com/office/drawing/2014/main" id="{E73C13AB-38DD-DFE8-DE62-D3F53A794B52}"/>
                    </a:ext>
                  </a:extLst>
                </p:cNvPr>
                <p:cNvSpPr/>
                <p:nvPr/>
              </p:nvSpPr>
              <p:spPr>
                <a:xfrm>
                  <a:off x="3460078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décembre</a:t>
                  </a:r>
                </a:p>
              </p:txBody>
            </p:sp>
            <p:sp>
              <p:nvSpPr>
                <p:cNvPr id="30" name="Rectangle : coins arrondis 29">
                  <a:extLst>
                    <a:ext uri="{FF2B5EF4-FFF2-40B4-BE49-F238E27FC236}">
                      <a16:creationId xmlns:a16="http://schemas.microsoft.com/office/drawing/2014/main" id="{4F90A02D-5906-2BA4-8551-853433BB008F}"/>
                    </a:ext>
                  </a:extLst>
                </p:cNvPr>
                <p:cNvSpPr/>
                <p:nvPr/>
              </p:nvSpPr>
              <p:spPr>
                <a:xfrm>
                  <a:off x="6628056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attention</a:t>
                  </a:r>
                </a:p>
              </p:txBody>
            </p:sp>
            <p:sp>
              <p:nvSpPr>
                <p:cNvPr id="31" name="Rectangle : coins arrondis 30">
                  <a:extLst>
                    <a:ext uri="{FF2B5EF4-FFF2-40B4-BE49-F238E27FC236}">
                      <a16:creationId xmlns:a16="http://schemas.microsoft.com/office/drawing/2014/main" id="{5112D111-3E23-393A-D436-7D9F310F4013}"/>
                    </a:ext>
                  </a:extLst>
                </p:cNvPr>
                <p:cNvSpPr/>
                <p:nvPr/>
              </p:nvSpPr>
              <p:spPr>
                <a:xfrm>
                  <a:off x="3460078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racine</a:t>
                  </a:r>
                </a:p>
              </p:txBody>
            </p:sp>
            <p:sp>
              <p:nvSpPr>
                <p:cNvPr id="32" name="Rectangle : coins arrondis 31">
                  <a:extLst>
                    <a:ext uri="{FF2B5EF4-FFF2-40B4-BE49-F238E27FC236}">
                      <a16:creationId xmlns:a16="http://schemas.microsoft.com/office/drawing/2014/main" id="{DBAB8191-D2BA-3E5A-38DA-CBA810068301}"/>
                    </a:ext>
                  </a:extLst>
                </p:cNvPr>
                <p:cNvSpPr/>
                <p:nvPr/>
              </p:nvSpPr>
              <p:spPr>
                <a:xfrm>
                  <a:off x="6628056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impatient</a:t>
                  </a:r>
                </a:p>
              </p:txBody>
            </p:sp>
            <p:sp>
              <p:nvSpPr>
                <p:cNvPr id="33" name="Rectangle : coins arrondis 32">
                  <a:extLst>
                    <a:ext uri="{FF2B5EF4-FFF2-40B4-BE49-F238E27FC236}">
                      <a16:creationId xmlns:a16="http://schemas.microsoft.com/office/drawing/2014/main" id="{E14C4561-AEC7-FA00-CE8C-0B921448A761}"/>
                    </a:ext>
                  </a:extLst>
                </p:cNvPr>
                <p:cNvSpPr/>
                <p:nvPr/>
              </p:nvSpPr>
              <p:spPr>
                <a:xfrm>
                  <a:off x="284580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souris</a:t>
                  </a:r>
                </a:p>
              </p:txBody>
            </p:sp>
          </p:grp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5243CA6E-0D76-61E8-3E15-308644A42EB8}"/>
                  </a:ext>
                </a:extLst>
              </p:cNvPr>
              <p:cNvSpPr/>
              <p:nvPr/>
            </p:nvSpPr>
            <p:spPr>
              <a:xfrm>
                <a:off x="7280085" y="243395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77EB21B3-830E-4F5A-729D-A17DF4AEA618}"/>
                  </a:ext>
                </a:extLst>
              </p:cNvPr>
              <p:cNvSpPr/>
              <p:nvPr/>
            </p:nvSpPr>
            <p:spPr>
              <a:xfrm>
                <a:off x="7280085" y="1215818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</p:grpSp>
        <p:grpSp>
          <p:nvGrpSpPr>
            <p:cNvPr id="34" name="Groupe 33">
              <a:extLst>
                <a:ext uri="{FF2B5EF4-FFF2-40B4-BE49-F238E27FC236}">
                  <a16:creationId xmlns:a16="http://schemas.microsoft.com/office/drawing/2014/main" id="{146F9320-A316-88B0-B5FA-213A91CF8951}"/>
                </a:ext>
              </a:extLst>
            </p:cNvPr>
            <p:cNvGrpSpPr/>
            <p:nvPr/>
          </p:nvGrpSpPr>
          <p:grpSpPr>
            <a:xfrm>
              <a:off x="369676" y="6077933"/>
              <a:ext cx="9166647" cy="1812940"/>
              <a:chOff x="284581" y="243395"/>
              <a:chExt cx="9166647" cy="1812940"/>
            </a:xfrm>
          </p:grpSpPr>
          <p:grpSp>
            <p:nvGrpSpPr>
              <p:cNvPr id="35" name="Groupe 34">
                <a:extLst>
                  <a:ext uri="{FF2B5EF4-FFF2-40B4-BE49-F238E27FC236}">
                    <a16:creationId xmlns:a16="http://schemas.microsoft.com/office/drawing/2014/main" id="{3FE2B1A8-6AFD-A38A-92CE-1325323BC35D}"/>
                  </a:ext>
                </a:extLst>
              </p:cNvPr>
              <p:cNvGrpSpPr/>
              <p:nvPr/>
            </p:nvGrpSpPr>
            <p:grpSpPr>
              <a:xfrm>
                <a:off x="284581" y="243395"/>
                <a:ext cx="6836656" cy="1812940"/>
                <a:chOff x="284580" y="243395"/>
                <a:chExt cx="9295476" cy="6173263"/>
              </a:xfrm>
            </p:grpSpPr>
            <p:sp>
              <p:nvSpPr>
                <p:cNvPr id="38" name="Rectangle : coins arrondis 37">
                  <a:extLst>
                    <a:ext uri="{FF2B5EF4-FFF2-40B4-BE49-F238E27FC236}">
                      <a16:creationId xmlns:a16="http://schemas.microsoft.com/office/drawing/2014/main" id="{18EAD824-68E8-E82B-D6F9-F7C1D7A884DE}"/>
                    </a:ext>
                  </a:extLst>
                </p:cNvPr>
                <p:cNvSpPr/>
                <p:nvPr/>
              </p:nvSpPr>
              <p:spPr>
                <a:xfrm>
                  <a:off x="284580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sucre</a:t>
                  </a:r>
                </a:p>
              </p:txBody>
            </p:sp>
            <p:sp>
              <p:nvSpPr>
                <p:cNvPr id="39" name="Rectangle : coins arrondis 38">
                  <a:extLst>
                    <a:ext uri="{FF2B5EF4-FFF2-40B4-BE49-F238E27FC236}">
                      <a16:creationId xmlns:a16="http://schemas.microsoft.com/office/drawing/2014/main" id="{42D97F02-EC40-43DE-C7F8-F451E1282492}"/>
                    </a:ext>
                  </a:extLst>
                </p:cNvPr>
                <p:cNvSpPr/>
                <p:nvPr/>
              </p:nvSpPr>
              <p:spPr>
                <a:xfrm>
                  <a:off x="3460078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balançoire</a:t>
                  </a:r>
                </a:p>
              </p:txBody>
            </p:sp>
            <p:sp>
              <p:nvSpPr>
                <p:cNvPr id="40" name="Rectangle : coins arrondis 39">
                  <a:extLst>
                    <a:ext uri="{FF2B5EF4-FFF2-40B4-BE49-F238E27FC236}">
                      <a16:creationId xmlns:a16="http://schemas.microsoft.com/office/drawing/2014/main" id="{1F3C63B6-EA21-6B1F-0B6E-15625FDA820B}"/>
                    </a:ext>
                  </a:extLst>
                </p:cNvPr>
                <p:cNvSpPr/>
                <p:nvPr/>
              </p:nvSpPr>
              <p:spPr>
                <a:xfrm>
                  <a:off x="6628056" y="243395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péripétie</a:t>
                  </a:r>
                </a:p>
              </p:txBody>
            </p:sp>
            <p:sp>
              <p:nvSpPr>
                <p:cNvPr id="41" name="Rectangle : coins arrondis 40">
                  <a:extLst>
                    <a:ext uri="{FF2B5EF4-FFF2-40B4-BE49-F238E27FC236}">
                      <a16:creationId xmlns:a16="http://schemas.microsoft.com/office/drawing/2014/main" id="{95E7F77A-CDB6-ACB9-3858-7E7A7E50F27B}"/>
                    </a:ext>
                  </a:extLst>
                </p:cNvPr>
                <p:cNvSpPr/>
                <p:nvPr/>
              </p:nvSpPr>
              <p:spPr>
                <a:xfrm>
                  <a:off x="3460078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cygne</a:t>
                  </a:r>
                </a:p>
              </p:txBody>
            </p:sp>
            <p:sp>
              <p:nvSpPr>
                <p:cNvPr id="42" name="Rectangle : coins arrondis 41">
                  <a:extLst>
                    <a:ext uri="{FF2B5EF4-FFF2-40B4-BE49-F238E27FC236}">
                      <a16:creationId xmlns:a16="http://schemas.microsoft.com/office/drawing/2014/main" id="{0B23CF76-AD54-E6A4-C745-E781B725B85A}"/>
                    </a:ext>
                  </a:extLst>
                </p:cNvPr>
                <p:cNvSpPr/>
                <p:nvPr/>
              </p:nvSpPr>
              <p:spPr>
                <a:xfrm>
                  <a:off x="6628056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essentiel</a:t>
                  </a:r>
                </a:p>
              </p:txBody>
            </p:sp>
            <p:sp>
              <p:nvSpPr>
                <p:cNvPr id="43" name="Rectangle : coins arrondis 42">
                  <a:extLst>
                    <a:ext uri="{FF2B5EF4-FFF2-40B4-BE49-F238E27FC236}">
                      <a16:creationId xmlns:a16="http://schemas.microsoft.com/office/drawing/2014/main" id="{EC9869E2-384B-93CB-4DDA-1943C273724F}"/>
                    </a:ext>
                  </a:extLst>
                </p:cNvPr>
                <p:cNvSpPr/>
                <p:nvPr/>
              </p:nvSpPr>
              <p:spPr>
                <a:xfrm>
                  <a:off x="284580" y="3554604"/>
                  <a:ext cx="2952000" cy="2862054"/>
                </a:xfrm>
                <a:prstGeom prst="roundRect">
                  <a:avLst>
                    <a:gd name="adj" fmla="val 86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dirty="0">
                      <a:solidFill>
                        <a:schemeClr val="tx1"/>
                      </a:solidFill>
                      <a:latin typeface="Andika french compact" panose="02000000000000000000" pitchFamily="2" charset="0"/>
                      <a:ea typeface="Andika french compact" panose="02000000000000000000" pitchFamily="2" charset="0"/>
                      <a:cs typeface="Andika french compact" panose="02000000000000000000" pitchFamily="2" charset="0"/>
                    </a:rPr>
                    <a:t>spécial</a:t>
                  </a:r>
                </a:p>
              </p:txBody>
            </p:sp>
          </p:grpSp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A3C53FF4-AADB-F5DB-CCFD-D90CD104642C}"/>
                  </a:ext>
                </a:extLst>
              </p:cNvPr>
              <p:cNvSpPr/>
              <p:nvPr/>
            </p:nvSpPr>
            <p:spPr>
              <a:xfrm>
                <a:off x="7280085" y="243395"/>
                <a:ext cx="2171143" cy="840516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  <p:sp>
            <p:nvSpPr>
              <p:cNvPr id="37" name="Rectangle : coins arrondis 36">
                <a:extLst>
                  <a:ext uri="{FF2B5EF4-FFF2-40B4-BE49-F238E27FC236}">
                    <a16:creationId xmlns:a16="http://schemas.microsoft.com/office/drawing/2014/main" id="{44D8E050-87C5-7983-D7BA-874A1A9BB1F9}"/>
                  </a:ext>
                </a:extLst>
              </p:cNvPr>
              <p:cNvSpPr/>
              <p:nvPr/>
            </p:nvSpPr>
            <p:spPr>
              <a:xfrm>
                <a:off x="7280085" y="1215818"/>
                <a:ext cx="2171143" cy="840517"/>
              </a:xfrm>
              <a:prstGeom prst="roundRect">
                <a:avLst>
                  <a:gd name="adj" fmla="val 86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dirty="0">
                  <a:solidFill>
                    <a:schemeClr val="tx1"/>
                  </a:solidFill>
                  <a:latin typeface="Andika french compact" panose="02000000000000000000" pitchFamily="2" charset="0"/>
                  <a:ea typeface="Andika french compact" panose="02000000000000000000" pitchFamily="2" charset="0"/>
                  <a:cs typeface="Andika french compact" panose="02000000000000000000" pitchFamily="2" charset="0"/>
                </a:endParaRPr>
              </a:p>
            </p:txBody>
          </p:sp>
        </p:grpSp>
      </p:grpSp>
      <p:grpSp>
        <p:nvGrpSpPr>
          <p:cNvPr id="157" name="Groupe 156">
            <a:extLst>
              <a:ext uri="{FF2B5EF4-FFF2-40B4-BE49-F238E27FC236}">
                <a16:creationId xmlns:a16="http://schemas.microsoft.com/office/drawing/2014/main" id="{2B5EE2A8-30BD-9151-9611-07AC4AC63050}"/>
              </a:ext>
            </a:extLst>
          </p:cNvPr>
          <p:cNvGrpSpPr/>
          <p:nvPr/>
        </p:nvGrpSpPr>
        <p:grpSpPr>
          <a:xfrm>
            <a:off x="2056917" y="606338"/>
            <a:ext cx="7784569" cy="6077174"/>
            <a:chOff x="2114973" y="606338"/>
            <a:chExt cx="7784569" cy="6077174"/>
          </a:xfrm>
        </p:grpSpPr>
        <p:grpSp>
          <p:nvGrpSpPr>
            <p:cNvPr id="86" name="Groupe 85">
              <a:extLst>
                <a:ext uri="{FF2B5EF4-FFF2-40B4-BE49-F238E27FC236}">
                  <a16:creationId xmlns:a16="http://schemas.microsoft.com/office/drawing/2014/main" id="{6DAB35C4-D6FF-A411-7B03-D2F58474E510}"/>
                </a:ext>
              </a:extLst>
            </p:cNvPr>
            <p:cNvGrpSpPr/>
            <p:nvPr/>
          </p:nvGrpSpPr>
          <p:grpSpPr>
            <a:xfrm>
              <a:off x="2114973" y="606338"/>
              <a:ext cx="421156" cy="6077174"/>
              <a:chOff x="2035990" y="606338"/>
              <a:chExt cx="421156" cy="6077174"/>
            </a:xfrm>
          </p:grpSpPr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57059AC7-9605-CC8F-E679-EEB86255944A}"/>
                  </a:ext>
                </a:extLst>
              </p:cNvPr>
              <p:cNvSpPr txBox="1"/>
              <p:nvPr/>
            </p:nvSpPr>
            <p:spPr>
              <a:xfrm>
                <a:off x="2038442" y="60633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D26</a:t>
                </a:r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2ABA1222-EE09-9B66-81DF-A74E8DEE177B}"/>
                  </a:ext>
                </a:extLst>
              </p:cNvPr>
              <p:cNvSpPr txBox="1"/>
              <p:nvPr/>
            </p:nvSpPr>
            <p:spPr>
              <a:xfrm>
                <a:off x="2038442" y="143904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D26</a:t>
                </a:r>
              </a:p>
            </p:txBody>
          </p:sp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0C277199-04B1-F421-410E-1155E7884198}"/>
                  </a:ext>
                </a:extLst>
              </p:cNvPr>
              <p:cNvSpPr txBox="1"/>
              <p:nvPr/>
            </p:nvSpPr>
            <p:spPr>
              <a:xfrm>
                <a:off x="2038442" y="228198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D26</a:t>
                </a:r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DC7D5D75-B0FE-AF43-FA00-965E6289DD1D}"/>
                  </a:ext>
                </a:extLst>
              </p:cNvPr>
              <p:cNvSpPr txBox="1"/>
              <p:nvPr/>
            </p:nvSpPr>
            <p:spPr>
              <a:xfrm>
                <a:off x="2038442" y="311469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D26</a:t>
                </a:r>
              </a:p>
            </p:txBody>
          </p:sp>
          <p:sp>
            <p:nvSpPr>
              <p:cNvPr id="81" name="ZoneTexte 80">
                <a:extLst>
                  <a:ext uri="{FF2B5EF4-FFF2-40B4-BE49-F238E27FC236}">
                    <a16:creationId xmlns:a16="http://schemas.microsoft.com/office/drawing/2014/main" id="{010AD3E1-FFB1-B0AE-AE57-462FC82D86CD}"/>
                  </a:ext>
                </a:extLst>
              </p:cNvPr>
              <p:cNvSpPr txBox="1"/>
              <p:nvPr/>
            </p:nvSpPr>
            <p:spPr>
              <a:xfrm>
                <a:off x="2035990" y="393802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D26</a:t>
                </a:r>
              </a:p>
            </p:txBody>
          </p:sp>
          <p:sp>
            <p:nvSpPr>
              <p:cNvPr id="82" name="ZoneTexte 81">
                <a:extLst>
                  <a:ext uri="{FF2B5EF4-FFF2-40B4-BE49-F238E27FC236}">
                    <a16:creationId xmlns:a16="http://schemas.microsoft.com/office/drawing/2014/main" id="{A3A1A35A-3A75-DD96-2CEC-2B0C9F64B025}"/>
                  </a:ext>
                </a:extLst>
              </p:cNvPr>
              <p:cNvSpPr txBox="1"/>
              <p:nvPr/>
            </p:nvSpPr>
            <p:spPr>
              <a:xfrm>
                <a:off x="2035990" y="4770732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D26</a:t>
                </a:r>
              </a:p>
            </p:txBody>
          </p:sp>
          <p:sp>
            <p:nvSpPr>
              <p:cNvPr id="83" name="ZoneTexte 82">
                <a:extLst>
                  <a:ext uri="{FF2B5EF4-FFF2-40B4-BE49-F238E27FC236}">
                    <a16:creationId xmlns:a16="http://schemas.microsoft.com/office/drawing/2014/main" id="{DB5E38BC-2D9E-3D95-3431-894DB7352C5D}"/>
                  </a:ext>
                </a:extLst>
              </p:cNvPr>
              <p:cNvSpPr txBox="1"/>
              <p:nvPr/>
            </p:nvSpPr>
            <p:spPr>
              <a:xfrm>
                <a:off x="2035990" y="5604584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D26</a:t>
                </a:r>
              </a:p>
            </p:txBody>
          </p:sp>
          <p:sp>
            <p:nvSpPr>
              <p:cNvPr id="85" name="ZoneTexte 84">
                <a:extLst>
                  <a:ext uri="{FF2B5EF4-FFF2-40B4-BE49-F238E27FC236}">
                    <a16:creationId xmlns:a16="http://schemas.microsoft.com/office/drawing/2014/main" id="{7BA7BB0A-59F6-704E-2611-8E4CA7A11B06}"/>
                  </a:ext>
                </a:extLst>
              </p:cNvPr>
              <p:cNvSpPr txBox="1"/>
              <p:nvPr/>
            </p:nvSpPr>
            <p:spPr>
              <a:xfrm>
                <a:off x="2035990" y="6437291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D26</a:t>
                </a:r>
              </a:p>
            </p:txBody>
          </p:sp>
        </p:grpSp>
        <p:grpSp>
          <p:nvGrpSpPr>
            <p:cNvPr id="87" name="Groupe 86">
              <a:extLst>
                <a:ext uri="{FF2B5EF4-FFF2-40B4-BE49-F238E27FC236}">
                  <a16:creationId xmlns:a16="http://schemas.microsoft.com/office/drawing/2014/main" id="{6D3A6963-EB5E-9A66-AB43-B06E77103985}"/>
                </a:ext>
              </a:extLst>
            </p:cNvPr>
            <p:cNvGrpSpPr/>
            <p:nvPr/>
          </p:nvGrpSpPr>
          <p:grpSpPr>
            <a:xfrm>
              <a:off x="4573640" y="606338"/>
              <a:ext cx="421156" cy="6077174"/>
              <a:chOff x="2035990" y="606338"/>
              <a:chExt cx="421156" cy="6077174"/>
            </a:xfrm>
          </p:grpSpPr>
          <p:sp>
            <p:nvSpPr>
              <p:cNvPr id="88" name="ZoneTexte 87">
                <a:extLst>
                  <a:ext uri="{FF2B5EF4-FFF2-40B4-BE49-F238E27FC236}">
                    <a16:creationId xmlns:a16="http://schemas.microsoft.com/office/drawing/2014/main" id="{43047905-F1E4-A859-CDF9-4FB784FA4980}"/>
                  </a:ext>
                </a:extLst>
              </p:cNvPr>
              <p:cNvSpPr txBox="1"/>
              <p:nvPr/>
            </p:nvSpPr>
            <p:spPr>
              <a:xfrm>
                <a:off x="2038442" y="60633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D26</a:t>
                </a:r>
              </a:p>
            </p:txBody>
          </p:sp>
          <p:sp>
            <p:nvSpPr>
              <p:cNvPr id="89" name="ZoneTexte 88">
                <a:extLst>
                  <a:ext uri="{FF2B5EF4-FFF2-40B4-BE49-F238E27FC236}">
                    <a16:creationId xmlns:a16="http://schemas.microsoft.com/office/drawing/2014/main" id="{6B10D0BB-5804-2108-53E2-CB8BD7656E22}"/>
                  </a:ext>
                </a:extLst>
              </p:cNvPr>
              <p:cNvSpPr txBox="1"/>
              <p:nvPr/>
            </p:nvSpPr>
            <p:spPr>
              <a:xfrm>
                <a:off x="2038442" y="143904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D26</a:t>
                </a:r>
              </a:p>
            </p:txBody>
          </p:sp>
          <p:sp>
            <p:nvSpPr>
              <p:cNvPr id="90" name="ZoneTexte 89">
                <a:extLst>
                  <a:ext uri="{FF2B5EF4-FFF2-40B4-BE49-F238E27FC236}">
                    <a16:creationId xmlns:a16="http://schemas.microsoft.com/office/drawing/2014/main" id="{CD5EC8E2-C249-1B8E-6E2A-956E5CF9FB69}"/>
                  </a:ext>
                </a:extLst>
              </p:cNvPr>
              <p:cNvSpPr txBox="1"/>
              <p:nvPr/>
            </p:nvSpPr>
            <p:spPr>
              <a:xfrm>
                <a:off x="2038442" y="228198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D26</a:t>
                </a:r>
              </a:p>
            </p:txBody>
          </p:sp>
          <p:sp>
            <p:nvSpPr>
              <p:cNvPr id="91" name="ZoneTexte 90">
                <a:extLst>
                  <a:ext uri="{FF2B5EF4-FFF2-40B4-BE49-F238E27FC236}">
                    <a16:creationId xmlns:a16="http://schemas.microsoft.com/office/drawing/2014/main" id="{DADC77D7-1D98-C768-EA9A-20C8F16AA362}"/>
                  </a:ext>
                </a:extLst>
              </p:cNvPr>
              <p:cNvSpPr txBox="1"/>
              <p:nvPr/>
            </p:nvSpPr>
            <p:spPr>
              <a:xfrm>
                <a:off x="2038442" y="311469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D26</a:t>
                </a:r>
              </a:p>
            </p:txBody>
          </p:sp>
          <p:sp>
            <p:nvSpPr>
              <p:cNvPr id="92" name="ZoneTexte 91">
                <a:extLst>
                  <a:ext uri="{FF2B5EF4-FFF2-40B4-BE49-F238E27FC236}">
                    <a16:creationId xmlns:a16="http://schemas.microsoft.com/office/drawing/2014/main" id="{A13CE625-5915-0899-D97C-255BABE1A4EC}"/>
                  </a:ext>
                </a:extLst>
              </p:cNvPr>
              <p:cNvSpPr txBox="1"/>
              <p:nvPr/>
            </p:nvSpPr>
            <p:spPr>
              <a:xfrm>
                <a:off x="2035990" y="393802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D26</a:t>
                </a:r>
              </a:p>
            </p:txBody>
          </p:sp>
          <p:sp>
            <p:nvSpPr>
              <p:cNvPr id="93" name="ZoneTexte 92">
                <a:extLst>
                  <a:ext uri="{FF2B5EF4-FFF2-40B4-BE49-F238E27FC236}">
                    <a16:creationId xmlns:a16="http://schemas.microsoft.com/office/drawing/2014/main" id="{F1A9D7BB-D3C3-1B5F-DA73-4B25C4612BD8}"/>
                  </a:ext>
                </a:extLst>
              </p:cNvPr>
              <p:cNvSpPr txBox="1"/>
              <p:nvPr/>
            </p:nvSpPr>
            <p:spPr>
              <a:xfrm>
                <a:off x="2035990" y="4770732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D26</a:t>
                </a:r>
              </a:p>
            </p:txBody>
          </p:sp>
          <p:sp>
            <p:nvSpPr>
              <p:cNvPr id="94" name="ZoneTexte 93">
                <a:extLst>
                  <a:ext uri="{FF2B5EF4-FFF2-40B4-BE49-F238E27FC236}">
                    <a16:creationId xmlns:a16="http://schemas.microsoft.com/office/drawing/2014/main" id="{0217BD6D-22B1-1DE6-5F30-D220A57F236B}"/>
                  </a:ext>
                </a:extLst>
              </p:cNvPr>
              <p:cNvSpPr txBox="1"/>
              <p:nvPr/>
            </p:nvSpPr>
            <p:spPr>
              <a:xfrm>
                <a:off x="2035990" y="5604584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D26</a:t>
                </a:r>
              </a:p>
            </p:txBody>
          </p:sp>
          <p:sp>
            <p:nvSpPr>
              <p:cNvPr id="96" name="ZoneTexte 95">
                <a:extLst>
                  <a:ext uri="{FF2B5EF4-FFF2-40B4-BE49-F238E27FC236}">
                    <a16:creationId xmlns:a16="http://schemas.microsoft.com/office/drawing/2014/main" id="{C85081E9-0A63-2989-1770-945077D02C88}"/>
                  </a:ext>
                </a:extLst>
              </p:cNvPr>
              <p:cNvSpPr txBox="1"/>
              <p:nvPr/>
            </p:nvSpPr>
            <p:spPr>
              <a:xfrm>
                <a:off x="2035990" y="6437291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D26</a:t>
                </a:r>
              </a:p>
            </p:txBody>
          </p:sp>
        </p:grpSp>
        <p:grpSp>
          <p:nvGrpSpPr>
            <p:cNvPr id="97" name="Groupe 96">
              <a:extLst>
                <a:ext uri="{FF2B5EF4-FFF2-40B4-BE49-F238E27FC236}">
                  <a16:creationId xmlns:a16="http://schemas.microsoft.com/office/drawing/2014/main" id="{2140C267-96F1-3ECF-7230-D8AA4AEB0AE8}"/>
                </a:ext>
              </a:extLst>
            </p:cNvPr>
            <p:cNvGrpSpPr/>
            <p:nvPr/>
          </p:nvGrpSpPr>
          <p:grpSpPr>
            <a:xfrm>
              <a:off x="7022984" y="606338"/>
              <a:ext cx="421156" cy="6077174"/>
              <a:chOff x="2035990" y="606338"/>
              <a:chExt cx="421156" cy="6077174"/>
            </a:xfrm>
          </p:grpSpPr>
          <p:sp>
            <p:nvSpPr>
              <p:cNvPr id="98" name="ZoneTexte 97">
                <a:extLst>
                  <a:ext uri="{FF2B5EF4-FFF2-40B4-BE49-F238E27FC236}">
                    <a16:creationId xmlns:a16="http://schemas.microsoft.com/office/drawing/2014/main" id="{B444421D-231A-CF71-5725-3E4A914A6769}"/>
                  </a:ext>
                </a:extLst>
              </p:cNvPr>
              <p:cNvSpPr txBox="1"/>
              <p:nvPr/>
            </p:nvSpPr>
            <p:spPr>
              <a:xfrm>
                <a:off x="2038442" y="60633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D26</a:t>
                </a:r>
              </a:p>
            </p:txBody>
          </p:sp>
          <p:sp>
            <p:nvSpPr>
              <p:cNvPr id="99" name="ZoneTexte 98">
                <a:extLst>
                  <a:ext uri="{FF2B5EF4-FFF2-40B4-BE49-F238E27FC236}">
                    <a16:creationId xmlns:a16="http://schemas.microsoft.com/office/drawing/2014/main" id="{79192CF7-7EB9-C29E-7087-6F4BC9AE96B5}"/>
                  </a:ext>
                </a:extLst>
              </p:cNvPr>
              <p:cNvSpPr txBox="1"/>
              <p:nvPr/>
            </p:nvSpPr>
            <p:spPr>
              <a:xfrm>
                <a:off x="2038442" y="143904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D26</a:t>
                </a:r>
              </a:p>
            </p:txBody>
          </p:sp>
          <p:sp>
            <p:nvSpPr>
              <p:cNvPr id="100" name="ZoneTexte 99">
                <a:extLst>
                  <a:ext uri="{FF2B5EF4-FFF2-40B4-BE49-F238E27FC236}">
                    <a16:creationId xmlns:a16="http://schemas.microsoft.com/office/drawing/2014/main" id="{A218465A-DB38-6BE6-D6E8-34DF27EE229D}"/>
                  </a:ext>
                </a:extLst>
              </p:cNvPr>
              <p:cNvSpPr txBox="1"/>
              <p:nvPr/>
            </p:nvSpPr>
            <p:spPr>
              <a:xfrm>
                <a:off x="2038442" y="228198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D26</a:t>
                </a:r>
              </a:p>
            </p:txBody>
          </p:sp>
          <p:sp>
            <p:nvSpPr>
              <p:cNvPr id="102" name="ZoneTexte 101">
                <a:extLst>
                  <a:ext uri="{FF2B5EF4-FFF2-40B4-BE49-F238E27FC236}">
                    <a16:creationId xmlns:a16="http://schemas.microsoft.com/office/drawing/2014/main" id="{3CBC93E2-6B85-B2D7-974F-DD0854ECD40F}"/>
                  </a:ext>
                </a:extLst>
              </p:cNvPr>
              <p:cNvSpPr txBox="1"/>
              <p:nvPr/>
            </p:nvSpPr>
            <p:spPr>
              <a:xfrm>
                <a:off x="2038442" y="311469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D26</a:t>
                </a:r>
              </a:p>
            </p:txBody>
          </p:sp>
          <p:sp>
            <p:nvSpPr>
              <p:cNvPr id="103" name="ZoneTexte 102">
                <a:extLst>
                  <a:ext uri="{FF2B5EF4-FFF2-40B4-BE49-F238E27FC236}">
                    <a16:creationId xmlns:a16="http://schemas.microsoft.com/office/drawing/2014/main" id="{A93BFEC9-F17A-2085-0CFD-CE7A35B2310A}"/>
                  </a:ext>
                </a:extLst>
              </p:cNvPr>
              <p:cNvSpPr txBox="1"/>
              <p:nvPr/>
            </p:nvSpPr>
            <p:spPr>
              <a:xfrm>
                <a:off x="2035990" y="393802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D26</a:t>
                </a:r>
              </a:p>
            </p:txBody>
          </p:sp>
          <p:sp>
            <p:nvSpPr>
              <p:cNvPr id="104" name="ZoneTexte 103">
                <a:extLst>
                  <a:ext uri="{FF2B5EF4-FFF2-40B4-BE49-F238E27FC236}">
                    <a16:creationId xmlns:a16="http://schemas.microsoft.com/office/drawing/2014/main" id="{EA45E877-85AF-6C4E-9A3C-9EDA0E5C41FC}"/>
                  </a:ext>
                </a:extLst>
              </p:cNvPr>
              <p:cNvSpPr txBox="1"/>
              <p:nvPr/>
            </p:nvSpPr>
            <p:spPr>
              <a:xfrm>
                <a:off x="2035990" y="4770732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D26</a:t>
                </a:r>
              </a:p>
            </p:txBody>
          </p:sp>
          <p:sp>
            <p:nvSpPr>
              <p:cNvPr id="105" name="ZoneTexte 104">
                <a:extLst>
                  <a:ext uri="{FF2B5EF4-FFF2-40B4-BE49-F238E27FC236}">
                    <a16:creationId xmlns:a16="http://schemas.microsoft.com/office/drawing/2014/main" id="{27E32F93-1ACA-6977-93DC-6F8BD6466EC2}"/>
                  </a:ext>
                </a:extLst>
              </p:cNvPr>
              <p:cNvSpPr txBox="1"/>
              <p:nvPr/>
            </p:nvSpPr>
            <p:spPr>
              <a:xfrm>
                <a:off x="2035990" y="5604584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D26</a:t>
                </a:r>
              </a:p>
            </p:txBody>
          </p:sp>
          <p:sp>
            <p:nvSpPr>
              <p:cNvPr id="106" name="ZoneTexte 105">
                <a:extLst>
                  <a:ext uri="{FF2B5EF4-FFF2-40B4-BE49-F238E27FC236}">
                    <a16:creationId xmlns:a16="http://schemas.microsoft.com/office/drawing/2014/main" id="{07FE336B-97CC-BF4C-4756-8FCE64931D16}"/>
                  </a:ext>
                </a:extLst>
              </p:cNvPr>
              <p:cNvSpPr txBox="1"/>
              <p:nvPr/>
            </p:nvSpPr>
            <p:spPr>
              <a:xfrm>
                <a:off x="2035990" y="6437291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D26</a:t>
                </a:r>
              </a:p>
            </p:txBody>
          </p:sp>
        </p:grpSp>
        <p:grpSp>
          <p:nvGrpSpPr>
            <p:cNvPr id="108" name="Groupe 107">
              <a:extLst>
                <a:ext uri="{FF2B5EF4-FFF2-40B4-BE49-F238E27FC236}">
                  <a16:creationId xmlns:a16="http://schemas.microsoft.com/office/drawing/2014/main" id="{BC557065-6DCB-9E98-EBE5-A400146AD94D}"/>
                </a:ext>
              </a:extLst>
            </p:cNvPr>
            <p:cNvGrpSpPr/>
            <p:nvPr/>
          </p:nvGrpSpPr>
          <p:grpSpPr>
            <a:xfrm>
              <a:off x="9478386" y="606338"/>
              <a:ext cx="421156" cy="6077174"/>
              <a:chOff x="2035990" y="606338"/>
              <a:chExt cx="421156" cy="6077174"/>
            </a:xfrm>
          </p:grpSpPr>
          <p:sp>
            <p:nvSpPr>
              <p:cNvPr id="109" name="ZoneTexte 108">
                <a:extLst>
                  <a:ext uri="{FF2B5EF4-FFF2-40B4-BE49-F238E27FC236}">
                    <a16:creationId xmlns:a16="http://schemas.microsoft.com/office/drawing/2014/main" id="{37EC9477-1BC1-22BC-2CB7-F5553D5364FE}"/>
                  </a:ext>
                </a:extLst>
              </p:cNvPr>
              <p:cNvSpPr txBox="1"/>
              <p:nvPr/>
            </p:nvSpPr>
            <p:spPr>
              <a:xfrm>
                <a:off x="2038442" y="60633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D26</a:t>
                </a:r>
              </a:p>
            </p:txBody>
          </p:sp>
          <p:sp>
            <p:nvSpPr>
              <p:cNvPr id="110" name="ZoneTexte 109">
                <a:extLst>
                  <a:ext uri="{FF2B5EF4-FFF2-40B4-BE49-F238E27FC236}">
                    <a16:creationId xmlns:a16="http://schemas.microsoft.com/office/drawing/2014/main" id="{7868A913-9BC6-0509-8119-E5D31299D75B}"/>
                  </a:ext>
                </a:extLst>
              </p:cNvPr>
              <p:cNvSpPr txBox="1"/>
              <p:nvPr/>
            </p:nvSpPr>
            <p:spPr>
              <a:xfrm>
                <a:off x="2038442" y="143904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D26</a:t>
                </a:r>
              </a:p>
            </p:txBody>
          </p:sp>
          <p:sp>
            <p:nvSpPr>
              <p:cNvPr id="111" name="ZoneTexte 110">
                <a:extLst>
                  <a:ext uri="{FF2B5EF4-FFF2-40B4-BE49-F238E27FC236}">
                    <a16:creationId xmlns:a16="http://schemas.microsoft.com/office/drawing/2014/main" id="{FC3224C8-9F41-E249-6A98-EF67322741B4}"/>
                  </a:ext>
                </a:extLst>
              </p:cNvPr>
              <p:cNvSpPr txBox="1"/>
              <p:nvPr/>
            </p:nvSpPr>
            <p:spPr>
              <a:xfrm>
                <a:off x="2038442" y="2281988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D26</a:t>
                </a:r>
              </a:p>
            </p:txBody>
          </p:sp>
          <p:sp>
            <p:nvSpPr>
              <p:cNvPr id="112" name="ZoneTexte 111">
                <a:extLst>
                  <a:ext uri="{FF2B5EF4-FFF2-40B4-BE49-F238E27FC236}">
                    <a16:creationId xmlns:a16="http://schemas.microsoft.com/office/drawing/2014/main" id="{58716CBE-F30E-65A3-20BE-CA47BB9DC570}"/>
                  </a:ext>
                </a:extLst>
              </p:cNvPr>
              <p:cNvSpPr txBox="1"/>
              <p:nvPr/>
            </p:nvSpPr>
            <p:spPr>
              <a:xfrm>
                <a:off x="2038442" y="311469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D26</a:t>
                </a:r>
              </a:p>
            </p:txBody>
          </p:sp>
          <p:sp>
            <p:nvSpPr>
              <p:cNvPr id="114" name="ZoneTexte 113">
                <a:extLst>
                  <a:ext uri="{FF2B5EF4-FFF2-40B4-BE49-F238E27FC236}">
                    <a16:creationId xmlns:a16="http://schemas.microsoft.com/office/drawing/2014/main" id="{6B2045DC-5680-69CF-73AA-44BAA0F1DD5A}"/>
                  </a:ext>
                </a:extLst>
              </p:cNvPr>
              <p:cNvSpPr txBox="1"/>
              <p:nvPr/>
            </p:nvSpPr>
            <p:spPr>
              <a:xfrm>
                <a:off x="2035990" y="393802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D26</a:t>
                </a:r>
              </a:p>
            </p:txBody>
          </p:sp>
          <p:sp>
            <p:nvSpPr>
              <p:cNvPr id="115" name="ZoneTexte 114">
                <a:extLst>
                  <a:ext uri="{FF2B5EF4-FFF2-40B4-BE49-F238E27FC236}">
                    <a16:creationId xmlns:a16="http://schemas.microsoft.com/office/drawing/2014/main" id="{A960E93A-0E87-7C98-DB76-2375F57FECE3}"/>
                  </a:ext>
                </a:extLst>
              </p:cNvPr>
              <p:cNvSpPr txBox="1"/>
              <p:nvPr/>
            </p:nvSpPr>
            <p:spPr>
              <a:xfrm>
                <a:off x="2035990" y="4770732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D26</a:t>
                </a:r>
              </a:p>
            </p:txBody>
          </p:sp>
          <p:sp>
            <p:nvSpPr>
              <p:cNvPr id="116" name="ZoneTexte 115">
                <a:extLst>
                  <a:ext uri="{FF2B5EF4-FFF2-40B4-BE49-F238E27FC236}">
                    <a16:creationId xmlns:a16="http://schemas.microsoft.com/office/drawing/2014/main" id="{93441099-65A6-1965-1D15-245D13C8D9EC}"/>
                  </a:ext>
                </a:extLst>
              </p:cNvPr>
              <p:cNvSpPr txBox="1"/>
              <p:nvPr/>
            </p:nvSpPr>
            <p:spPr>
              <a:xfrm>
                <a:off x="2035990" y="5604584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D26</a:t>
                </a:r>
              </a:p>
            </p:txBody>
          </p:sp>
          <p:sp>
            <p:nvSpPr>
              <p:cNvPr id="117" name="ZoneTexte 116">
                <a:extLst>
                  <a:ext uri="{FF2B5EF4-FFF2-40B4-BE49-F238E27FC236}">
                    <a16:creationId xmlns:a16="http://schemas.microsoft.com/office/drawing/2014/main" id="{A12E6798-A37B-95A5-CC62-DCAB489BE022}"/>
                  </a:ext>
                </a:extLst>
              </p:cNvPr>
              <p:cNvSpPr txBox="1"/>
              <p:nvPr/>
            </p:nvSpPr>
            <p:spPr>
              <a:xfrm>
                <a:off x="2035990" y="6437291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D26</a:t>
                </a:r>
              </a:p>
            </p:txBody>
          </p:sp>
        </p:grpSp>
      </p:grpSp>
      <p:grpSp>
        <p:nvGrpSpPr>
          <p:cNvPr id="156" name="Groupe 155">
            <a:extLst>
              <a:ext uri="{FF2B5EF4-FFF2-40B4-BE49-F238E27FC236}">
                <a16:creationId xmlns:a16="http://schemas.microsoft.com/office/drawing/2014/main" id="{1C65596F-1220-3165-1501-75F6DA4FB7AB}"/>
              </a:ext>
            </a:extLst>
          </p:cNvPr>
          <p:cNvGrpSpPr/>
          <p:nvPr/>
        </p:nvGrpSpPr>
        <p:grpSpPr>
          <a:xfrm>
            <a:off x="2164917" y="174488"/>
            <a:ext cx="7600060" cy="6074093"/>
            <a:chOff x="2164917" y="174488"/>
            <a:chExt cx="7600060" cy="6074093"/>
          </a:xfrm>
        </p:grpSpPr>
        <p:grpSp>
          <p:nvGrpSpPr>
            <p:cNvPr id="128" name="Groupe 127">
              <a:extLst>
                <a:ext uri="{FF2B5EF4-FFF2-40B4-BE49-F238E27FC236}">
                  <a16:creationId xmlns:a16="http://schemas.microsoft.com/office/drawing/2014/main" id="{26036E81-780B-09F2-88C9-339E68A38477}"/>
                </a:ext>
              </a:extLst>
            </p:cNvPr>
            <p:cNvGrpSpPr/>
            <p:nvPr/>
          </p:nvGrpSpPr>
          <p:grpSpPr>
            <a:xfrm>
              <a:off x="7097773" y="174488"/>
              <a:ext cx="209599" cy="6074093"/>
              <a:chOff x="7097773" y="174488"/>
              <a:chExt cx="209599" cy="6074093"/>
            </a:xfrm>
          </p:grpSpPr>
          <p:pic>
            <p:nvPicPr>
              <p:cNvPr id="120" name="Image 119">
                <a:extLst>
                  <a:ext uri="{FF2B5EF4-FFF2-40B4-BE49-F238E27FC236}">
                    <a16:creationId xmlns:a16="http://schemas.microsoft.com/office/drawing/2014/main" id="{B57F5965-60AE-2952-9FA6-1C9009D6F7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74488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1" name="Image 120">
                <a:extLst>
                  <a:ext uri="{FF2B5EF4-FFF2-40B4-BE49-F238E27FC236}">
                    <a16:creationId xmlns:a16="http://schemas.microsoft.com/office/drawing/2014/main" id="{608F26AA-6391-760A-3594-7F6C12C680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014203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2" name="Image 121">
                <a:extLst>
                  <a:ext uri="{FF2B5EF4-FFF2-40B4-BE49-F238E27FC236}">
                    <a16:creationId xmlns:a16="http://schemas.microsoft.com/office/drawing/2014/main" id="{30B58B05-C372-A46B-E944-F6D2CCD6B8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83857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3" name="Image 122">
                <a:extLst>
                  <a:ext uri="{FF2B5EF4-FFF2-40B4-BE49-F238E27FC236}">
                    <a16:creationId xmlns:a16="http://schemas.microsoft.com/office/drawing/2014/main" id="{8DFDE74B-C339-2979-9CA1-ABF2ADCA310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268781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4" name="Image 123">
                <a:extLst>
                  <a:ext uri="{FF2B5EF4-FFF2-40B4-BE49-F238E27FC236}">
                    <a16:creationId xmlns:a16="http://schemas.microsoft.com/office/drawing/2014/main" id="{CB4CA42D-C530-6F90-D46F-996A43E9B2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3525654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5" name="Image 124">
                <a:extLst>
                  <a:ext uri="{FF2B5EF4-FFF2-40B4-BE49-F238E27FC236}">
                    <a16:creationId xmlns:a16="http://schemas.microsoft.com/office/drawing/2014/main" id="{C61E22DA-5D20-28E4-9C76-B0C50C6D6F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4365369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6" name="Image 125">
                <a:extLst>
                  <a:ext uri="{FF2B5EF4-FFF2-40B4-BE49-F238E27FC236}">
                    <a16:creationId xmlns:a16="http://schemas.microsoft.com/office/drawing/2014/main" id="{4C3A15D1-2B8F-D3CA-5022-EC78AE13330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5189742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27" name="Image 126">
                <a:extLst>
                  <a:ext uri="{FF2B5EF4-FFF2-40B4-BE49-F238E27FC236}">
                    <a16:creationId xmlns:a16="http://schemas.microsoft.com/office/drawing/2014/main" id="{229FC32B-CCA0-8A78-DEFD-05B1462AB57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6038982"/>
                <a:ext cx="209599" cy="209599"/>
              </a:xfrm>
              <a:prstGeom prst="rect">
                <a:avLst/>
              </a:prstGeom>
            </p:spPr>
          </p:pic>
        </p:grpSp>
        <p:grpSp>
          <p:nvGrpSpPr>
            <p:cNvPr id="129" name="Groupe 128">
              <a:extLst>
                <a:ext uri="{FF2B5EF4-FFF2-40B4-BE49-F238E27FC236}">
                  <a16:creationId xmlns:a16="http://schemas.microsoft.com/office/drawing/2014/main" id="{2DB2ED61-49CA-9DF1-0967-6F5843AD3CA8}"/>
                </a:ext>
              </a:extLst>
            </p:cNvPr>
            <p:cNvGrpSpPr/>
            <p:nvPr/>
          </p:nvGrpSpPr>
          <p:grpSpPr>
            <a:xfrm>
              <a:off x="9555378" y="174488"/>
              <a:ext cx="209599" cy="6074093"/>
              <a:chOff x="7097773" y="174488"/>
              <a:chExt cx="209599" cy="6074093"/>
            </a:xfrm>
          </p:grpSpPr>
          <p:pic>
            <p:nvPicPr>
              <p:cNvPr id="130" name="Image 129">
                <a:extLst>
                  <a:ext uri="{FF2B5EF4-FFF2-40B4-BE49-F238E27FC236}">
                    <a16:creationId xmlns:a16="http://schemas.microsoft.com/office/drawing/2014/main" id="{638E0FAE-7A7F-6C23-C560-8E7E10379E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74488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1" name="Image 130">
                <a:extLst>
                  <a:ext uri="{FF2B5EF4-FFF2-40B4-BE49-F238E27FC236}">
                    <a16:creationId xmlns:a16="http://schemas.microsoft.com/office/drawing/2014/main" id="{A25B9314-9CCE-C2BA-38B4-9DA6FC4E2B3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014203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2" name="Image 131">
                <a:extLst>
                  <a:ext uri="{FF2B5EF4-FFF2-40B4-BE49-F238E27FC236}">
                    <a16:creationId xmlns:a16="http://schemas.microsoft.com/office/drawing/2014/main" id="{74B87E50-CC62-C47F-61C3-F76589C90C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83857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3" name="Image 132">
                <a:extLst>
                  <a:ext uri="{FF2B5EF4-FFF2-40B4-BE49-F238E27FC236}">
                    <a16:creationId xmlns:a16="http://schemas.microsoft.com/office/drawing/2014/main" id="{B4766410-2B3D-9B66-0343-F982F0B49A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268781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4" name="Image 133">
                <a:extLst>
                  <a:ext uri="{FF2B5EF4-FFF2-40B4-BE49-F238E27FC236}">
                    <a16:creationId xmlns:a16="http://schemas.microsoft.com/office/drawing/2014/main" id="{BBF3B79F-F6CE-7850-C22E-365EED527C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3525654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5" name="Image 134">
                <a:extLst>
                  <a:ext uri="{FF2B5EF4-FFF2-40B4-BE49-F238E27FC236}">
                    <a16:creationId xmlns:a16="http://schemas.microsoft.com/office/drawing/2014/main" id="{4003C3DA-B7A4-F680-2213-B46F1D8AC1D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4365369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6" name="Image 135">
                <a:extLst>
                  <a:ext uri="{FF2B5EF4-FFF2-40B4-BE49-F238E27FC236}">
                    <a16:creationId xmlns:a16="http://schemas.microsoft.com/office/drawing/2014/main" id="{21D8B7E7-8DAC-B1A6-6DA7-57C45D503A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5189742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37" name="Image 136">
                <a:extLst>
                  <a:ext uri="{FF2B5EF4-FFF2-40B4-BE49-F238E27FC236}">
                    <a16:creationId xmlns:a16="http://schemas.microsoft.com/office/drawing/2014/main" id="{97B7FCF0-E732-F2C2-7A61-391ECD16B68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6038982"/>
                <a:ext cx="209599" cy="209599"/>
              </a:xfrm>
              <a:prstGeom prst="rect">
                <a:avLst/>
              </a:prstGeom>
            </p:spPr>
          </p:pic>
        </p:grpSp>
        <p:grpSp>
          <p:nvGrpSpPr>
            <p:cNvPr id="138" name="Groupe 137">
              <a:extLst>
                <a:ext uri="{FF2B5EF4-FFF2-40B4-BE49-F238E27FC236}">
                  <a16:creationId xmlns:a16="http://schemas.microsoft.com/office/drawing/2014/main" id="{502A7742-B51B-147A-3237-0C7109DCFA22}"/>
                </a:ext>
              </a:extLst>
            </p:cNvPr>
            <p:cNvGrpSpPr/>
            <p:nvPr/>
          </p:nvGrpSpPr>
          <p:grpSpPr>
            <a:xfrm>
              <a:off x="2164917" y="174488"/>
              <a:ext cx="209599" cy="6074093"/>
              <a:chOff x="7097773" y="174488"/>
              <a:chExt cx="209599" cy="6074093"/>
            </a:xfrm>
          </p:grpSpPr>
          <p:pic>
            <p:nvPicPr>
              <p:cNvPr id="139" name="Image 138">
                <a:extLst>
                  <a:ext uri="{FF2B5EF4-FFF2-40B4-BE49-F238E27FC236}">
                    <a16:creationId xmlns:a16="http://schemas.microsoft.com/office/drawing/2014/main" id="{9DF2D150-6E3F-EDF7-EC1F-87911F9D21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74488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0" name="Image 139">
                <a:extLst>
                  <a:ext uri="{FF2B5EF4-FFF2-40B4-BE49-F238E27FC236}">
                    <a16:creationId xmlns:a16="http://schemas.microsoft.com/office/drawing/2014/main" id="{2913EEDC-6517-E50F-C00A-1DCFC2427D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014203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1" name="Image 140">
                <a:extLst>
                  <a:ext uri="{FF2B5EF4-FFF2-40B4-BE49-F238E27FC236}">
                    <a16:creationId xmlns:a16="http://schemas.microsoft.com/office/drawing/2014/main" id="{315861D0-4315-8502-6F17-93A779CCB1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83857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2" name="Image 141">
                <a:extLst>
                  <a:ext uri="{FF2B5EF4-FFF2-40B4-BE49-F238E27FC236}">
                    <a16:creationId xmlns:a16="http://schemas.microsoft.com/office/drawing/2014/main" id="{E3886E86-F726-1524-327D-9B8D6226394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268781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3" name="Image 142">
                <a:extLst>
                  <a:ext uri="{FF2B5EF4-FFF2-40B4-BE49-F238E27FC236}">
                    <a16:creationId xmlns:a16="http://schemas.microsoft.com/office/drawing/2014/main" id="{44029D18-D4DE-0885-5BF7-A4387015C9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3525654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4" name="Image 143">
                <a:extLst>
                  <a:ext uri="{FF2B5EF4-FFF2-40B4-BE49-F238E27FC236}">
                    <a16:creationId xmlns:a16="http://schemas.microsoft.com/office/drawing/2014/main" id="{AA60BC42-5A7C-45DC-89A7-9667D829D30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4365369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5" name="Image 144">
                <a:extLst>
                  <a:ext uri="{FF2B5EF4-FFF2-40B4-BE49-F238E27FC236}">
                    <a16:creationId xmlns:a16="http://schemas.microsoft.com/office/drawing/2014/main" id="{EC6C133D-4262-EC79-06C4-78D59D456A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5189742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6" name="Image 145">
                <a:extLst>
                  <a:ext uri="{FF2B5EF4-FFF2-40B4-BE49-F238E27FC236}">
                    <a16:creationId xmlns:a16="http://schemas.microsoft.com/office/drawing/2014/main" id="{2D9E1A13-3172-EABA-DAC3-71CD708099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6038982"/>
                <a:ext cx="209599" cy="209599"/>
              </a:xfrm>
              <a:prstGeom prst="rect">
                <a:avLst/>
              </a:prstGeom>
            </p:spPr>
          </p:pic>
        </p:grpSp>
        <p:grpSp>
          <p:nvGrpSpPr>
            <p:cNvPr id="147" name="Groupe 146">
              <a:extLst>
                <a:ext uri="{FF2B5EF4-FFF2-40B4-BE49-F238E27FC236}">
                  <a16:creationId xmlns:a16="http://schemas.microsoft.com/office/drawing/2014/main" id="{C72E7DEE-9407-4B69-B90D-525921C739B0}"/>
                </a:ext>
              </a:extLst>
            </p:cNvPr>
            <p:cNvGrpSpPr/>
            <p:nvPr/>
          </p:nvGrpSpPr>
          <p:grpSpPr>
            <a:xfrm>
              <a:off x="4622522" y="174488"/>
              <a:ext cx="209599" cy="6074093"/>
              <a:chOff x="7097773" y="174488"/>
              <a:chExt cx="209599" cy="6074093"/>
            </a:xfrm>
          </p:grpSpPr>
          <p:pic>
            <p:nvPicPr>
              <p:cNvPr id="148" name="Image 147">
                <a:extLst>
                  <a:ext uri="{FF2B5EF4-FFF2-40B4-BE49-F238E27FC236}">
                    <a16:creationId xmlns:a16="http://schemas.microsoft.com/office/drawing/2014/main" id="{384730DA-7609-4389-9A95-589CCEE9E5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74488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49" name="Image 148">
                <a:extLst>
                  <a:ext uri="{FF2B5EF4-FFF2-40B4-BE49-F238E27FC236}">
                    <a16:creationId xmlns:a16="http://schemas.microsoft.com/office/drawing/2014/main" id="{79C12D41-7915-CBFF-49B4-849C9FE4BB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014203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0" name="Image 149">
                <a:extLst>
                  <a:ext uri="{FF2B5EF4-FFF2-40B4-BE49-F238E27FC236}">
                    <a16:creationId xmlns:a16="http://schemas.microsoft.com/office/drawing/2014/main" id="{C003FE71-56E2-BE35-9C75-52C7B75E660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183857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1" name="Image 150">
                <a:extLst>
                  <a:ext uri="{FF2B5EF4-FFF2-40B4-BE49-F238E27FC236}">
                    <a16:creationId xmlns:a16="http://schemas.microsoft.com/office/drawing/2014/main" id="{239482A9-3F55-BE40-7767-57FB81A216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2687816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2" name="Image 151">
                <a:extLst>
                  <a:ext uri="{FF2B5EF4-FFF2-40B4-BE49-F238E27FC236}">
                    <a16:creationId xmlns:a16="http://schemas.microsoft.com/office/drawing/2014/main" id="{9268FBCC-5323-8D5F-5B20-7513E53734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3525654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3" name="Image 152">
                <a:extLst>
                  <a:ext uri="{FF2B5EF4-FFF2-40B4-BE49-F238E27FC236}">
                    <a16:creationId xmlns:a16="http://schemas.microsoft.com/office/drawing/2014/main" id="{EB5D6AC1-57B5-C42F-DCDE-0476E91E16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4365369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4" name="Image 153">
                <a:extLst>
                  <a:ext uri="{FF2B5EF4-FFF2-40B4-BE49-F238E27FC236}">
                    <a16:creationId xmlns:a16="http://schemas.microsoft.com/office/drawing/2014/main" id="{155D1213-AF64-D789-0A83-940A9423BBD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5189742"/>
                <a:ext cx="209599" cy="209599"/>
              </a:xfrm>
              <a:prstGeom prst="rect">
                <a:avLst/>
              </a:prstGeom>
            </p:spPr>
          </p:pic>
          <p:pic>
            <p:nvPicPr>
              <p:cNvPr id="155" name="Image 154">
                <a:extLst>
                  <a:ext uri="{FF2B5EF4-FFF2-40B4-BE49-F238E27FC236}">
                    <a16:creationId xmlns:a16="http://schemas.microsoft.com/office/drawing/2014/main" id="{344229DB-9239-E46B-F712-B6175D2E89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773" y="6038982"/>
                <a:ext cx="209599" cy="209599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86265205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1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ème1" id="{3E2FDD04-9666-4F3A-9710-936B2B116748}" vid="{0791DBA9-69CA-4F0B-B7FC-B79AEEF1F26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1670</TotalTime>
  <Words>1410</Words>
  <Application>Microsoft Office PowerPoint</Application>
  <PresentationFormat>Format A4 (210 x 297 mm)</PresentationFormat>
  <Paragraphs>1403</Paragraphs>
  <Slides>26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26</vt:i4>
      </vt:variant>
    </vt:vector>
  </HeadingPairs>
  <TitlesOfParts>
    <vt:vector size="31" baseType="lpstr">
      <vt:lpstr>Andika french compact</vt:lpstr>
      <vt:lpstr>Arial</vt:lpstr>
      <vt:lpstr>Calibri</vt:lpstr>
      <vt:lpstr>Calibri Light</vt:lpstr>
      <vt:lpstr>Thème1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Alizée</dc:creator>
  <cp:lastModifiedBy>Alizée</cp:lastModifiedBy>
  <cp:revision>106</cp:revision>
  <dcterms:created xsi:type="dcterms:W3CDTF">2021-05-09T13:29:28Z</dcterms:created>
  <dcterms:modified xsi:type="dcterms:W3CDTF">2025-06-09T14:20:26Z</dcterms:modified>
</cp:coreProperties>
</file>