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62" r:id="rId14"/>
    <p:sldId id="263" r:id="rId15"/>
    <p:sldId id="264" r:id="rId16"/>
    <p:sldId id="265" r:id="rId17"/>
    <p:sldId id="266" r:id="rId18"/>
    <p:sldId id="270" r:id="rId19"/>
    <p:sldId id="271" r:id="rId20"/>
    <p:sldId id="272" r:id="rId21"/>
    <p:sldId id="273" r:id="rId22"/>
    <p:sldId id="267" r:id="rId23"/>
    <p:sldId id="268" r:id="rId24"/>
    <p:sldId id="274" r:id="rId25"/>
    <p:sldId id="261" r:id="rId26"/>
    <p:sldId id="283" r:id="rId27"/>
    <p:sldId id="282" r:id="rId28"/>
    <p:sldId id="284" r:id="rId29"/>
    <p:sldId id="285" r:id="rId30"/>
    <p:sldId id="301" r:id="rId31"/>
    <p:sldId id="300" r:id="rId32"/>
    <p:sldId id="299" r:id="rId33"/>
    <p:sldId id="291" r:id="rId34"/>
    <p:sldId id="292" r:id="rId35"/>
    <p:sldId id="293" r:id="rId36"/>
    <p:sldId id="294" r:id="rId37"/>
    <p:sldId id="302" r:id="rId38"/>
    <p:sldId id="295" r:id="rId39"/>
    <p:sldId id="290" r:id="rId40"/>
    <p:sldId id="287" r:id="rId41"/>
    <p:sldId id="288" r:id="rId42"/>
    <p:sldId id="289" r:id="rId43"/>
    <p:sldId id="296" r:id="rId44"/>
    <p:sldId id="303" r:id="rId45"/>
    <p:sldId id="297" r:id="rId46"/>
    <p:sldId id="298" r:id="rId4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5050"/>
    <a:srgbClr val="FF99CC"/>
    <a:srgbClr val="604900"/>
    <a:srgbClr val="41BFBF"/>
    <a:srgbClr val="86D6B6"/>
    <a:srgbClr val="FFCC29"/>
    <a:srgbClr val="660066"/>
    <a:srgbClr val="FF5229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13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05/11/2024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807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05/11/2024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4717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05/11/2024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7536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05/11/2024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6964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9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4"/>
            <a:ext cx="4190702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6"/>
            <a:ext cx="4190702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4" y="1681164"/>
            <a:ext cx="4211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4" y="2505076"/>
            <a:ext cx="4211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05/11/2024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1350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05/11/2024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1694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05/11/2024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8579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1" y="987427"/>
            <a:ext cx="5014913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05/11/2024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4346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1" y="987427"/>
            <a:ext cx="5014913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05/11/2024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139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05/11/2024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6234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05/11/2024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58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7B46E-E971-4578-B247-BD77C86DEDA3}" type="datetimeFigureOut">
              <a:rPr lang="fr-FR" smtClean="0"/>
              <a:t>05/11/2024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4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2235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</a:t>
              </a:r>
              <a:r>
                <a:rPr lang="fr-FR" sz="6000" dirty="0">
                  <a:solidFill>
                    <a:schemeClr val="accent2"/>
                  </a:solidFill>
                  <a:latin typeface="Print Bold" panose="02000000000000000000" pitchFamily="50" charset="0"/>
                </a:rPr>
                <a:t>i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gloo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</a:t>
              </a:r>
              <a:r>
                <a:rPr lang="fr-FR" sz="6000" dirty="0">
                  <a:solidFill>
                    <a:schemeClr val="accent2"/>
                  </a:solidFill>
                  <a:latin typeface="Print Bold" panose="02000000000000000000" pitchFamily="50" charset="0"/>
                </a:rPr>
                <a:t>a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n</a:t>
              </a:r>
              <a:r>
                <a:rPr lang="fr-FR" sz="6000" dirty="0">
                  <a:solidFill>
                    <a:schemeClr val="accent2"/>
                  </a:solidFill>
                  <a:latin typeface="Print Bold" panose="02000000000000000000" pitchFamily="50" charset="0"/>
                </a:rPr>
                <a:t>a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n</a:t>
              </a:r>
              <a:r>
                <a:rPr lang="fr-FR" sz="6000" dirty="0">
                  <a:solidFill>
                    <a:schemeClr val="accent2"/>
                  </a:solidFill>
                  <a:latin typeface="Print Bold" panose="02000000000000000000" pitchFamily="50" charset="0"/>
                </a:rPr>
                <a:t>a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s</a:t>
              </a: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4AD4BB42-84E5-42A1-62E3-CC37FCFC5165}"/>
              </a:ext>
            </a:extLst>
          </p:cNvPr>
          <p:cNvGrpSpPr/>
          <p:nvPr/>
        </p:nvGrpSpPr>
        <p:grpSpPr>
          <a:xfrm>
            <a:off x="645992" y="424417"/>
            <a:ext cx="5300547" cy="1951005"/>
            <a:chOff x="675609" y="300864"/>
            <a:chExt cx="5300547" cy="1951005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0D42D67A-B4DB-83E2-0427-7C00E99A6B45}"/>
                </a:ext>
              </a:extLst>
            </p:cNvPr>
            <p:cNvSpPr txBox="1"/>
            <p:nvPr/>
          </p:nvSpPr>
          <p:spPr>
            <a:xfrm>
              <a:off x="675609" y="300864"/>
              <a:ext cx="1037463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/>
                <a:t>A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BD51B10B-1296-6C3C-FF12-EB75727CEB25}"/>
                </a:ext>
              </a:extLst>
            </p:cNvPr>
            <p:cNvSpPr txBox="1"/>
            <p:nvPr/>
          </p:nvSpPr>
          <p:spPr>
            <a:xfrm>
              <a:off x="1741536" y="311833"/>
              <a:ext cx="891591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/>
                <a:t>a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537922D-536E-6D87-B41D-6A80D8D55F39}"/>
                </a:ext>
              </a:extLst>
            </p:cNvPr>
            <p:cNvSpPr txBox="1"/>
            <p:nvPr/>
          </p:nvSpPr>
          <p:spPr>
            <a:xfrm>
              <a:off x="2620400" y="341655"/>
              <a:ext cx="1121144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500" dirty="0">
                  <a:latin typeface="Print Bold" panose="02000000000000000000" pitchFamily="50" charset="0"/>
                </a:rPr>
                <a:t>a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E543352-94E3-8CCE-3B19-E46BD60BF943}"/>
                </a:ext>
              </a:extLst>
            </p:cNvPr>
            <p:cNvSpPr txBox="1"/>
            <p:nvPr/>
          </p:nvSpPr>
          <p:spPr>
            <a:xfrm>
              <a:off x="3501776" y="682209"/>
              <a:ext cx="147780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600" dirty="0">
                  <a:solidFill>
                    <a:schemeClr val="tx1"/>
                  </a:solidFill>
                  <a:latin typeface="BelleAllureCM" panose="02000803000000000000" pitchFamily="50" charset="0"/>
                </a:rPr>
                <a:t>A</a:t>
              </a:r>
              <a:endParaRPr lang="fr-FR" sz="9600" dirty="0">
                <a:latin typeface="Print Bold" panose="02000000000000000000" pitchFamily="50" charset="0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3BCBE1E-774E-0126-27E7-015E391D0F7F}"/>
                </a:ext>
              </a:extLst>
            </p:cNvPr>
            <p:cNvSpPr txBox="1"/>
            <p:nvPr/>
          </p:nvSpPr>
          <p:spPr>
            <a:xfrm>
              <a:off x="4855012" y="682209"/>
              <a:ext cx="112114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600" dirty="0">
                  <a:solidFill>
                    <a:schemeClr val="tx1"/>
                  </a:solidFill>
                  <a:latin typeface="BelleAllureCM" panose="02000803000000000000" pitchFamily="50" charset="0"/>
                </a:rPr>
                <a:t>a</a:t>
              </a:r>
              <a:endParaRPr lang="fr-FR" sz="9600" dirty="0">
                <a:latin typeface="Print Bold" panose="02000000000000000000" pitchFamily="50" charset="0"/>
              </a:endParaRP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39870742-3B5C-5782-DB75-4AA4E8B25E0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68257" y="311833"/>
            <a:ext cx="1832652" cy="2507839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FC2BE635-3DE9-FD63-E265-8F630BA47117}"/>
              </a:ext>
            </a:extLst>
          </p:cNvPr>
          <p:cNvGrpSpPr/>
          <p:nvPr/>
        </p:nvGrpSpPr>
        <p:grpSpPr>
          <a:xfrm>
            <a:off x="593052" y="3768382"/>
            <a:ext cx="4464334" cy="1996065"/>
            <a:chOff x="675609" y="300864"/>
            <a:chExt cx="4464334" cy="1996065"/>
          </a:xfrm>
        </p:grpSpPr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C90B929A-CAE5-5F68-5427-0708E23BF6F3}"/>
                </a:ext>
              </a:extLst>
            </p:cNvPr>
            <p:cNvSpPr txBox="1"/>
            <p:nvPr/>
          </p:nvSpPr>
          <p:spPr>
            <a:xfrm>
              <a:off x="675609" y="300864"/>
              <a:ext cx="556563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/>
                <a:t>I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930940C5-BB87-4100-9BD4-FEF1E573F034}"/>
                </a:ext>
              </a:extLst>
            </p:cNvPr>
            <p:cNvSpPr txBox="1"/>
            <p:nvPr/>
          </p:nvSpPr>
          <p:spPr>
            <a:xfrm>
              <a:off x="1841135" y="313001"/>
              <a:ext cx="522900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/>
                <a:t>i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15FC2ED4-E5B9-940B-DF17-0DF507FDCC32}"/>
                </a:ext>
              </a:extLst>
            </p:cNvPr>
            <p:cNvSpPr txBox="1"/>
            <p:nvPr/>
          </p:nvSpPr>
          <p:spPr>
            <a:xfrm>
              <a:off x="2815815" y="727269"/>
              <a:ext cx="147780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600" dirty="0">
                  <a:solidFill>
                    <a:schemeClr val="tx1"/>
                  </a:solidFill>
                  <a:latin typeface="BelleAllureCM" panose="02000803000000000000" pitchFamily="50" charset="0"/>
                </a:rPr>
                <a:t>I</a:t>
              </a:r>
              <a:endParaRPr lang="fr-FR" sz="9600" dirty="0">
                <a:latin typeface="Print Bold" panose="02000000000000000000" pitchFamily="50" charset="0"/>
              </a:endParaRP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F51F8CF4-49DD-1BBF-5864-BDD93A4CECB4}"/>
                </a:ext>
              </a:extLst>
            </p:cNvPr>
            <p:cNvSpPr txBox="1"/>
            <p:nvPr/>
          </p:nvSpPr>
          <p:spPr>
            <a:xfrm>
              <a:off x="4018799" y="727269"/>
              <a:ext cx="112114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600" dirty="0">
                  <a:solidFill>
                    <a:schemeClr val="tx1"/>
                  </a:solidFill>
                  <a:latin typeface="BelleAllureCM" panose="02000803000000000000" pitchFamily="50" charset="0"/>
                </a:rPr>
                <a:t>i</a:t>
              </a:r>
              <a:endParaRPr lang="fr-FR" sz="9600" dirty="0">
                <a:latin typeface="Print Bold" panose="02000000000000000000" pitchFamily="50" charset="0"/>
              </a:endParaRPr>
            </a:p>
          </p:txBody>
        </p:sp>
      </p:grpSp>
      <p:pic>
        <p:nvPicPr>
          <p:cNvPr id="34" name="Image 33">
            <a:extLst>
              <a:ext uri="{FF2B5EF4-FFF2-40B4-BE49-F238E27FC236}">
                <a16:creationId xmlns:a16="http://schemas.microsoft.com/office/drawing/2014/main" id="{C97D64C6-983E-F0B7-BBD7-1C115CCDF8F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36774" y="3780519"/>
            <a:ext cx="2508995" cy="214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213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une m</a:t>
              </a:r>
              <a:r>
                <a:rPr lang="fr-FR" sz="6000" dirty="0">
                  <a:solidFill>
                    <a:schemeClr val="accent2"/>
                  </a:solidFill>
                  <a:latin typeface="Print Bold" panose="02000000000000000000" pitchFamily="50" charset="0"/>
                </a:rPr>
                <a:t>o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t</a:t>
              </a:r>
              <a:r>
                <a:rPr lang="fr-FR" sz="6000" dirty="0">
                  <a:solidFill>
                    <a:schemeClr val="accent2"/>
                  </a:solidFill>
                  <a:latin typeface="Print Bold" panose="02000000000000000000" pitchFamily="50" charset="0"/>
                </a:rPr>
                <a:t>o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st</a:t>
              </a:r>
              <a:r>
                <a:rPr lang="fr-FR" sz="6000" dirty="0">
                  <a:solidFill>
                    <a:schemeClr val="accent2"/>
                  </a:solidFill>
                  <a:latin typeface="Print Bold" panose="02000000000000000000" pitchFamily="50" charset="0"/>
                </a:rPr>
                <a:t>y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lo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BF753A5E-0F70-D606-2B18-251533313650}"/>
              </a:ext>
            </a:extLst>
          </p:cNvPr>
          <p:cNvGrpSpPr/>
          <p:nvPr/>
        </p:nvGrpSpPr>
        <p:grpSpPr>
          <a:xfrm>
            <a:off x="593052" y="3817273"/>
            <a:ext cx="4464334" cy="2042561"/>
            <a:chOff x="675609" y="300864"/>
            <a:chExt cx="4464334" cy="2042561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B7B43D2A-F695-FA34-1ACB-BEFB3AF1AA02}"/>
                </a:ext>
              </a:extLst>
            </p:cNvPr>
            <p:cNvSpPr txBox="1"/>
            <p:nvPr/>
          </p:nvSpPr>
          <p:spPr>
            <a:xfrm>
              <a:off x="675609" y="300864"/>
              <a:ext cx="1160895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/>
                <a:t>O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88173844-9485-C2ED-53B7-E5F1DB3B8C21}"/>
                </a:ext>
              </a:extLst>
            </p:cNvPr>
            <p:cNvSpPr txBox="1"/>
            <p:nvPr/>
          </p:nvSpPr>
          <p:spPr>
            <a:xfrm>
              <a:off x="1862365" y="331142"/>
              <a:ext cx="962123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/>
                <a:t>o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74355641-5488-C271-C3B2-B91ED45717B7}"/>
                </a:ext>
              </a:extLst>
            </p:cNvPr>
            <p:cNvSpPr txBox="1"/>
            <p:nvPr/>
          </p:nvSpPr>
          <p:spPr>
            <a:xfrm>
              <a:off x="2902431" y="773765"/>
              <a:ext cx="147780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600" dirty="0">
                  <a:solidFill>
                    <a:schemeClr val="tx1"/>
                  </a:solidFill>
                  <a:latin typeface="BelleAllureCM" panose="02000803000000000000" pitchFamily="50" charset="0"/>
                </a:rPr>
                <a:t>O</a:t>
              </a:r>
              <a:endParaRPr lang="fr-FR" sz="9600" dirty="0">
                <a:latin typeface="Print Bold" panose="02000000000000000000" pitchFamily="50" charset="0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7E5A69B-4833-A1D2-B9C6-276F12730B2A}"/>
                </a:ext>
              </a:extLst>
            </p:cNvPr>
            <p:cNvSpPr txBox="1"/>
            <p:nvPr/>
          </p:nvSpPr>
          <p:spPr>
            <a:xfrm>
              <a:off x="4018799" y="727269"/>
              <a:ext cx="112114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600" dirty="0">
                  <a:solidFill>
                    <a:schemeClr val="tx1"/>
                  </a:solidFill>
                  <a:latin typeface="BelleAllureCM" panose="02000803000000000000" pitchFamily="50" charset="0"/>
                </a:rPr>
                <a:t>o</a:t>
              </a:r>
              <a:endParaRPr lang="fr-FR" sz="9600" dirty="0">
                <a:latin typeface="Print Bold" panose="02000000000000000000" pitchFamily="50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E68DD47-9BED-B1EF-BBC9-886F4D20DB33}"/>
              </a:ext>
            </a:extLst>
          </p:cNvPr>
          <p:cNvGrpSpPr/>
          <p:nvPr/>
        </p:nvGrpSpPr>
        <p:grpSpPr>
          <a:xfrm>
            <a:off x="650343" y="-88368"/>
            <a:ext cx="4407043" cy="1862048"/>
            <a:chOff x="732900" y="130580"/>
            <a:chExt cx="4407043" cy="1862048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3E5296F-A2C5-32FA-5942-7F88316E89C1}"/>
                </a:ext>
              </a:extLst>
            </p:cNvPr>
            <p:cNvSpPr txBox="1"/>
            <p:nvPr/>
          </p:nvSpPr>
          <p:spPr>
            <a:xfrm>
              <a:off x="732900" y="130580"/>
              <a:ext cx="902811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/>
                <a:t>Y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E10BCE04-AEA6-47F4-B5B1-1D8E297D892D}"/>
                </a:ext>
              </a:extLst>
            </p:cNvPr>
            <p:cNvSpPr txBox="1"/>
            <p:nvPr/>
          </p:nvSpPr>
          <p:spPr>
            <a:xfrm>
              <a:off x="1862365" y="355834"/>
              <a:ext cx="742511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9600" dirty="0"/>
                <a:t>y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084B5811-4710-2D3F-424D-89F0DB7D64D0}"/>
                </a:ext>
              </a:extLst>
            </p:cNvPr>
            <p:cNvSpPr txBox="1"/>
            <p:nvPr/>
          </p:nvSpPr>
          <p:spPr>
            <a:xfrm>
              <a:off x="2685312" y="741466"/>
              <a:ext cx="147780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7200" dirty="0">
                  <a:solidFill>
                    <a:schemeClr val="tx1"/>
                  </a:solidFill>
                  <a:latin typeface="BelleAllureCM" panose="02000803000000000000" pitchFamily="50" charset="0"/>
                </a:rPr>
                <a:t>Y</a:t>
              </a:r>
              <a:endParaRPr lang="fr-FR" sz="7200" dirty="0">
                <a:latin typeface="Print Bold" panose="02000000000000000000" pitchFamily="50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0B179731-8849-37A6-BADF-59B0CBD85402}"/>
                </a:ext>
              </a:extLst>
            </p:cNvPr>
            <p:cNvSpPr txBox="1"/>
            <p:nvPr/>
          </p:nvSpPr>
          <p:spPr>
            <a:xfrm>
              <a:off x="4018799" y="727269"/>
              <a:ext cx="112114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7200" dirty="0">
                  <a:solidFill>
                    <a:schemeClr val="tx1"/>
                  </a:solidFill>
                  <a:latin typeface="BelleAllureCM" panose="02000803000000000000" pitchFamily="50" charset="0"/>
                </a:rPr>
                <a:t>y</a:t>
              </a:r>
              <a:endParaRPr lang="fr-FR" sz="7200" dirty="0">
                <a:latin typeface="Print Bold" panose="02000000000000000000" pitchFamily="50" charset="0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632BA9BB-9732-837D-47BD-B40F52F05E4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95885" y="4046476"/>
            <a:ext cx="2590364" cy="1768421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A854BD9-61ED-87AC-709F-42829B9816C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08692" y="437901"/>
            <a:ext cx="2216284" cy="2209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848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ch</a:t>
              </a:r>
              <a:r>
                <a:rPr lang="fr-FR" sz="6000" dirty="0">
                  <a:solidFill>
                    <a:schemeClr val="accent2"/>
                  </a:solidFill>
                  <a:latin typeface="Print Bold" panose="02000000000000000000" pitchFamily="50" charset="0"/>
                </a:rPr>
                <a:t>e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val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une l</a:t>
              </a:r>
              <a:r>
                <a:rPr lang="fr-FR" sz="6000" dirty="0">
                  <a:solidFill>
                    <a:schemeClr val="accent2"/>
                  </a:solidFill>
                  <a:latin typeface="Print Bold" panose="02000000000000000000" pitchFamily="50" charset="0"/>
                </a:rPr>
                <a:t>u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ne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B0579AD3-1B97-F5B4-D474-1A34274FB006}"/>
              </a:ext>
            </a:extLst>
          </p:cNvPr>
          <p:cNvGrpSpPr/>
          <p:nvPr/>
        </p:nvGrpSpPr>
        <p:grpSpPr>
          <a:xfrm>
            <a:off x="593052" y="3817273"/>
            <a:ext cx="4588899" cy="1996065"/>
            <a:chOff x="675609" y="300864"/>
            <a:chExt cx="4588899" cy="1996065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59FEBE77-488E-7E0A-AB96-B1BC269544F4}"/>
                </a:ext>
              </a:extLst>
            </p:cNvPr>
            <p:cNvSpPr txBox="1"/>
            <p:nvPr/>
          </p:nvSpPr>
          <p:spPr>
            <a:xfrm>
              <a:off x="675609" y="300864"/>
              <a:ext cx="904415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/>
                <a:t>E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B3622A6-67F8-3A23-1B4A-B661C96C5583}"/>
                </a:ext>
              </a:extLst>
            </p:cNvPr>
            <p:cNvSpPr txBox="1"/>
            <p:nvPr/>
          </p:nvSpPr>
          <p:spPr>
            <a:xfrm>
              <a:off x="1741536" y="311833"/>
              <a:ext cx="918841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/>
                <a:t>e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274D03B-8018-54E9-66B9-429FC0B9090C}"/>
                </a:ext>
              </a:extLst>
            </p:cNvPr>
            <p:cNvSpPr txBox="1"/>
            <p:nvPr/>
          </p:nvSpPr>
          <p:spPr>
            <a:xfrm>
              <a:off x="2795505" y="727269"/>
              <a:ext cx="147780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600" dirty="0">
                  <a:solidFill>
                    <a:schemeClr val="tx1"/>
                  </a:solidFill>
                  <a:latin typeface="BelleAllureCM" panose="02000803000000000000" pitchFamily="50" charset="0"/>
                </a:rPr>
                <a:t>E</a:t>
              </a:r>
              <a:endParaRPr lang="fr-FR" sz="9600" dirty="0">
                <a:latin typeface="Print Bold" panose="02000000000000000000" pitchFamily="50" charset="0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B8542A7-B7B8-9416-94FB-5656B4F96045}"/>
                </a:ext>
              </a:extLst>
            </p:cNvPr>
            <p:cNvSpPr txBox="1"/>
            <p:nvPr/>
          </p:nvSpPr>
          <p:spPr>
            <a:xfrm>
              <a:off x="4143364" y="727269"/>
              <a:ext cx="112114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600" dirty="0">
                  <a:solidFill>
                    <a:schemeClr val="tx1"/>
                  </a:solidFill>
                  <a:latin typeface="BelleAllureCM" panose="02000803000000000000" pitchFamily="50" charset="0"/>
                </a:rPr>
                <a:t>e</a:t>
              </a:r>
              <a:endParaRPr lang="fr-FR" sz="9600" dirty="0">
                <a:latin typeface="Print Bold" panose="02000000000000000000" pitchFamily="50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80A3EFB-90BA-FF03-C344-1EFEE8D43FA0}"/>
              </a:ext>
            </a:extLst>
          </p:cNvPr>
          <p:cNvGrpSpPr/>
          <p:nvPr/>
        </p:nvGrpSpPr>
        <p:grpSpPr>
          <a:xfrm>
            <a:off x="593052" y="348600"/>
            <a:ext cx="4718841" cy="1996065"/>
            <a:chOff x="675609" y="300864"/>
            <a:chExt cx="4718841" cy="1996065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8C7824BA-C302-2D51-D5A6-47E1E911C92B}"/>
                </a:ext>
              </a:extLst>
            </p:cNvPr>
            <p:cNvSpPr txBox="1"/>
            <p:nvPr/>
          </p:nvSpPr>
          <p:spPr>
            <a:xfrm>
              <a:off x="675609" y="300864"/>
              <a:ext cx="1130438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/>
                <a:t>U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FCFC8821-3DD7-5E38-B1B1-4D80B5EE0EEB}"/>
                </a:ext>
              </a:extLst>
            </p:cNvPr>
            <p:cNvSpPr txBox="1"/>
            <p:nvPr/>
          </p:nvSpPr>
          <p:spPr>
            <a:xfrm>
              <a:off x="1741536" y="311833"/>
              <a:ext cx="95891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/>
                <a:t>u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081E79A0-9654-6540-4594-024764E800DA}"/>
                </a:ext>
              </a:extLst>
            </p:cNvPr>
            <p:cNvSpPr txBox="1"/>
            <p:nvPr/>
          </p:nvSpPr>
          <p:spPr>
            <a:xfrm>
              <a:off x="2665563" y="727269"/>
              <a:ext cx="147780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600" dirty="0">
                  <a:solidFill>
                    <a:schemeClr val="tx1"/>
                  </a:solidFill>
                  <a:latin typeface="BelleAllureCM" panose="02000803000000000000" pitchFamily="50" charset="0"/>
                </a:rPr>
                <a:t>U</a:t>
              </a:r>
              <a:endParaRPr lang="fr-FR" sz="9600" dirty="0">
                <a:latin typeface="Print Bold" panose="02000000000000000000" pitchFamily="50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DAF51581-D25A-8C08-E90B-2C6C37257908}"/>
                </a:ext>
              </a:extLst>
            </p:cNvPr>
            <p:cNvSpPr txBox="1"/>
            <p:nvPr/>
          </p:nvSpPr>
          <p:spPr>
            <a:xfrm>
              <a:off x="4273306" y="727269"/>
              <a:ext cx="112114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600" dirty="0">
                  <a:solidFill>
                    <a:schemeClr val="tx1"/>
                  </a:solidFill>
                  <a:latin typeface="BelleAllureCM" panose="02000803000000000000" pitchFamily="50" charset="0"/>
                </a:rPr>
                <a:t>u</a:t>
              </a:r>
              <a:endParaRPr lang="fr-FR" sz="9600" dirty="0">
                <a:latin typeface="Print Bold" panose="02000000000000000000" pitchFamily="50" charset="0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79619301-6E95-6FB6-28D3-BCE6E3F2D23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51726" y="348600"/>
            <a:ext cx="2272192" cy="2369678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DEA7B91-66A5-E8C2-5883-687E9F4F962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36774" y="3867496"/>
            <a:ext cx="2176326" cy="226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442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une sir</a:t>
              </a:r>
              <a:r>
                <a:rPr lang="fr-FR" sz="6000" dirty="0">
                  <a:solidFill>
                    <a:schemeClr val="accent2"/>
                  </a:solidFill>
                  <a:latin typeface="Print Bold" panose="02000000000000000000" pitchFamily="50" charset="0"/>
                </a:rPr>
                <a:t>è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ne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</a:t>
              </a:r>
              <a:r>
                <a:rPr lang="fr-FR" sz="6000" dirty="0">
                  <a:solidFill>
                    <a:schemeClr val="accent2"/>
                  </a:solidFill>
                  <a:latin typeface="Print Bold" panose="02000000000000000000" pitchFamily="50" charset="0"/>
                </a:rPr>
                <a:t>é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cureuil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EDB57A-DBBC-DD17-749A-488740CF1486}"/>
              </a:ext>
            </a:extLst>
          </p:cNvPr>
          <p:cNvGrpSpPr/>
          <p:nvPr/>
        </p:nvGrpSpPr>
        <p:grpSpPr>
          <a:xfrm>
            <a:off x="593052" y="3817273"/>
            <a:ext cx="4464334" cy="2066687"/>
            <a:chOff x="675609" y="300864"/>
            <a:chExt cx="4464334" cy="2066687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2B0DC56A-918D-F9EB-2326-CE4B0380DC68}"/>
                </a:ext>
              </a:extLst>
            </p:cNvPr>
            <p:cNvSpPr txBox="1"/>
            <p:nvPr/>
          </p:nvSpPr>
          <p:spPr>
            <a:xfrm>
              <a:off x="675609" y="300864"/>
              <a:ext cx="904415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/>
                <a:t>È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9818A48E-49AA-7452-0FB5-84F1ED9F1D2D}"/>
                </a:ext>
              </a:extLst>
            </p:cNvPr>
            <p:cNvSpPr txBox="1"/>
            <p:nvPr/>
          </p:nvSpPr>
          <p:spPr>
            <a:xfrm>
              <a:off x="1741536" y="311833"/>
              <a:ext cx="918841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/>
                <a:t>è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319271E-909A-EA77-DE83-43139A3F6189}"/>
                </a:ext>
              </a:extLst>
            </p:cNvPr>
            <p:cNvSpPr txBox="1"/>
            <p:nvPr/>
          </p:nvSpPr>
          <p:spPr>
            <a:xfrm>
              <a:off x="2821889" y="921001"/>
              <a:ext cx="1477801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800" dirty="0">
                  <a:latin typeface="BelleAllureCM" panose="02000803000000000000" pitchFamily="50" charset="0"/>
                </a:rPr>
                <a:t>È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32B32F4-77E0-3BF3-C2D4-500530B4D7F6}"/>
                </a:ext>
              </a:extLst>
            </p:cNvPr>
            <p:cNvSpPr txBox="1"/>
            <p:nvPr/>
          </p:nvSpPr>
          <p:spPr>
            <a:xfrm>
              <a:off x="4018799" y="727269"/>
              <a:ext cx="112114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600" dirty="0">
                  <a:solidFill>
                    <a:schemeClr val="tx1"/>
                  </a:solidFill>
                  <a:latin typeface="BelleAllureCM" panose="02000803000000000000" pitchFamily="50" charset="0"/>
                </a:rPr>
                <a:t>è</a:t>
              </a:r>
              <a:endParaRPr lang="fr-FR" sz="9600" dirty="0">
                <a:latin typeface="Print Bold" panose="02000000000000000000" pitchFamily="50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5145119-7531-DC7F-0109-26AAA46038FE}"/>
              </a:ext>
            </a:extLst>
          </p:cNvPr>
          <p:cNvGrpSpPr/>
          <p:nvPr/>
        </p:nvGrpSpPr>
        <p:grpSpPr>
          <a:xfrm>
            <a:off x="593052" y="348600"/>
            <a:ext cx="4464334" cy="2059234"/>
            <a:chOff x="675609" y="300864"/>
            <a:chExt cx="4464334" cy="2059234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749F75E-EEDB-8185-D72D-D882A1427549}"/>
                </a:ext>
              </a:extLst>
            </p:cNvPr>
            <p:cNvSpPr txBox="1"/>
            <p:nvPr/>
          </p:nvSpPr>
          <p:spPr>
            <a:xfrm>
              <a:off x="675609" y="300864"/>
              <a:ext cx="904415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/>
                <a:t>É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171A7FC-EBA5-2F6C-67A8-60A615BA85A9}"/>
                </a:ext>
              </a:extLst>
            </p:cNvPr>
            <p:cNvSpPr txBox="1"/>
            <p:nvPr/>
          </p:nvSpPr>
          <p:spPr>
            <a:xfrm>
              <a:off x="1741536" y="311833"/>
              <a:ext cx="918841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/>
                <a:t>é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C23A266E-21E3-A9B1-A81A-D12A185E83E4}"/>
                </a:ext>
              </a:extLst>
            </p:cNvPr>
            <p:cNvSpPr txBox="1"/>
            <p:nvPr/>
          </p:nvSpPr>
          <p:spPr>
            <a:xfrm>
              <a:off x="2802808" y="913548"/>
              <a:ext cx="1477801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800" dirty="0">
                  <a:latin typeface="BelleAllureCM" panose="02000803000000000000" pitchFamily="50" charset="0"/>
                </a:rPr>
                <a:t>É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D04DFEDF-25C0-4733-E860-E7D642F5C315}"/>
                </a:ext>
              </a:extLst>
            </p:cNvPr>
            <p:cNvSpPr txBox="1"/>
            <p:nvPr/>
          </p:nvSpPr>
          <p:spPr>
            <a:xfrm>
              <a:off x="4018799" y="727269"/>
              <a:ext cx="112114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600" dirty="0">
                  <a:solidFill>
                    <a:schemeClr val="tx1"/>
                  </a:solidFill>
                  <a:latin typeface="BelleAllureCM" panose="02000803000000000000" pitchFamily="50" charset="0"/>
                </a:rPr>
                <a:t>é</a:t>
              </a:r>
              <a:endParaRPr lang="fr-FR" sz="9600" dirty="0">
                <a:latin typeface="Print Bold" panose="02000000000000000000" pitchFamily="50" charset="0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A6BCA9DF-4411-A1C1-FFE7-6B0CB9A5E6A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28812" y="376585"/>
            <a:ext cx="2574668" cy="231885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165739F-C3C4-D631-8932-2F8A9D21CE6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09552" y="3842983"/>
            <a:ext cx="2216639" cy="232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194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le </a:t>
              </a:r>
              <a:r>
                <a:rPr lang="fr-FR" sz="6000" dirty="0">
                  <a:solidFill>
                    <a:srgbClr val="C00000"/>
                  </a:solidFill>
                  <a:latin typeface="Print Bold" panose="02000000000000000000" pitchFamily="50" charset="0"/>
                </a:rPr>
                <a:t>f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eu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rgbClr val="CC99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le </a:t>
              </a:r>
              <a:r>
                <a:rPr lang="fr-FR" sz="6000" dirty="0">
                  <a:solidFill>
                    <a:srgbClr val="CC99FF"/>
                  </a:solidFill>
                  <a:latin typeface="Print Bold" panose="02000000000000000000" pitchFamily="50" charset="0"/>
                </a:rPr>
                <a:t>l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utin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EDB57A-DBBC-DD17-749A-488740CF1486}"/>
              </a:ext>
            </a:extLst>
          </p:cNvPr>
          <p:cNvGrpSpPr/>
          <p:nvPr/>
        </p:nvGrpSpPr>
        <p:grpSpPr>
          <a:xfrm>
            <a:off x="593052" y="3817273"/>
            <a:ext cx="4563405" cy="2066687"/>
            <a:chOff x="675609" y="300864"/>
            <a:chExt cx="4563405" cy="2066687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2B0DC56A-918D-F9EB-2326-CE4B0380DC68}"/>
                </a:ext>
              </a:extLst>
            </p:cNvPr>
            <p:cNvSpPr txBox="1"/>
            <p:nvPr/>
          </p:nvSpPr>
          <p:spPr>
            <a:xfrm>
              <a:off x="675609" y="300864"/>
              <a:ext cx="86273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>
                  <a:solidFill>
                    <a:schemeClr val="bg1"/>
                  </a:solidFill>
                </a:rPr>
                <a:t>F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9818A48E-49AA-7452-0FB5-84F1ED9F1D2D}"/>
                </a:ext>
              </a:extLst>
            </p:cNvPr>
            <p:cNvSpPr txBox="1"/>
            <p:nvPr/>
          </p:nvSpPr>
          <p:spPr>
            <a:xfrm>
              <a:off x="1741536" y="311833"/>
              <a:ext cx="635110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>
                  <a:solidFill>
                    <a:schemeClr val="bg1"/>
                  </a:solidFill>
                </a:rPr>
                <a:t>f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319271E-909A-EA77-DE83-43139A3F6189}"/>
                </a:ext>
              </a:extLst>
            </p:cNvPr>
            <p:cNvSpPr txBox="1"/>
            <p:nvPr/>
          </p:nvSpPr>
          <p:spPr>
            <a:xfrm>
              <a:off x="2821889" y="921001"/>
              <a:ext cx="1477801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800" dirty="0">
                  <a:solidFill>
                    <a:schemeClr val="bg1"/>
                  </a:solidFill>
                  <a:latin typeface="BelleAllureCM" panose="02000803000000000000" pitchFamily="50" charset="0"/>
                </a:rPr>
                <a:t>F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32B32F4-77E0-3BF3-C2D4-500530B4D7F6}"/>
                </a:ext>
              </a:extLst>
            </p:cNvPr>
            <p:cNvSpPr txBox="1"/>
            <p:nvPr/>
          </p:nvSpPr>
          <p:spPr>
            <a:xfrm>
              <a:off x="4117870" y="459594"/>
              <a:ext cx="112114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600" dirty="0">
                  <a:solidFill>
                    <a:schemeClr val="bg1"/>
                  </a:solidFill>
                  <a:latin typeface="BelleAllureCM" panose="02000803000000000000" pitchFamily="50" charset="0"/>
                </a:rPr>
                <a:t>f</a:t>
              </a:r>
              <a:endParaRPr lang="fr-FR" sz="6600" dirty="0">
                <a:solidFill>
                  <a:schemeClr val="bg1"/>
                </a:solidFill>
                <a:latin typeface="Print Bold" panose="02000000000000000000" pitchFamily="50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5145119-7531-DC7F-0109-26AAA46038FE}"/>
              </a:ext>
            </a:extLst>
          </p:cNvPr>
          <p:cNvGrpSpPr/>
          <p:nvPr/>
        </p:nvGrpSpPr>
        <p:grpSpPr>
          <a:xfrm>
            <a:off x="593052" y="348600"/>
            <a:ext cx="4464334" cy="2073277"/>
            <a:chOff x="675609" y="300864"/>
            <a:chExt cx="4464334" cy="2073277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749F75E-EEDB-8185-D72D-D882A1427549}"/>
                </a:ext>
              </a:extLst>
            </p:cNvPr>
            <p:cNvSpPr txBox="1"/>
            <p:nvPr/>
          </p:nvSpPr>
          <p:spPr>
            <a:xfrm>
              <a:off x="675609" y="300864"/>
              <a:ext cx="805029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>
                  <a:solidFill>
                    <a:schemeClr val="bg1"/>
                  </a:solidFill>
                </a:rPr>
                <a:t>L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171A7FC-EBA5-2F6C-67A8-60A615BA85A9}"/>
                </a:ext>
              </a:extLst>
            </p:cNvPr>
            <p:cNvSpPr txBox="1"/>
            <p:nvPr/>
          </p:nvSpPr>
          <p:spPr>
            <a:xfrm>
              <a:off x="1741536" y="311833"/>
              <a:ext cx="522900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>
                  <a:solidFill>
                    <a:schemeClr val="bg1"/>
                  </a:solidFill>
                </a:rPr>
                <a:t>l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C23A266E-21E3-A9B1-A81A-D12A185E83E4}"/>
                </a:ext>
              </a:extLst>
            </p:cNvPr>
            <p:cNvSpPr txBox="1"/>
            <p:nvPr/>
          </p:nvSpPr>
          <p:spPr>
            <a:xfrm>
              <a:off x="2548664" y="927591"/>
              <a:ext cx="1477801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800" b="1" dirty="0">
                  <a:solidFill>
                    <a:schemeClr val="bg1"/>
                  </a:solidFill>
                  <a:latin typeface="BelleAllureCM" panose="02000803000000000000" pitchFamily="50" charset="0"/>
                </a:rPr>
                <a:t>L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D04DFEDF-25C0-4733-E860-E7D642F5C315}"/>
                </a:ext>
              </a:extLst>
            </p:cNvPr>
            <p:cNvSpPr txBox="1"/>
            <p:nvPr/>
          </p:nvSpPr>
          <p:spPr>
            <a:xfrm>
              <a:off x="4018799" y="727269"/>
              <a:ext cx="112114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600" b="1" dirty="0">
                  <a:solidFill>
                    <a:schemeClr val="bg1"/>
                  </a:solidFill>
                  <a:latin typeface="BelleAllureCM" panose="02000803000000000000" pitchFamily="50" charset="0"/>
                </a:rPr>
                <a:t>l</a:t>
              </a:r>
              <a:endParaRPr lang="fr-FR" sz="9600" b="1" dirty="0">
                <a:solidFill>
                  <a:schemeClr val="bg1"/>
                </a:solidFill>
                <a:latin typeface="Print Bold" panose="02000000000000000000" pitchFamily="50" charset="0"/>
              </a:endParaRP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472721BC-5651-2671-1F2A-39EBBD0C26B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11749" y="412626"/>
            <a:ext cx="2028267" cy="2514721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B914743-E699-B74B-E724-D487DC1014B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01755" y="3976003"/>
            <a:ext cx="1765761" cy="223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668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rgbClr val="92D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</a:t>
              </a:r>
              <a:r>
                <a:rPr lang="fr-FR" sz="6000" dirty="0">
                  <a:solidFill>
                    <a:schemeClr val="accent6"/>
                  </a:solidFill>
                  <a:latin typeface="Print Bold" panose="02000000000000000000" pitchFamily="50" charset="0"/>
                </a:rPr>
                <a:t>s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erpent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rgbClr val="FF99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</a:t>
              </a:r>
              <a:r>
                <a:rPr lang="fr-FR" sz="6000" dirty="0">
                  <a:solidFill>
                    <a:schemeClr val="accent2"/>
                  </a:solidFill>
                  <a:latin typeface="Print Bold" panose="02000000000000000000" pitchFamily="50" charset="0"/>
                </a:rPr>
                <a:t>ch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at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EDB57A-DBBC-DD17-749A-488740CF1486}"/>
              </a:ext>
            </a:extLst>
          </p:cNvPr>
          <p:cNvGrpSpPr/>
          <p:nvPr/>
        </p:nvGrpSpPr>
        <p:grpSpPr>
          <a:xfrm>
            <a:off x="593052" y="3817273"/>
            <a:ext cx="4464334" cy="2053883"/>
            <a:chOff x="675609" y="300864"/>
            <a:chExt cx="4464334" cy="2053883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2B0DC56A-918D-F9EB-2326-CE4B0380DC68}"/>
                </a:ext>
              </a:extLst>
            </p:cNvPr>
            <p:cNvSpPr txBox="1"/>
            <p:nvPr/>
          </p:nvSpPr>
          <p:spPr>
            <a:xfrm>
              <a:off x="675609" y="300864"/>
              <a:ext cx="86273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>
                  <a:solidFill>
                    <a:schemeClr val="bg1"/>
                  </a:solidFill>
                </a:rPr>
                <a:t>S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9818A48E-49AA-7452-0FB5-84F1ED9F1D2D}"/>
                </a:ext>
              </a:extLst>
            </p:cNvPr>
            <p:cNvSpPr txBox="1"/>
            <p:nvPr/>
          </p:nvSpPr>
          <p:spPr>
            <a:xfrm>
              <a:off x="1877219" y="311682"/>
              <a:ext cx="76174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>
                  <a:solidFill>
                    <a:schemeClr val="bg1"/>
                  </a:solidFill>
                </a:rPr>
                <a:t>s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319271E-909A-EA77-DE83-43139A3F6189}"/>
                </a:ext>
              </a:extLst>
            </p:cNvPr>
            <p:cNvSpPr txBox="1"/>
            <p:nvPr/>
          </p:nvSpPr>
          <p:spPr>
            <a:xfrm>
              <a:off x="2879855" y="908197"/>
              <a:ext cx="1477801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800" b="1" dirty="0">
                  <a:solidFill>
                    <a:schemeClr val="bg1"/>
                  </a:solidFill>
                  <a:latin typeface="BelleAllureCM" panose="02000803000000000000" pitchFamily="50" charset="0"/>
                </a:rPr>
                <a:t>S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32B32F4-77E0-3BF3-C2D4-500530B4D7F6}"/>
                </a:ext>
              </a:extLst>
            </p:cNvPr>
            <p:cNvSpPr txBox="1"/>
            <p:nvPr/>
          </p:nvSpPr>
          <p:spPr>
            <a:xfrm>
              <a:off x="4018799" y="727269"/>
              <a:ext cx="112114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600" b="1" dirty="0">
                  <a:solidFill>
                    <a:schemeClr val="bg1"/>
                  </a:solidFill>
                  <a:latin typeface="BelleAllureCM" panose="02000803000000000000" pitchFamily="50" charset="0"/>
                </a:rPr>
                <a:t>s</a:t>
              </a:r>
              <a:endParaRPr lang="fr-FR" sz="9600" b="1" dirty="0">
                <a:solidFill>
                  <a:schemeClr val="bg1"/>
                </a:solidFill>
                <a:latin typeface="Print Bold" panose="02000000000000000000" pitchFamily="50" charset="0"/>
              </a:endParaRP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A749F75E-EEDB-8185-D72D-D882A1427549}"/>
              </a:ext>
            </a:extLst>
          </p:cNvPr>
          <p:cNvSpPr txBox="1"/>
          <p:nvPr/>
        </p:nvSpPr>
        <p:spPr>
          <a:xfrm>
            <a:off x="593052" y="348600"/>
            <a:ext cx="1582484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 err="1">
                <a:solidFill>
                  <a:schemeClr val="bg1"/>
                </a:solidFill>
              </a:rPr>
              <a:t>ch</a:t>
            </a:r>
            <a:endParaRPr lang="fr-FR" sz="11500" dirty="0">
              <a:solidFill>
                <a:schemeClr val="bg1"/>
              </a:solidFill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11D8ABC8-1795-19FB-E96E-35EF3A11E4C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29250" y="390612"/>
            <a:ext cx="1783747" cy="2308801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44A790A-3282-B521-65EA-45E6B3291C1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81409" y="3828091"/>
            <a:ext cx="2343203" cy="2252791"/>
          </a:xfrm>
          <a:prstGeom prst="rect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1AF890DD-3C66-F500-8021-EC08A3FF677F}"/>
              </a:ext>
            </a:extLst>
          </p:cNvPr>
          <p:cNvSpPr txBox="1"/>
          <p:nvPr/>
        </p:nvSpPr>
        <p:spPr>
          <a:xfrm>
            <a:off x="2319197" y="784715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c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A60FF27D-463A-EDF7-6E47-A70CFD8BEC52}"/>
              </a:ext>
            </a:extLst>
          </p:cNvPr>
          <p:cNvSpPr txBox="1"/>
          <p:nvPr/>
        </p:nvSpPr>
        <p:spPr>
          <a:xfrm>
            <a:off x="2815098" y="768523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h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500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rgbClr val="FF522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rgbClr val="FF522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</a:t>
              </a:r>
              <a:r>
                <a:rPr lang="fr-FR" sz="6000" dirty="0">
                  <a:solidFill>
                    <a:srgbClr val="FF5229"/>
                  </a:solidFill>
                  <a:latin typeface="Print Bold" panose="02000000000000000000" pitchFamily="50" charset="0"/>
                </a:rPr>
                <a:t>r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enard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rgbClr val="DBB7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rgbClr val="DBB7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</a:t>
              </a:r>
              <a:r>
                <a:rPr lang="fr-FR" sz="6000" dirty="0">
                  <a:solidFill>
                    <a:srgbClr val="DBB7FF"/>
                  </a:solidFill>
                  <a:latin typeface="Print Bold" panose="02000000000000000000" pitchFamily="50" charset="0"/>
                </a:rPr>
                <a:t>m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ammouth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EDB57A-DBBC-DD17-749A-488740CF1486}"/>
              </a:ext>
            </a:extLst>
          </p:cNvPr>
          <p:cNvGrpSpPr/>
          <p:nvPr/>
        </p:nvGrpSpPr>
        <p:grpSpPr>
          <a:xfrm>
            <a:off x="593052" y="3817273"/>
            <a:ext cx="4268986" cy="2011468"/>
            <a:chOff x="675609" y="300864"/>
            <a:chExt cx="4268986" cy="2011468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2B0DC56A-918D-F9EB-2326-CE4B0380DC68}"/>
                </a:ext>
              </a:extLst>
            </p:cNvPr>
            <p:cNvSpPr txBox="1"/>
            <p:nvPr/>
          </p:nvSpPr>
          <p:spPr>
            <a:xfrm>
              <a:off x="675609" y="300864"/>
              <a:ext cx="98616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9818A48E-49AA-7452-0FB5-84F1ED9F1D2D}"/>
                </a:ext>
              </a:extLst>
            </p:cNvPr>
            <p:cNvSpPr txBox="1"/>
            <p:nvPr/>
          </p:nvSpPr>
          <p:spPr>
            <a:xfrm>
              <a:off x="1741536" y="311833"/>
              <a:ext cx="699230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319271E-909A-EA77-DE83-43139A3F6189}"/>
                </a:ext>
              </a:extLst>
            </p:cNvPr>
            <p:cNvSpPr txBox="1"/>
            <p:nvPr/>
          </p:nvSpPr>
          <p:spPr>
            <a:xfrm>
              <a:off x="2500908" y="865782"/>
              <a:ext cx="1477801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800" dirty="0">
                  <a:solidFill>
                    <a:schemeClr val="bg1"/>
                  </a:solidFill>
                  <a:latin typeface="BelleAllureCM" panose="02000803000000000000" pitchFamily="50" charset="0"/>
                </a:rPr>
                <a:t>R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32B32F4-77E0-3BF3-C2D4-500530B4D7F6}"/>
                </a:ext>
              </a:extLst>
            </p:cNvPr>
            <p:cNvSpPr txBox="1"/>
            <p:nvPr/>
          </p:nvSpPr>
          <p:spPr>
            <a:xfrm>
              <a:off x="3823451" y="732907"/>
              <a:ext cx="112114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600" dirty="0">
                  <a:solidFill>
                    <a:schemeClr val="bg1"/>
                  </a:solidFill>
                  <a:latin typeface="BelleAllureCM" panose="02000803000000000000" pitchFamily="50" charset="0"/>
                </a:rPr>
                <a:t>r</a:t>
              </a:r>
              <a:endParaRPr lang="fr-FR" sz="9600" dirty="0">
                <a:solidFill>
                  <a:schemeClr val="bg1"/>
                </a:solidFill>
                <a:latin typeface="Print Bold" panose="02000000000000000000" pitchFamily="50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5145119-7531-DC7F-0109-26AAA46038FE}"/>
              </a:ext>
            </a:extLst>
          </p:cNvPr>
          <p:cNvGrpSpPr/>
          <p:nvPr/>
        </p:nvGrpSpPr>
        <p:grpSpPr>
          <a:xfrm>
            <a:off x="593052" y="348600"/>
            <a:ext cx="5072957" cy="2029042"/>
            <a:chOff x="675609" y="300864"/>
            <a:chExt cx="5072957" cy="2029042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749F75E-EEDB-8185-D72D-D882A1427549}"/>
                </a:ext>
              </a:extLst>
            </p:cNvPr>
            <p:cNvSpPr txBox="1"/>
            <p:nvPr/>
          </p:nvSpPr>
          <p:spPr>
            <a:xfrm>
              <a:off x="675609" y="300864"/>
              <a:ext cx="1446230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>
                  <a:solidFill>
                    <a:schemeClr val="bg1"/>
                  </a:solidFill>
                </a:rPr>
                <a:t>M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171A7FC-EBA5-2F6C-67A8-60A615BA85A9}"/>
                </a:ext>
              </a:extLst>
            </p:cNvPr>
            <p:cNvSpPr txBox="1"/>
            <p:nvPr/>
          </p:nvSpPr>
          <p:spPr>
            <a:xfrm>
              <a:off x="2070898" y="550459"/>
              <a:ext cx="1168910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9600" dirty="0">
                  <a:solidFill>
                    <a:schemeClr val="bg1"/>
                  </a:solidFill>
                </a:rPr>
                <a:t>m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C23A266E-21E3-A9B1-A81A-D12A185E83E4}"/>
                </a:ext>
              </a:extLst>
            </p:cNvPr>
            <p:cNvSpPr txBox="1"/>
            <p:nvPr/>
          </p:nvSpPr>
          <p:spPr>
            <a:xfrm>
              <a:off x="3279898" y="883356"/>
              <a:ext cx="1477801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800" b="1" dirty="0">
                  <a:solidFill>
                    <a:schemeClr val="bg1"/>
                  </a:solidFill>
                  <a:latin typeface="BelleAllureCM" panose="02000803000000000000" pitchFamily="50" charset="0"/>
                </a:rPr>
                <a:t>M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D04DFEDF-25C0-4733-E860-E7D642F5C315}"/>
                </a:ext>
              </a:extLst>
            </p:cNvPr>
            <p:cNvSpPr txBox="1"/>
            <p:nvPr/>
          </p:nvSpPr>
          <p:spPr>
            <a:xfrm>
              <a:off x="4627422" y="714340"/>
              <a:ext cx="112114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600" b="1" dirty="0">
                  <a:solidFill>
                    <a:schemeClr val="bg1"/>
                  </a:solidFill>
                  <a:latin typeface="BelleAllureCM" panose="02000803000000000000" pitchFamily="50" charset="0"/>
                </a:rPr>
                <a:t>m</a:t>
              </a:r>
              <a:endParaRPr lang="fr-FR" sz="9600" b="1" dirty="0">
                <a:solidFill>
                  <a:schemeClr val="bg1"/>
                </a:solidFill>
                <a:latin typeface="Print Bold" panose="02000000000000000000" pitchFamily="50" charset="0"/>
              </a:endParaRP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17EF9AF0-21CA-442D-85AC-E677518537D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54430" y="443596"/>
            <a:ext cx="2273487" cy="220662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21A084B-84CE-D7BE-03DD-E6B8AA7E0F1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92280" y="3980058"/>
            <a:ext cx="1652295" cy="220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518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rgbClr val="660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rgbClr val="66006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</a:t>
              </a:r>
              <a:r>
                <a:rPr lang="fr-FR" sz="6000" dirty="0">
                  <a:solidFill>
                    <a:srgbClr val="660066"/>
                  </a:solidFill>
                  <a:latin typeface="Print Bold" panose="02000000000000000000" pitchFamily="50" charset="0"/>
                </a:rPr>
                <a:t>v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élo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4"/>
            <a:ext cx="9252154" cy="3241373"/>
            <a:chOff x="216310" y="3429000"/>
            <a:chExt cx="9252154" cy="3243615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9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</a:t>
              </a:r>
              <a:r>
                <a:rPr lang="fr-FR" sz="6000" dirty="0">
                  <a:solidFill>
                    <a:schemeClr val="accent5">
                      <a:lumMod val="75000"/>
                    </a:schemeClr>
                  </a:solidFill>
                  <a:latin typeface="Print Bold" panose="02000000000000000000" pitchFamily="50" charset="0"/>
                </a:rPr>
                <a:t>n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ain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EDB57A-DBBC-DD17-749A-488740CF1486}"/>
              </a:ext>
            </a:extLst>
          </p:cNvPr>
          <p:cNvGrpSpPr/>
          <p:nvPr/>
        </p:nvGrpSpPr>
        <p:grpSpPr>
          <a:xfrm>
            <a:off x="593052" y="3817273"/>
            <a:ext cx="3624081" cy="2066687"/>
            <a:chOff x="675609" y="300864"/>
            <a:chExt cx="3624081" cy="2066687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2B0DC56A-918D-F9EB-2326-CE4B0380DC68}"/>
                </a:ext>
              </a:extLst>
            </p:cNvPr>
            <p:cNvSpPr txBox="1"/>
            <p:nvPr/>
          </p:nvSpPr>
          <p:spPr>
            <a:xfrm>
              <a:off x="675609" y="300864"/>
              <a:ext cx="1021433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>
                  <a:solidFill>
                    <a:schemeClr val="bg1"/>
                  </a:solidFill>
                </a:rPr>
                <a:t>V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9818A48E-49AA-7452-0FB5-84F1ED9F1D2D}"/>
                </a:ext>
              </a:extLst>
            </p:cNvPr>
            <p:cNvSpPr txBox="1"/>
            <p:nvPr/>
          </p:nvSpPr>
          <p:spPr>
            <a:xfrm>
              <a:off x="1741536" y="311833"/>
              <a:ext cx="851515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>
                  <a:solidFill>
                    <a:schemeClr val="bg1"/>
                  </a:solidFill>
                </a:rPr>
                <a:t>v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319271E-909A-EA77-DE83-43139A3F6189}"/>
                </a:ext>
              </a:extLst>
            </p:cNvPr>
            <p:cNvSpPr txBox="1"/>
            <p:nvPr/>
          </p:nvSpPr>
          <p:spPr>
            <a:xfrm>
              <a:off x="2821889" y="921001"/>
              <a:ext cx="1477801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800" b="1" dirty="0">
                  <a:solidFill>
                    <a:schemeClr val="bg1"/>
                  </a:solidFill>
                  <a:latin typeface="BelleAllureCM" panose="02000803000000000000" pitchFamily="50" charset="0"/>
                </a:rPr>
                <a:t>V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5145119-7531-DC7F-0109-26AAA46038FE}"/>
              </a:ext>
            </a:extLst>
          </p:cNvPr>
          <p:cNvGrpSpPr/>
          <p:nvPr/>
        </p:nvGrpSpPr>
        <p:grpSpPr>
          <a:xfrm>
            <a:off x="593052" y="348600"/>
            <a:ext cx="4464334" cy="2059234"/>
            <a:chOff x="675609" y="300864"/>
            <a:chExt cx="4464334" cy="2059234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749F75E-EEDB-8185-D72D-D882A1427549}"/>
                </a:ext>
              </a:extLst>
            </p:cNvPr>
            <p:cNvSpPr txBox="1"/>
            <p:nvPr/>
          </p:nvSpPr>
          <p:spPr>
            <a:xfrm>
              <a:off x="675609" y="300864"/>
              <a:ext cx="1136850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>
                  <a:solidFill>
                    <a:schemeClr val="bg1"/>
                  </a:solidFill>
                </a:rPr>
                <a:t>N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171A7FC-EBA5-2F6C-67A8-60A615BA85A9}"/>
                </a:ext>
              </a:extLst>
            </p:cNvPr>
            <p:cNvSpPr txBox="1"/>
            <p:nvPr/>
          </p:nvSpPr>
          <p:spPr>
            <a:xfrm>
              <a:off x="1741536" y="311833"/>
              <a:ext cx="95891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>
                  <a:solidFill>
                    <a:schemeClr val="bg1"/>
                  </a:solidFill>
                </a:rPr>
                <a:t>n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C23A266E-21E3-A9B1-A81A-D12A185E83E4}"/>
                </a:ext>
              </a:extLst>
            </p:cNvPr>
            <p:cNvSpPr txBox="1"/>
            <p:nvPr/>
          </p:nvSpPr>
          <p:spPr>
            <a:xfrm>
              <a:off x="2802808" y="913548"/>
              <a:ext cx="1477801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800" b="1" dirty="0">
                  <a:solidFill>
                    <a:schemeClr val="bg1"/>
                  </a:solidFill>
                  <a:latin typeface="BelleAllureCM" panose="02000803000000000000" pitchFamily="50" charset="0"/>
                </a:rPr>
                <a:t>N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D04DFEDF-25C0-4733-E860-E7D642F5C315}"/>
                </a:ext>
              </a:extLst>
            </p:cNvPr>
            <p:cNvSpPr txBox="1"/>
            <p:nvPr/>
          </p:nvSpPr>
          <p:spPr>
            <a:xfrm>
              <a:off x="4018799" y="727269"/>
              <a:ext cx="112114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600" b="1" dirty="0">
                  <a:solidFill>
                    <a:schemeClr val="bg1"/>
                  </a:solidFill>
                  <a:latin typeface="BelleAllureCM" panose="02000803000000000000" pitchFamily="50" charset="0"/>
                </a:rPr>
                <a:t>n</a:t>
              </a:r>
              <a:endParaRPr lang="fr-FR" sz="9600" b="1" dirty="0">
                <a:solidFill>
                  <a:schemeClr val="bg1"/>
                </a:solidFill>
                <a:latin typeface="Print Bold" panose="02000000000000000000" pitchFamily="50" charset="0"/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2D8F4CC0-07FF-0AFF-945C-4CC49D3F6BD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80331" y="418035"/>
            <a:ext cx="1863090" cy="2406491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FE73C44-DC0B-63D5-0490-9B90A01A2AD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AD00AD"/>
              </a:clrFrom>
              <a:clrTo>
                <a:srgbClr val="AD00A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41118" y="3983807"/>
            <a:ext cx="2647950" cy="1924050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E9FA1D2E-A2B2-F39F-D347-9F22B9250CA0}"/>
              </a:ext>
            </a:extLst>
          </p:cNvPr>
          <p:cNvSpPr txBox="1"/>
          <p:nvPr/>
        </p:nvSpPr>
        <p:spPr>
          <a:xfrm>
            <a:off x="3960398" y="4317103"/>
            <a:ext cx="47614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E" panose="02000803000000000000" pitchFamily="50" charset="0"/>
              </a:rPr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1955092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rgbClr val="6049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rgbClr val="6049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</a:t>
              </a:r>
              <a:r>
                <a:rPr lang="fr-FR" sz="6000" dirty="0">
                  <a:solidFill>
                    <a:srgbClr val="604900"/>
                  </a:solidFill>
                  <a:latin typeface="Print Bold" panose="02000000000000000000" pitchFamily="50" charset="0"/>
                </a:rPr>
                <a:t>z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èbre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rgbClr val="FFCC2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rgbClr val="FFCC2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une </a:t>
              </a:r>
              <a:r>
                <a:rPr lang="fr-FR" sz="6000" dirty="0">
                  <a:solidFill>
                    <a:srgbClr val="FFCC29"/>
                  </a:solidFill>
                  <a:latin typeface="Print Bold" panose="02000000000000000000" pitchFamily="50" charset="0"/>
                </a:rPr>
                <a:t>j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upe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EDB57A-DBBC-DD17-749A-488740CF1486}"/>
              </a:ext>
            </a:extLst>
          </p:cNvPr>
          <p:cNvGrpSpPr/>
          <p:nvPr/>
        </p:nvGrpSpPr>
        <p:grpSpPr>
          <a:xfrm>
            <a:off x="593052" y="3717774"/>
            <a:ext cx="4791727" cy="2166186"/>
            <a:chOff x="675609" y="201365"/>
            <a:chExt cx="4791727" cy="2166186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2B0DC56A-918D-F9EB-2326-CE4B0380DC68}"/>
                </a:ext>
              </a:extLst>
            </p:cNvPr>
            <p:cNvSpPr txBox="1"/>
            <p:nvPr/>
          </p:nvSpPr>
          <p:spPr>
            <a:xfrm>
              <a:off x="675609" y="300864"/>
              <a:ext cx="904415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>
                  <a:solidFill>
                    <a:schemeClr val="bg1"/>
                  </a:solidFill>
                </a:rPr>
                <a:t>Z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9818A48E-49AA-7452-0FB5-84F1ED9F1D2D}"/>
                </a:ext>
              </a:extLst>
            </p:cNvPr>
            <p:cNvSpPr txBox="1"/>
            <p:nvPr/>
          </p:nvSpPr>
          <p:spPr>
            <a:xfrm>
              <a:off x="1817678" y="300864"/>
              <a:ext cx="76655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>
                  <a:solidFill>
                    <a:schemeClr val="bg1"/>
                  </a:solidFill>
                </a:rPr>
                <a:t>z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319271E-909A-EA77-DE83-43139A3F6189}"/>
                </a:ext>
              </a:extLst>
            </p:cNvPr>
            <p:cNvSpPr txBox="1"/>
            <p:nvPr/>
          </p:nvSpPr>
          <p:spPr>
            <a:xfrm>
              <a:off x="2821889" y="921001"/>
              <a:ext cx="1477801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800" b="1" dirty="0">
                  <a:solidFill>
                    <a:schemeClr val="bg1"/>
                  </a:solidFill>
                  <a:latin typeface="BelleAllureCM" panose="02000803000000000000" pitchFamily="50" charset="0"/>
                </a:rPr>
                <a:t>Z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32B32F4-77E0-3BF3-C2D4-500530B4D7F6}"/>
                </a:ext>
              </a:extLst>
            </p:cNvPr>
            <p:cNvSpPr txBox="1"/>
            <p:nvPr/>
          </p:nvSpPr>
          <p:spPr>
            <a:xfrm>
              <a:off x="4346192" y="201365"/>
              <a:ext cx="112114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0" b="1" dirty="0">
                  <a:solidFill>
                    <a:schemeClr val="bg1"/>
                  </a:solidFill>
                  <a:latin typeface="BelleAllureCM" panose="02000803000000000000" pitchFamily="50" charset="0"/>
                </a:rPr>
                <a:t>z</a:t>
              </a:r>
              <a:endParaRPr lang="fr-FR" sz="8000" b="1" dirty="0">
                <a:solidFill>
                  <a:schemeClr val="bg1"/>
                </a:solidFill>
                <a:latin typeface="Print Bold" panose="02000000000000000000" pitchFamily="50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5145119-7531-DC7F-0109-26AAA46038FE}"/>
              </a:ext>
            </a:extLst>
          </p:cNvPr>
          <p:cNvGrpSpPr/>
          <p:nvPr/>
        </p:nvGrpSpPr>
        <p:grpSpPr>
          <a:xfrm>
            <a:off x="672251" y="92196"/>
            <a:ext cx="4498782" cy="2017507"/>
            <a:chOff x="754808" y="44460"/>
            <a:chExt cx="4498782" cy="2017507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749F75E-EEDB-8185-D72D-D882A1427549}"/>
                </a:ext>
              </a:extLst>
            </p:cNvPr>
            <p:cNvSpPr txBox="1"/>
            <p:nvPr/>
          </p:nvSpPr>
          <p:spPr>
            <a:xfrm>
              <a:off x="754808" y="44460"/>
              <a:ext cx="654346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>
                  <a:solidFill>
                    <a:schemeClr val="bg1"/>
                  </a:solidFill>
                </a:rPr>
                <a:t>J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171A7FC-EBA5-2F6C-67A8-60A615BA85A9}"/>
                </a:ext>
              </a:extLst>
            </p:cNvPr>
            <p:cNvSpPr txBox="1"/>
            <p:nvPr/>
          </p:nvSpPr>
          <p:spPr>
            <a:xfrm>
              <a:off x="1802333" y="199919"/>
              <a:ext cx="53732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>
                  <a:solidFill>
                    <a:schemeClr val="bg1"/>
                  </a:solidFill>
                </a:rPr>
                <a:t>j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C23A266E-21E3-A9B1-A81A-D12A185E83E4}"/>
                </a:ext>
              </a:extLst>
            </p:cNvPr>
            <p:cNvSpPr txBox="1"/>
            <p:nvPr/>
          </p:nvSpPr>
          <p:spPr>
            <a:xfrm>
              <a:off x="2789061" y="605186"/>
              <a:ext cx="147780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7200" b="1" dirty="0">
                  <a:solidFill>
                    <a:schemeClr val="bg1"/>
                  </a:solidFill>
                  <a:latin typeface="BelleAllureCM" panose="02000803000000000000" pitchFamily="50" charset="0"/>
                </a:rPr>
                <a:t>J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D04DFEDF-25C0-4733-E860-E7D642F5C315}"/>
                </a:ext>
              </a:extLst>
            </p:cNvPr>
            <p:cNvSpPr txBox="1"/>
            <p:nvPr/>
          </p:nvSpPr>
          <p:spPr>
            <a:xfrm>
              <a:off x="4132446" y="342528"/>
              <a:ext cx="112114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0" b="1" dirty="0">
                  <a:solidFill>
                    <a:schemeClr val="bg1"/>
                  </a:solidFill>
                  <a:latin typeface="BelleAllureCM" panose="02000803000000000000" pitchFamily="50" charset="0"/>
                </a:rPr>
                <a:t>j</a:t>
              </a:r>
              <a:endParaRPr lang="fr-FR" sz="8000" b="1" dirty="0">
                <a:solidFill>
                  <a:schemeClr val="bg1"/>
                </a:solidFill>
                <a:latin typeface="Print Bold" panose="02000000000000000000" pitchFamily="50" charset="0"/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C09699EF-399A-74D0-5C59-BC1A5076E5F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14418" y="569749"/>
            <a:ext cx="2397533" cy="210668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791036-B7DC-8104-C3B5-AA516610566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89458" y="3770847"/>
            <a:ext cx="2672595" cy="236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961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rgbClr val="41BFB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rgbClr val="41BFB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</a:t>
              </a:r>
              <a:r>
                <a:rPr lang="fr-FR" sz="6000" dirty="0">
                  <a:solidFill>
                    <a:srgbClr val="41BFBF"/>
                  </a:solidFill>
                  <a:latin typeface="Print Bold" panose="02000000000000000000" pitchFamily="50" charset="0"/>
                </a:rPr>
                <a:t>t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igre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77812"/>
            <a:chOff x="216310" y="3429000"/>
            <a:chExt cx="9252154" cy="328007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rgbClr val="86D6B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37612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rgbClr val="86D6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</a:t>
              </a:r>
              <a:r>
                <a:rPr lang="fr-FR" sz="6000" dirty="0">
                  <a:solidFill>
                    <a:srgbClr val="86D6B6"/>
                  </a:solidFill>
                  <a:latin typeface="Print Bold" panose="02000000000000000000" pitchFamily="50" charset="0"/>
                </a:rPr>
                <a:t>p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erroquet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EDB57A-DBBC-DD17-749A-488740CF1486}"/>
              </a:ext>
            </a:extLst>
          </p:cNvPr>
          <p:cNvGrpSpPr/>
          <p:nvPr/>
        </p:nvGrpSpPr>
        <p:grpSpPr>
          <a:xfrm>
            <a:off x="593052" y="3817273"/>
            <a:ext cx="4464334" cy="1996065"/>
            <a:chOff x="675609" y="300864"/>
            <a:chExt cx="4464334" cy="1996065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2B0DC56A-918D-F9EB-2326-CE4B0380DC68}"/>
                </a:ext>
              </a:extLst>
            </p:cNvPr>
            <p:cNvSpPr txBox="1"/>
            <p:nvPr/>
          </p:nvSpPr>
          <p:spPr>
            <a:xfrm>
              <a:off x="675609" y="300864"/>
              <a:ext cx="904415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9818A48E-49AA-7452-0FB5-84F1ED9F1D2D}"/>
                </a:ext>
              </a:extLst>
            </p:cNvPr>
            <p:cNvSpPr txBox="1"/>
            <p:nvPr/>
          </p:nvSpPr>
          <p:spPr>
            <a:xfrm>
              <a:off x="1741536" y="311833"/>
              <a:ext cx="678391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319271E-909A-EA77-DE83-43139A3F6189}"/>
                </a:ext>
              </a:extLst>
            </p:cNvPr>
            <p:cNvSpPr txBox="1"/>
            <p:nvPr/>
          </p:nvSpPr>
          <p:spPr>
            <a:xfrm>
              <a:off x="2480462" y="850379"/>
              <a:ext cx="1477801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800" b="1" dirty="0">
                  <a:solidFill>
                    <a:schemeClr val="bg1"/>
                  </a:solidFill>
                  <a:latin typeface="BelleAllureCM" panose="02000803000000000000" pitchFamily="50" charset="0"/>
                </a:rPr>
                <a:t>T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32B32F4-77E0-3BF3-C2D4-500530B4D7F6}"/>
                </a:ext>
              </a:extLst>
            </p:cNvPr>
            <p:cNvSpPr txBox="1"/>
            <p:nvPr/>
          </p:nvSpPr>
          <p:spPr>
            <a:xfrm>
              <a:off x="4018799" y="727269"/>
              <a:ext cx="112114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600" b="1" dirty="0">
                  <a:solidFill>
                    <a:schemeClr val="bg1"/>
                  </a:solidFill>
                  <a:latin typeface="BelleAllureCM" panose="02000803000000000000" pitchFamily="50" charset="0"/>
                </a:rPr>
                <a:t>t</a:t>
              </a:r>
              <a:endParaRPr lang="fr-FR" sz="9600" b="1" dirty="0">
                <a:solidFill>
                  <a:schemeClr val="bg1"/>
                </a:solidFill>
                <a:latin typeface="Print Bold" panose="02000000000000000000" pitchFamily="50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5145119-7531-DC7F-0109-26AAA46038FE}"/>
              </a:ext>
            </a:extLst>
          </p:cNvPr>
          <p:cNvGrpSpPr/>
          <p:nvPr/>
        </p:nvGrpSpPr>
        <p:grpSpPr>
          <a:xfrm>
            <a:off x="593052" y="128635"/>
            <a:ext cx="4349952" cy="2161373"/>
            <a:chOff x="675609" y="80899"/>
            <a:chExt cx="4349952" cy="2161373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749F75E-EEDB-8185-D72D-D882A1427549}"/>
                </a:ext>
              </a:extLst>
            </p:cNvPr>
            <p:cNvSpPr txBox="1"/>
            <p:nvPr/>
          </p:nvSpPr>
          <p:spPr>
            <a:xfrm>
              <a:off x="675609" y="80899"/>
              <a:ext cx="946093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>
                  <a:solidFill>
                    <a:schemeClr val="bg1"/>
                  </a:solidFill>
                </a:rPr>
                <a:t>P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171A7FC-EBA5-2F6C-67A8-60A615BA85A9}"/>
                </a:ext>
              </a:extLst>
            </p:cNvPr>
            <p:cNvSpPr txBox="1"/>
            <p:nvPr/>
          </p:nvSpPr>
          <p:spPr>
            <a:xfrm>
              <a:off x="1741536" y="452729"/>
              <a:ext cx="832279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9600" dirty="0">
                  <a:solidFill>
                    <a:schemeClr val="bg1"/>
                  </a:solidFill>
                </a:rPr>
                <a:t>p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C23A266E-21E3-A9B1-A81A-D12A185E83E4}"/>
                </a:ext>
              </a:extLst>
            </p:cNvPr>
            <p:cNvSpPr txBox="1"/>
            <p:nvPr/>
          </p:nvSpPr>
          <p:spPr>
            <a:xfrm>
              <a:off x="2814704" y="795722"/>
              <a:ext cx="1477801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800" b="1" dirty="0">
                  <a:solidFill>
                    <a:schemeClr val="bg1"/>
                  </a:solidFill>
                  <a:latin typeface="BelleAllureCM" panose="02000803000000000000" pitchFamily="50" charset="0"/>
                </a:rPr>
                <a:t>P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D04DFEDF-25C0-4733-E860-E7D642F5C315}"/>
                </a:ext>
              </a:extLst>
            </p:cNvPr>
            <p:cNvSpPr txBox="1"/>
            <p:nvPr/>
          </p:nvSpPr>
          <p:spPr>
            <a:xfrm>
              <a:off x="3904417" y="313384"/>
              <a:ext cx="112114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0" b="1" dirty="0">
                  <a:solidFill>
                    <a:schemeClr val="bg1"/>
                  </a:solidFill>
                  <a:latin typeface="BelleAllureCM" panose="02000803000000000000" pitchFamily="50" charset="0"/>
                </a:rPr>
                <a:t>p</a:t>
              </a:r>
              <a:endParaRPr lang="fr-FR" sz="8000" b="1" dirty="0">
                <a:solidFill>
                  <a:schemeClr val="bg1"/>
                </a:solidFill>
                <a:latin typeface="Print Bold" panose="02000000000000000000" pitchFamily="50" charset="0"/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71374D5-B74E-621B-BBEF-59211036951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98118" y="305013"/>
            <a:ext cx="2170510" cy="24675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372B07-A1A1-870B-18C4-A0A3C8D9151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56258" y="3736410"/>
            <a:ext cx="2059435" cy="252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8894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une </a:t>
              </a:r>
              <a:r>
                <a:rPr lang="fr-FR" sz="6000" dirty="0">
                  <a:solidFill>
                    <a:schemeClr val="accent1">
                      <a:lumMod val="75000"/>
                    </a:schemeClr>
                  </a:solidFill>
                  <a:latin typeface="Print Bold" panose="02000000000000000000" pitchFamily="50" charset="0"/>
                </a:rPr>
                <a:t>b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aleine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rgbClr val="FF99C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rgbClr val="FF99C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</a:t>
              </a:r>
              <a:r>
                <a:rPr lang="fr-FR" sz="6000" dirty="0">
                  <a:solidFill>
                    <a:srgbClr val="FF99CC"/>
                  </a:solidFill>
                  <a:latin typeface="Print Bold" panose="02000000000000000000" pitchFamily="50" charset="0"/>
                </a:rPr>
                <a:t>c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oq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EDB57A-DBBC-DD17-749A-488740CF1486}"/>
              </a:ext>
            </a:extLst>
          </p:cNvPr>
          <p:cNvGrpSpPr/>
          <p:nvPr/>
        </p:nvGrpSpPr>
        <p:grpSpPr>
          <a:xfrm>
            <a:off x="593052" y="3817273"/>
            <a:ext cx="4640678" cy="2066687"/>
            <a:chOff x="675609" y="300864"/>
            <a:chExt cx="4640678" cy="2066687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2B0DC56A-918D-F9EB-2326-CE4B0380DC68}"/>
                </a:ext>
              </a:extLst>
            </p:cNvPr>
            <p:cNvSpPr txBox="1"/>
            <p:nvPr/>
          </p:nvSpPr>
          <p:spPr>
            <a:xfrm>
              <a:off x="675609" y="300864"/>
              <a:ext cx="98616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>
                  <a:solidFill>
                    <a:schemeClr val="bg1"/>
                  </a:solidFill>
                </a:rPr>
                <a:t>B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9818A48E-49AA-7452-0FB5-84F1ED9F1D2D}"/>
                </a:ext>
              </a:extLst>
            </p:cNvPr>
            <p:cNvSpPr txBox="1"/>
            <p:nvPr/>
          </p:nvSpPr>
          <p:spPr>
            <a:xfrm>
              <a:off x="1741536" y="311833"/>
              <a:ext cx="95891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>
                  <a:solidFill>
                    <a:schemeClr val="bg1"/>
                  </a:solidFill>
                </a:rPr>
                <a:t>b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319271E-909A-EA77-DE83-43139A3F6189}"/>
                </a:ext>
              </a:extLst>
            </p:cNvPr>
            <p:cNvSpPr txBox="1"/>
            <p:nvPr/>
          </p:nvSpPr>
          <p:spPr>
            <a:xfrm>
              <a:off x="2821889" y="921001"/>
              <a:ext cx="1477801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800" b="1" dirty="0">
                  <a:solidFill>
                    <a:schemeClr val="bg1"/>
                  </a:solidFill>
                  <a:latin typeface="BelleAllureCM" panose="02000803000000000000" pitchFamily="50" charset="0"/>
                </a:rPr>
                <a:t>B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32B32F4-77E0-3BF3-C2D4-500530B4D7F6}"/>
                </a:ext>
              </a:extLst>
            </p:cNvPr>
            <p:cNvSpPr txBox="1"/>
            <p:nvPr/>
          </p:nvSpPr>
          <p:spPr>
            <a:xfrm>
              <a:off x="4195143" y="737803"/>
              <a:ext cx="112114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600" b="1" dirty="0">
                  <a:solidFill>
                    <a:schemeClr val="bg1"/>
                  </a:solidFill>
                  <a:latin typeface="BelleAllureCM" panose="02000803000000000000" pitchFamily="50" charset="0"/>
                </a:rPr>
                <a:t>b</a:t>
              </a:r>
              <a:endParaRPr lang="fr-FR" sz="9600" b="1" dirty="0">
                <a:solidFill>
                  <a:schemeClr val="bg1"/>
                </a:solidFill>
                <a:latin typeface="Print Bold" panose="02000000000000000000" pitchFamily="50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5145119-7531-DC7F-0109-26AAA46038FE}"/>
              </a:ext>
            </a:extLst>
          </p:cNvPr>
          <p:cNvGrpSpPr/>
          <p:nvPr/>
        </p:nvGrpSpPr>
        <p:grpSpPr>
          <a:xfrm>
            <a:off x="593052" y="348600"/>
            <a:ext cx="4464334" cy="2062878"/>
            <a:chOff x="675609" y="300864"/>
            <a:chExt cx="4464334" cy="2062878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749F75E-EEDB-8185-D72D-D882A1427549}"/>
                </a:ext>
              </a:extLst>
            </p:cNvPr>
            <p:cNvSpPr txBox="1"/>
            <p:nvPr/>
          </p:nvSpPr>
          <p:spPr>
            <a:xfrm>
              <a:off x="675609" y="300864"/>
              <a:ext cx="971741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>
                  <a:solidFill>
                    <a:schemeClr val="bg1"/>
                  </a:solidFill>
                </a:rPr>
                <a:t>C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171A7FC-EBA5-2F6C-67A8-60A615BA85A9}"/>
                </a:ext>
              </a:extLst>
            </p:cNvPr>
            <p:cNvSpPr txBox="1"/>
            <p:nvPr/>
          </p:nvSpPr>
          <p:spPr>
            <a:xfrm>
              <a:off x="1741536" y="311833"/>
              <a:ext cx="808235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>
                  <a:solidFill>
                    <a:schemeClr val="bg1"/>
                  </a:solidFill>
                </a:rPr>
                <a:t>c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C23A266E-21E3-A9B1-A81A-D12A185E83E4}"/>
                </a:ext>
              </a:extLst>
            </p:cNvPr>
            <p:cNvSpPr txBox="1"/>
            <p:nvPr/>
          </p:nvSpPr>
          <p:spPr>
            <a:xfrm>
              <a:off x="2731185" y="917192"/>
              <a:ext cx="1477801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800" b="1" dirty="0">
                  <a:solidFill>
                    <a:schemeClr val="bg1"/>
                  </a:solidFill>
                  <a:latin typeface="BelleAllureCM" panose="02000803000000000000" pitchFamily="50" charset="0"/>
                </a:rPr>
                <a:t>C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D04DFEDF-25C0-4733-E860-E7D642F5C315}"/>
                </a:ext>
              </a:extLst>
            </p:cNvPr>
            <p:cNvSpPr txBox="1"/>
            <p:nvPr/>
          </p:nvSpPr>
          <p:spPr>
            <a:xfrm>
              <a:off x="4018799" y="727269"/>
              <a:ext cx="112114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600" b="1" dirty="0">
                  <a:solidFill>
                    <a:schemeClr val="bg1"/>
                  </a:solidFill>
                  <a:latin typeface="BelleAllureCM" panose="02000803000000000000" pitchFamily="50" charset="0"/>
                </a:rPr>
                <a:t>c</a:t>
              </a:r>
              <a:endParaRPr lang="fr-FR" sz="9600" b="1" dirty="0">
                <a:solidFill>
                  <a:schemeClr val="bg1"/>
                </a:solidFill>
                <a:latin typeface="Print Bold" panose="02000000000000000000" pitchFamily="50" charset="0"/>
              </a:endParaRP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458858A0-C931-725B-83E4-81788A6AC39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00FF"/>
              </a:clrFrom>
              <a:clrTo>
                <a:srgbClr val="FF00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38972" y="3768556"/>
            <a:ext cx="2756712" cy="2224562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F10C62B-D713-A3E9-974A-0C7F75C7D32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36774" y="359569"/>
            <a:ext cx="2289447" cy="248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602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</a:t>
              </a:r>
              <a:r>
                <a:rPr lang="fr-FR" sz="6000" dirty="0">
                  <a:solidFill>
                    <a:schemeClr val="bg1">
                      <a:lumMod val="50000"/>
                    </a:schemeClr>
                  </a:solidFill>
                  <a:latin typeface="Print Bold" panose="02000000000000000000" pitchFamily="50" charset="0"/>
                </a:rPr>
                <a:t>g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arçon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rgbClr val="FF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</a:t>
              </a:r>
              <a:r>
                <a:rPr lang="fr-FR" sz="6000" dirty="0">
                  <a:solidFill>
                    <a:srgbClr val="FF5050"/>
                  </a:solidFill>
                  <a:latin typeface="Print Bold" panose="02000000000000000000" pitchFamily="50" charset="0"/>
                </a:rPr>
                <a:t>d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romadaire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EDB57A-DBBC-DD17-749A-488740CF1486}"/>
              </a:ext>
            </a:extLst>
          </p:cNvPr>
          <p:cNvGrpSpPr/>
          <p:nvPr/>
        </p:nvGrpSpPr>
        <p:grpSpPr>
          <a:xfrm>
            <a:off x="593052" y="3417744"/>
            <a:ext cx="4464334" cy="2090559"/>
            <a:chOff x="675609" y="-98665"/>
            <a:chExt cx="4464334" cy="2090559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2B0DC56A-918D-F9EB-2326-CE4B0380DC68}"/>
                </a:ext>
              </a:extLst>
            </p:cNvPr>
            <p:cNvSpPr txBox="1"/>
            <p:nvPr/>
          </p:nvSpPr>
          <p:spPr>
            <a:xfrm>
              <a:off x="675609" y="-98665"/>
              <a:ext cx="1114408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>
                  <a:solidFill>
                    <a:schemeClr val="bg1"/>
                  </a:solidFill>
                </a:rPr>
                <a:t>G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9818A48E-49AA-7452-0FB5-84F1ED9F1D2D}"/>
                </a:ext>
              </a:extLst>
            </p:cNvPr>
            <p:cNvSpPr txBox="1"/>
            <p:nvPr/>
          </p:nvSpPr>
          <p:spPr>
            <a:xfrm>
              <a:off x="1857029" y="129846"/>
              <a:ext cx="87876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>
                  <a:solidFill>
                    <a:schemeClr val="bg1"/>
                  </a:solidFill>
                </a:rPr>
                <a:t>g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319271E-909A-EA77-DE83-43139A3F6189}"/>
                </a:ext>
              </a:extLst>
            </p:cNvPr>
            <p:cNvSpPr txBox="1"/>
            <p:nvPr/>
          </p:nvSpPr>
          <p:spPr>
            <a:xfrm>
              <a:off x="2802808" y="454844"/>
              <a:ext cx="147780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7200" b="1" dirty="0">
                  <a:solidFill>
                    <a:schemeClr val="bg1"/>
                  </a:solidFill>
                  <a:latin typeface="BelleAllureCM" panose="02000803000000000000" pitchFamily="50" charset="0"/>
                </a:rPr>
                <a:t>G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32B32F4-77E0-3BF3-C2D4-500530B4D7F6}"/>
                </a:ext>
              </a:extLst>
            </p:cNvPr>
            <p:cNvSpPr txBox="1"/>
            <p:nvPr/>
          </p:nvSpPr>
          <p:spPr>
            <a:xfrm>
              <a:off x="4018799" y="239263"/>
              <a:ext cx="112114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0" b="1" dirty="0">
                  <a:solidFill>
                    <a:schemeClr val="bg1"/>
                  </a:solidFill>
                  <a:latin typeface="BelleAllureCM" panose="02000803000000000000" pitchFamily="50" charset="0"/>
                </a:rPr>
                <a:t>g</a:t>
              </a:r>
              <a:endParaRPr lang="fr-FR" sz="8000" b="1" dirty="0">
                <a:solidFill>
                  <a:schemeClr val="bg1"/>
                </a:solidFill>
                <a:latin typeface="Print Bold" panose="02000000000000000000" pitchFamily="50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5145119-7531-DC7F-0109-26AAA46038FE}"/>
              </a:ext>
            </a:extLst>
          </p:cNvPr>
          <p:cNvGrpSpPr/>
          <p:nvPr/>
        </p:nvGrpSpPr>
        <p:grpSpPr>
          <a:xfrm>
            <a:off x="593052" y="348600"/>
            <a:ext cx="4464334" cy="2059234"/>
            <a:chOff x="675609" y="300864"/>
            <a:chExt cx="4464334" cy="2059234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749F75E-EEDB-8185-D72D-D882A1427549}"/>
                </a:ext>
              </a:extLst>
            </p:cNvPr>
            <p:cNvSpPr txBox="1"/>
            <p:nvPr/>
          </p:nvSpPr>
          <p:spPr>
            <a:xfrm>
              <a:off x="675609" y="300864"/>
              <a:ext cx="1091966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171A7FC-EBA5-2F6C-67A8-60A615BA85A9}"/>
                </a:ext>
              </a:extLst>
            </p:cNvPr>
            <p:cNvSpPr txBox="1"/>
            <p:nvPr/>
          </p:nvSpPr>
          <p:spPr>
            <a:xfrm>
              <a:off x="1741536" y="311833"/>
              <a:ext cx="95891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C23A266E-21E3-A9B1-A81A-D12A185E83E4}"/>
                </a:ext>
              </a:extLst>
            </p:cNvPr>
            <p:cNvSpPr txBox="1"/>
            <p:nvPr/>
          </p:nvSpPr>
          <p:spPr>
            <a:xfrm>
              <a:off x="2802808" y="913548"/>
              <a:ext cx="1477801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800" b="1" dirty="0">
                  <a:solidFill>
                    <a:schemeClr val="bg1"/>
                  </a:solidFill>
                  <a:latin typeface="BelleAllureCM" panose="02000803000000000000" pitchFamily="50" charset="0"/>
                </a:rPr>
                <a:t>D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D04DFEDF-25C0-4733-E860-E7D642F5C315}"/>
                </a:ext>
              </a:extLst>
            </p:cNvPr>
            <p:cNvSpPr txBox="1"/>
            <p:nvPr/>
          </p:nvSpPr>
          <p:spPr>
            <a:xfrm>
              <a:off x="4018799" y="727269"/>
              <a:ext cx="112114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600" b="1" dirty="0">
                  <a:solidFill>
                    <a:schemeClr val="bg1"/>
                  </a:solidFill>
                  <a:latin typeface="BelleAllureCM" panose="02000803000000000000" pitchFamily="50" charset="0"/>
                </a:rPr>
                <a:t>d</a:t>
              </a:r>
              <a:endParaRPr lang="fr-FR" sz="9600" b="1" dirty="0">
                <a:solidFill>
                  <a:schemeClr val="bg1"/>
                </a:solidFill>
                <a:latin typeface="Print Bold" panose="02000000000000000000" pitchFamily="50" charset="0"/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4E2CE51D-47D4-9A56-C083-FEA14ADEBCD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60718" y="369165"/>
            <a:ext cx="2451683" cy="247540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8E0927B-8D23-DACE-9F48-F943EC6A05C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39171" y="3819743"/>
            <a:ext cx="1587299" cy="234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668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chap</a:t>
              </a:r>
              <a:r>
                <a:rPr lang="fr-FR" sz="6000" dirty="0">
                  <a:solidFill>
                    <a:schemeClr val="accent4"/>
                  </a:solidFill>
                  <a:latin typeface="Print Bold" panose="02000000000000000000" pitchFamily="50" charset="0"/>
                </a:rPr>
                <a:t>eau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une t</a:t>
              </a:r>
              <a:r>
                <a:rPr lang="fr-FR" sz="6000" dirty="0">
                  <a:solidFill>
                    <a:schemeClr val="accent4"/>
                  </a:solidFill>
                  <a:latin typeface="Print Bold" panose="02000000000000000000" pitchFamily="50" charset="0"/>
                </a:rPr>
                <a:t>au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pe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B0DC56A-918D-F9EB-2326-CE4B0380DC68}"/>
              </a:ext>
            </a:extLst>
          </p:cNvPr>
          <p:cNvSpPr txBox="1"/>
          <p:nvPr/>
        </p:nvSpPr>
        <p:spPr>
          <a:xfrm>
            <a:off x="593052" y="3817273"/>
            <a:ext cx="2400016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>
                <a:solidFill>
                  <a:schemeClr val="bg1"/>
                </a:solidFill>
              </a:rPr>
              <a:t>eau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171A7FC-EBA5-2F6C-67A8-60A615BA85A9}"/>
              </a:ext>
            </a:extLst>
          </p:cNvPr>
          <p:cNvSpPr txBox="1"/>
          <p:nvPr/>
        </p:nvSpPr>
        <p:spPr>
          <a:xfrm>
            <a:off x="593052" y="376011"/>
            <a:ext cx="166584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>
                <a:solidFill>
                  <a:schemeClr val="bg1"/>
                </a:solidFill>
              </a:rPr>
              <a:t>au</a:t>
            </a:r>
          </a:p>
        </p:txBody>
      </p:sp>
      <p:pic>
        <p:nvPicPr>
          <p:cNvPr id="7" name="Picture 2" descr="chapeau de paille Icône gratuit">
            <a:extLst>
              <a:ext uri="{FF2B5EF4-FFF2-40B4-BE49-F238E27FC236}">
                <a16:creationId xmlns:a16="http://schemas.microsoft.com/office/drawing/2014/main" id="{051964AA-0238-61AF-02D3-AE8BDA3FD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86587">
            <a:off x="6323748" y="3649339"/>
            <a:ext cx="2541467" cy="2541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AC2401F-F8F2-5CBF-5846-717DEE6844D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66094" y="737404"/>
            <a:ext cx="3142053" cy="151821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5953134-22E4-F17B-ED9B-CDBA75B07486}"/>
              </a:ext>
            </a:extLst>
          </p:cNvPr>
          <p:cNvSpPr txBox="1"/>
          <p:nvPr/>
        </p:nvSpPr>
        <p:spPr>
          <a:xfrm>
            <a:off x="2499782" y="711683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a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11D8732-2408-CF50-5358-E17282EF0433}"/>
              </a:ext>
            </a:extLst>
          </p:cNvPr>
          <p:cNvSpPr txBox="1"/>
          <p:nvPr/>
        </p:nvSpPr>
        <p:spPr>
          <a:xfrm>
            <a:off x="3224779" y="685963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u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C0ABACF-A696-D9C2-6830-A9CC9C3FF6F9}"/>
              </a:ext>
            </a:extLst>
          </p:cNvPr>
          <p:cNvSpPr txBox="1"/>
          <p:nvPr/>
        </p:nvSpPr>
        <p:spPr>
          <a:xfrm>
            <a:off x="3761275" y="4135381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a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12FC5E3-E8A0-DAC6-6783-CD54A70F5E1B}"/>
              </a:ext>
            </a:extLst>
          </p:cNvPr>
          <p:cNvSpPr txBox="1"/>
          <p:nvPr/>
        </p:nvSpPr>
        <p:spPr>
          <a:xfrm>
            <a:off x="4486272" y="4109661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u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9D33FEE-F17D-8DD4-46AD-EDBDC5DA0C2D}"/>
              </a:ext>
            </a:extLst>
          </p:cNvPr>
          <p:cNvSpPr txBox="1"/>
          <p:nvPr/>
        </p:nvSpPr>
        <p:spPr>
          <a:xfrm>
            <a:off x="3296266" y="4152442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e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684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une p</a:t>
              </a:r>
              <a:r>
                <a:rPr lang="fr-FR" sz="6000" u="sng" dirty="0">
                  <a:solidFill>
                    <a:schemeClr val="tx1"/>
                  </a:solidFill>
                  <a:latin typeface="Print Bold" panose="02000000000000000000" pitchFamily="50" charset="0"/>
                </a:rPr>
                <a:t>oi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re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l</a:t>
              </a:r>
              <a:r>
                <a:rPr lang="fr-FR" sz="6000" dirty="0">
                  <a:solidFill>
                    <a:srgbClr val="FF0000"/>
                  </a:solidFill>
                  <a:latin typeface="Print Bold" panose="02000000000000000000" pitchFamily="50" charset="0"/>
                </a:rPr>
                <a:t>ou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p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B0DC56A-918D-F9EB-2326-CE4B0380DC68}"/>
              </a:ext>
            </a:extLst>
          </p:cNvPr>
          <p:cNvSpPr txBox="1"/>
          <p:nvPr/>
        </p:nvSpPr>
        <p:spPr>
          <a:xfrm>
            <a:off x="593052" y="3817273"/>
            <a:ext cx="1300356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 err="1">
                <a:solidFill>
                  <a:schemeClr val="bg1"/>
                </a:solidFill>
              </a:rPr>
              <a:t>oi</a:t>
            </a:r>
            <a:endParaRPr lang="fr-FR" sz="11500" dirty="0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171A7FC-EBA5-2F6C-67A8-60A615BA85A9}"/>
              </a:ext>
            </a:extLst>
          </p:cNvPr>
          <p:cNvSpPr txBox="1"/>
          <p:nvPr/>
        </p:nvSpPr>
        <p:spPr>
          <a:xfrm>
            <a:off x="593052" y="376011"/>
            <a:ext cx="173637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>
                <a:solidFill>
                  <a:schemeClr val="bg1"/>
                </a:solidFill>
              </a:rPr>
              <a:t>ou</a:t>
            </a:r>
          </a:p>
        </p:txBody>
      </p:sp>
      <p:pic>
        <p:nvPicPr>
          <p:cNvPr id="2" name="Picture 2" descr="loup Icône gratuit">
            <a:extLst>
              <a:ext uri="{FF2B5EF4-FFF2-40B4-BE49-F238E27FC236}">
                <a16:creationId xmlns:a16="http://schemas.microsoft.com/office/drawing/2014/main" id="{95529405-2118-2D84-7EE5-E7D1710EA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401" y="376011"/>
            <a:ext cx="2173364" cy="2173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poire Icône gratuit">
            <a:extLst>
              <a:ext uri="{FF2B5EF4-FFF2-40B4-BE49-F238E27FC236}">
                <a16:creationId xmlns:a16="http://schemas.microsoft.com/office/drawing/2014/main" id="{2B49B5EB-2266-A3AA-87C1-F6714570E8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991" y="3930397"/>
            <a:ext cx="2173364" cy="2173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13BBFD7-1615-D429-AEF7-08116272285B}"/>
              </a:ext>
            </a:extLst>
          </p:cNvPr>
          <p:cNvSpPr txBox="1"/>
          <p:nvPr/>
        </p:nvSpPr>
        <p:spPr>
          <a:xfrm>
            <a:off x="2499782" y="711683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o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56517C9-B1CD-BDBD-510B-152A850CB456}"/>
              </a:ext>
            </a:extLst>
          </p:cNvPr>
          <p:cNvSpPr txBox="1"/>
          <p:nvPr/>
        </p:nvSpPr>
        <p:spPr>
          <a:xfrm>
            <a:off x="3060354" y="711683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u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7" name="Triangle isocèle 6">
            <a:extLst>
              <a:ext uri="{FF2B5EF4-FFF2-40B4-BE49-F238E27FC236}">
                <a16:creationId xmlns:a16="http://schemas.microsoft.com/office/drawing/2014/main" id="{EF151A3F-6398-C0E7-3946-D4C26D93E7AE}"/>
              </a:ext>
            </a:extLst>
          </p:cNvPr>
          <p:cNvSpPr/>
          <p:nvPr/>
        </p:nvSpPr>
        <p:spPr>
          <a:xfrm rot="657699">
            <a:off x="3147089" y="1315569"/>
            <a:ext cx="276559" cy="45834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0D0BEBD-47BC-B5E6-D69D-6B225862537C}"/>
              </a:ext>
            </a:extLst>
          </p:cNvPr>
          <p:cNvSpPr txBox="1"/>
          <p:nvPr/>
        </p:nvSpPr>
        <p:spPr>
          <a:xfrm>
            <a:off x="2545462" y="4109661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o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B2C43C5-0544-71AC-66C6-2325EBBFE4C6}"/>
              </a:ext>
            </a:extLst>
          </p:cNvPr>
          <p:cNvSpPr txBox="1"/>
          <p:nvPr/>
        </p:nvSpPr>
        <p:spPr>
          <a:xfrm>
            <a:off x="3032294" y="4109661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i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10" name="Triangle isocèle 9">
            <a:extLst>
              <a:ext uri="{FF2B5EF4-FFF2-40B4-BE49-F238E27FC236}">
                <a16:creationId xmlns:a16="http://schemas.microsoft.com/office/drawing/2014/main" id="{FE1954C0-608F-0FDF-117C-4A8A6CD401E3}"/>
              </a:ext>
            </a:extLst>
          </p:cNvPr>
          <p:cNvSpPr/>
          <p:nvPr/>
        </p:nvSpPr>
        <p:spPr>
          <a:xfrm rot="657699">
            <a:off x="3080636" y="4705036"/>
            <a:ext cx="459663" cy="632719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49805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une tr</a:t>
              </a:r>
              <a:r>
                <a:rPr lang="fr-FR" sz="6000" dirty="0">
                  <a:solidFill>
                    <a:schemeClr val="accent2">
                      <a:lumMod val="50000"/>
                    </a:schemeClr>
                  </a:solidFill>
                  <a:latin typeface="Print Bold" panose="02000000000000000000" pitchFamily="50" charset="0"/>
                </a:rPr>
                <a:t>om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pe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coch</a:t>
              </a:r>
              <a:r>
                <a:rPr lang="fr-FR" sz="6000" dirty="0">
                  <a:solidFill>
                    <a:schemeClr val="accent2">
                      <a:lumMod val="50000"/>
                    </a:schemeClr>
                  </a:solidFill>
                  <a:latin typeface="Print Bold" panose="02000000000000000000" pitchFamily="50" charset="0"/>
                </a:rPr>
                <a:t>on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B0DC56A-918D-F9EB-2326-CE4B0380DC68}"/>
              </a:ext>
            </a:extLst>
          </p:cNvPr>
          <p:cNvSpPr txBox="1"/>
          <p:nvPr/>
        </p:nvSpPr>
        <p:spPr>
          <a:xfrm>
            <a:off x="593052" y="3817273"/>
            <a:ext cx="214033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>
                <a:solidFill>
                  <a:schemeClr val="bg1"/>
                </a:solidFill>
              </a:rPr>
              <a:t>om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171A7FC-EBA5-2F6C-67A8-60A615BA85A9}"/>
              </a:ext>
            </a:extLst>
          </p:cNvPr>
          <p:cNvSpPr txBox="1"/>
          <p:nvPr/>
        </p:nvSpPr>
        <p:spPr>
          <a:xfrm>
            <a:off x="593052" y="376011"/>
            <a:ext cx="173637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>
                <a:solidFill>
                  <a:schemeClr val="bg1"/>
                </a:solidFill>
              </a:rPr>
              <a:t>on</a:t>
            </a:r>
          </a:p>
        </p:txBody>
      </p:sp>
      <p:pic>
        <p:nvPicPr>
          <p:cNvPr id="2" name="Picture 2" descr="porc Icône gratuit">
            <a:extLst>
              <a:ext uri="{FF2B5EF4-FFF2-40B4-BE49-F238E27FC236}">
                <a16:creationId xmlns:a16="http://schemas.microsoft.com/office/drawing/2014/main" id="{CB595ED3-14AD-5025-8C08-6C92C4DE9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621" y="442632"/>
            <a:ext cx="2357301" cy="235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FE006CD1-CFEE-3C53-7AEE-E1A0E82F9074}"/>
              </a:ext>
            </a:extLst>
          </p:cNvPr>
          <p:cNvGrpSpPr/>
          <p:nvPr/>
        </p:nvGrpSpPr>
        <p:grpSpPr>
          <a:xfrm>
            <a:off x="6317006" y="3926113"/>
            <a:ext cx="2796006" cy="2297781"/>
            <a:chOff x="2777836" y="683752"/>
            <a:chExt cx="4759037" cy="4107873"/>
          </a:xfrm>
        </p:grpSpPr>
        <p:pic>
          <p:nvPicPr>
            <p:cNvPr id="6" name="Picture 2" descr="l'éléphant Icône gratuit">
              <a:extLst>
                <a:ext uri="{FF2B5EF4-FFF2-40B4-BE49-F238E27FC236}">
                  <a16:creationId xmlns:a16="http://schemas.microsoft.com/office/drawing/2014/main" id="{329EDD77-4DAD-912B-BD6F-858348862B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7836" y="683752"/>
              <a:ext cx="4107873" cy="41078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" name="Connecteur droit avec flèche 6">
              <a:extLst>
                <a:ext uri="{FF2B5EF4-FFF2-40B4-BE49-F238E27FC236}">
                  <a16:creationId xmlns:a16="http://schemas.microsoft.com/office/drawing/2014/main" id="{51C0FBF8-1CA7-4E1B-3FF2-2E1F1B8864F9}"/>
                </a:ext>
              </a:extLst>
            </p:cNvPr>
            <p:cNvCxnSpPr/>
            <p:nvPr/>
          </p:nvCxnSpPr>
          <p:spPr>
            <a:xfrm flipH="1">
              <a:off x="5472545" y="3574473"/>
              <a:ext cx="2064328" cy="471054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3FBE0FF6-9008-271A-854C-5C592D3DC5F1}"/>
              </a:ext>
            </a:extLst>
          </p:cNvPr>
          <p:cNvSpPr txBox="1"/>
          <p:nvPr/>
        </p:nvSpPr>
        <p:spPr>
          <a:xfrm>
            <a:off x="2888898" y="4152442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o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E1B3880-167B-FB25-E848-024E7BB96E25}"/>
              </a:ext>
            </a:extLst>
          </p:cNvPr>
          <p:cNvSpPr txBox="1"/>
          <p:nvPr/>
        </p:nvSpPr>
        <p:spPr>
          <a:xfrm>
            <a:off x="3375730" y="4152442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m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9" name="Triangle isocèle 8">
            <a:extLst>
              <a:ext uri="{FF2B5EF4-FFF2-40B4-BE49-F238E27FC236}">
                <a16:creationId xmlns:a16="http://schemas.microsoft.com/office/drawing/2014/main" id="{324D5084-F48C-0CAB-66E0-4E35346BD4A4}"/>
              </a:ext>
            </a:extLst>
          </p:cNvPr>
          <p:cNvSpPr/>
          <p:nvPr/>
        </p:nvSpPr>
        <p:spPr>
          <a:xfrm rot="8751967">
            <a:off x="3572399" y="4782323"/>
            <a:ext cx="217639" cy="242548"/>
          </a:xfrm>
          <a:prstGeom prst="triangle">
            <a:avLst>
              <a:gd name="adj" fmla="val 97085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91C0920-9D02-812C-59DE-1FF80E0CD787}"/>
              </a:ext>
            </a:extLst>
          </p:cNvPr>
          <p:cNvSpPr txBox="1"/>
          <p:nvPr/>
        </p:nvSpPr>
        <p:spPr>
          <a:xfrm>
            <a:off x="2691763" y="685383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o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A1DDC07-76E4-3D51-31FF-4FF289ACE4C5}"/>
              </a:ext>
            </a:extLst>
          </p:cNvPr>
          <p:cNvSpPr txBox="1"/>
          <p:nvPr/>
        </p:nvSpPr>
        <p:spPr>
          <a:xfrm>
            <a:off x="3178595" y="685383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n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12" name="Triangle isocèle 11">
            <a:extLst>
              <a:ext uri="{FF2B5EF4-FFF2-40B4-BE49-F238E27FC236}">
                <a16:creationId xmlns:a16="http://schemas.microsoft.com/office/drawing/2014/main" id="{F60E46FC-109A-75D9-55C1-97768D53A93B}"/>
              </a:ext>
            </a:extLst>
          </p:cNvPr>
          <p:cNvSpPr/>
          <p:nvPr/>
        </p:nvSpPr>
        <p:spPr>
          <a:xfrm rot="9196536">
            <a:off x="3398977" y="1328329"/>
            <a:ext cx="220281" cy="327884"/>
          </a:xfrm>
          <a:prstGeom prst="triangle">
            <a:avLst>
              <a:gd name="adj" fmla="val 97714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54211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rgbClr val="FF66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t</a:t>
              </a:r>
              <a:r>
                <a:rPr lang="fr-FR" sz="6000" dirty="0">
                  <a:solidFill>
                    <a:schemeClr val="accent2"/>
                  </a:solidFill>
                  <a:latin typeface="Print Bold" panose="02000000000000000000" pitchFamily="50" charset="0"/>
                </a:rPr>
                <a:t>am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bour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rgbClr val="FF66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p</a:t>
              </a:r>
              <a:r>
                <a:rPr lang="fr-FR" sz="6000" dirty="0">
                  <a:solidFill>
                    <a:schemeClr val="accent2"/>
                  </a:solidFill>
                  <a:latin typeface="Print Bold" panose="02000000000000000000" pitchFamily="50" charset="0"/>
                </a:rPr>
                <a:t>an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da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B0DC56A-918D-F9EB-2326-CE4B0380DC68}"/>
              </a:ext>
            </a:extLst>
          </p:cNvPr>
          <p:cNvSpPr txBox="1"/>
          <p:nvPr/>
        </p:nvSpPr>
        <p:spPr>
          <a:xfrm>
            <a:off x="593052" y="3817273"/>
            <a:ext cx="206979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>
                <a:solidFill>
                  <a:schemeClr val="bg1"/>
                </a:solidFill>
              </a:rPr>
              <a:t>am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171A7FC-EBA5-2F6C-67A8-60A615BA85A9}"/>
              </a:ext>
            </a:extLst>
          </p:cNvPr>
          <p:cNvSpPr txBox="1"/>
          <p:nvPr/>
        </p:nvSpPr>
        <p:spPr>
          <a:xfrm>
            <a:off x="593052" y="376011"/>
            <a:ext cx="166584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>
                <a:solidFill>
                  <a:schemeClr val="bg1"/>
                </a:solidFill>
              </a:rPr>
              <a:t>an</a:t>
            </a:r>
          </a:p>
        </p:txBody>
      </p:sp>
      <p:pic>
        <p:nvPicPr>
          <p:cNvPr id="2" name="Picture 2" descr="tambour Icône gratuit">
            <a:extLst>
              <a:ext uri="{FF2B5EF4-FFF2-40B4-BE49-F238E27FC236}">
                <a16:creationId xmlns:a16="http://schemas.microsoft.com/office/drawing/2014/main" id="{8BADD555-DA09-2315-20A1-5D81349D7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288" y="4076387"/>
            <a:ext cx="1862048" cy="186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041A8ED-BC9F-3025-E85C-C7F9E39B606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99CC"/>
              </a:clrFrom>
              <a:clrTo>
                <a:srgbClr val="FF99C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51401" y="404905"/>
            <a:ext cx="2481651" cy="241074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6ECCFC1-5618-796A-E03D-503935067C18}"/>
              </a:ext>
            </a:extLst>
          </p:cNvPr>
          <p:cNvSpPr txBox="1"/>
          <p:nvPr/>
        </p:nvSpPr>
        <p:spPr>
          <a:xfrm>
            <a:off x="2499782" y="711683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a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0BC5269-1D3C-0238-EE90-70F68A6EBBA4}"/>
              </a:ext>
            </a:extLst>
          </p:cNvPr>
          <p:cNvSpPr txBox="1"/>
          <p:nvPr/>
        </p:nvSpPr>
        <p:spPr>
          <a:xfrm>
            <a:off x="3276760" y="711683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n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012F236-97CB-8D08-FA90-30DA2BF7C4BE}"/>
              </a:ext>
            </a:extLst>
          </p:cNvPr>
          <p:cNvSpPr txBox="1"/>
          <p:nvPr/>
        </p:nvSpPr>
        <p:spPr>
          <a:xfrm>
            <a:off x="3028001" y="4178162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a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4689792-7C03-5283-13CD-924A399740D0}"/>
              </a:ext>
            </a:extLst>
          </p:cNvPr>
          <p:cNvSpPr txBox="1"/>
          <p:nvPr/>
        </p:nvSpPr>
        <p:spPr>
          <a:xfrm>
            <a:off x="3822351" y="4189619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m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BA7F0891-CD3C-3D35-7077-230543757080}"/>
              </a:ext>
            </a:extLst>
          </p:cNvPr>
          <p:cNvCxnSpPr>
            <a:cxnSpLocks/>
          </p:cNvCxnSpPr>
          <p:nvPr/>
        </p:nvCxnSpPr>
        <p:spPr>
          <a:xfrm flipH="1">
            <a:off x="3949289" y="4995543"/>
            <a:ext cx="88263" cy="117876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7AFB5DC4-7A87-3C49-83C6-0C3DBE263603}"/>
              </a:ext>
            </a:extLst>
          </p:cNvPr>
          <p:cNvCxnSpPr>
            <a:cxnSpLocks/>
          </p:cNvCxnSpPr>
          <p:nvPr/>
        </p:nvCxnSpPr>
        <p:spPr>
          <a:xfrm flipH="1">
            <a:off x="4019360" y="4891806"/>
            <a:ext cx="36384" cy="15240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96B3AA15-5565-5AA9-9FF6-23EF2D357072}"/>
              </a:ext>
            </a:extLst>
          </p:cNvPr>
          <p:cNvCxnSpPr>
            <a:cxnSpLocks/>
          </p:cNvCxnSpPr>
          <p:nvPr/>
        </p:nvCxnSpPr>
        <p:spPr>
          <a:xfrm flipH="1">
            <a:off x="3409785" y="1548550"/>
            <a:ext cx="88263" cy="117876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0E003503-4827-A931-0D7E-B174CD6444F5}"/>
              </a:ext>
            </a:extLst>
          </p:cNvPr>
          <p:cNvCxnSpPr>
            <a:cxnSpLocks/>
          </p:cNvCxnSpPr>
          <p:nvPr/>
        </p:nvCxnSpPr>
        <p:spPr>
          <a:xfrm flipH="1">
            <a:off x="3479856" y="1444813"/>
            <a:ext cx="36384" cy="15240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2085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rgbClr val="FF66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cam</a:t>
              </a:r>
              <a:r>
                <a:rPr lang="fr-FR" sz="6000" dirty="0">
                  <a:solidFill>
                    <a:schemeClr val="accent2"/>
                  </a:solidFill>
                  <a:latin typeface="Print Bold" panose="02000000000000000000" pitchFamily="50" charset="0"/>
                </a:rPr>
                <a:t>em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bert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rgbClr val="FF66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une t</a:t>
              </a:r>
              <a:r>
                <a:rPr lang="fr-FR" sz="6000" dirty="0">
                  <a:solidFill>
                    <a:schemeClr val="accent2"/>
                  </a:solidFill>
                  <a:latin typeface="Print Bold" panose="02000000000000000000" pitchFamily="50" charset="0"/>
                </a:rPr>
                <a:t>en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te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B0DC56A-918D-F9EB-2326-CE4B0380DC68}"/>
              </a:ext>
            </a:extLst>
          </p:cNvPr>
          <p:cNvSpPr txBox="1"/>
          <p:nvPr/>
        </p:nvSpPr>
        <p:spPr>
          <a:xfrm>
            <a:off x="593052" y="3817273"/>
            <a:ext cx="209704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>
                <a:solidFill>
                  <a:schemeClr val="bg1"/>
                </a:solidFill>
              </a:rPr>
              <a:t>em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171A7FC-EBA5-2F6C-67A8-60A615BA85A9}"/>
              </a:ext>
            </a:extLst>
          </p:cNvPr>
          <p:cNvSpPr txBox="1"/>
          <p:nvPr/>
        </p:nvSpPr>
        <p:spPr>
          <a:xfrm>
            <a:off x="593052" y="376011"/>
            <a:ext cx="1693092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>
                <a:solidFill>
                  <a:schemeClr val="bg1"/>
                </a:solidFill>
              </a:rPr>
              <a:t>en</a:t>
            </a:r>
          </a:p>
        </p:txBody>
      </p:sp>
      <p:pic>
        <p:nvPicPr>
          <p:cNvPr id="2" name="Picture 2" descr="tente Icône gratuit">
            <a:extLst>
              <a:ext uri="{FF2B5EF4-FFF2-40B4-BE49-F238E27FC236}">
                <a16:creationId xmlns:a16="http://schemas.microsoft.com/office/drawing/2014/main" id="{E5AF093D-AFBE-BF40-B299-57E25650D4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90" b="17188"/>
          <a:stretch/>
        </p:blipFill>
        <p:spPr bwMode="auto">
          <a:xfrm>
            <a:off x="6395885" y="709307"/>
            <a:ext cx="2612236" cy="152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832B6A4-61FB-2233-BB36-E6AD50F850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774" y="4200067"/>
            <a:ext cx="2269847" cy="178956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9ECA589-AD26-EF6A-3FC9-DB4C6785933D}"/>
              </a:ext>
            </a:extLst>
          </p:cNvPr>
          <p:cNvSpPr txBox="1"/>
          <p:nvPr/>
        </p:nvSpPr>
        <p:spPr>
          <a:xfrm>
            <a:off x="2686950" y="733008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e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0513694-4096-EA13-4FD6-9ADF8AEE59D7}"/>
              </a:ext>
            </a:extLst>
          </p:cNvPr>
          <p:cNvSpPr txBox="1"/>
          <p:nvPr/>
        </p:nvSpPr>
        <p:spPr>
          <a:xfrm>
            <a:off x="3220392" y="711683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n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BBB4FEE-50BD-4BCE-B5E3-15CEE7BFCEA2}"/>
              </a:ext>
            </a:extLst>
          </p:cNvPr>
          <p:cNvSpPr txBox="1"/>
          <p:nvPr/>
        </p:nvSpPr>
        <p:spPr>
          <a:xfrm>
            <a:off x="3028001" y="4178162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e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73681F6-3574-5CCF-6B93-E5BDEB258775}"/>
              </a:ext>
            </a:extLst>
          </p:cNvPr>
          <p:cNvSpPr txBox="1"/>
          <p:nvPr/>
        </p:nvSpPr>
        <p:spPr>
          <a:xfrm>
            <a:off x="3566138" y="4200067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m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047AE8D6-1D15-E198-FD60-68D27096E533}"/>
              </a:ext>
            </a:extLst>
          </p:cNvPr>
          <p:cNvCxnSpPr>
            <a:cxnSpLocks/>
          </p:cNvCxnSpPr>
          <p:nvPr/>
        </p:nvCxnSpPr>
        <p:spPr>
          <a:xfrm flipH="1">
            <a:off x="3352635" y="1545375"/>
            <a:ext cx="88263" cy="117876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297CBBD-8907-C3D9-4B6A-A992938CE37D}"/>
              </a:ext>
            </a:extLst>
          </p:cNvPr>
          <p:cNvCxnSpPr>
            <a:cxnSpLocks/>
          </p:cNvCxnSpPr>
          <p:nvPr/>
        </p:nvCxnSpPr>
        <p:spPr>
          <a:xfrm flipH="1">
            <a:off x="3422706" y="1441638"/>
            <a:ext cx="36384" cy="15240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C05CFC28-DBFC-38C8-A5AE-C5658791F9B6}"/>
              </a:ext>
            </a:extLst>
          </p:cNvPr>
          <p:cNvCxnSpPr>
            <a:cxnSpLocks/>
          </p:cNvCxnSpPr>
          <p:nvPr/>
        </p:nvCxnSpPr>
        <p:spPr>
          <a:xfrm flipH="1">
            <a:off x="3701639" y="4982747"/>
            <a:ext cx="88263" cy="117876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00DDD2E3-B511-AC5C-E2FB-F8AD819AB763}"/>
              </a:ext>
            </a:extLst>
          </p:cNvPr>
          <p:cNvCxnSpPr>
            <a:cxnSpLocks/>
          </p:cNvCxnSpPr>
          <p:nvPr/>
        </p:nvCxnSpPr>
        <p:spPr>
          <a:xfrm flipH="1">
            <a:off x="3771710" y="4879010"/>
            <a:ext cx="36384" cy="15240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36983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chal</a:t>
              </a:r>
              <a:r>
                <a:rPr lang="fr-FR" sz="6000" dirty="0">
                  <a:solidFill>
                    <a:srgbClr val="7030A0"/>
                  </a:solidFill>
                  <a:latin typeface="Print Bold" panose="02000000000000000000" pitchFamily="50" charset="0"/>
                </a:rPr>
                <a:t>et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une sir</a:t>
              </a:r>
              <a:r>
                <a:rPr lang="fr-FR" sz="6000" dirty="0">
                  <a:solidFill>
                    <a:srgbClr val="7030A0"/>
                  </a:solidFill>
                  <a:latin typeface="Print Bold" panose="02000000000000000000" pitchFamily="50" charset="0"/>
                </a:rPr>
                <a:t>è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ne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B0DC56A-918D-F9EB-2326-CE4B0380DC68}"/>
              </a:ext>
            </a:extLst>
          </p:cNvPr>
          <p:cNvSpPr txBox="1"/>
          <p:nvPr/>
        </p:nvSpPr>
        <p:spPr>
          <a:xfrm>
            <a:off x="593052" y="3817273"/>
            <a:ext cx="1404615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>
                <a:solidFill>
                  <a:schemeClr val="bg1"/>
                </a:solidFill>
              </a:rPr>
              <a:t>et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171A7FC-EBA5-2F6C-67A8-60A615BA85A9}"/>
              </a:ext>
            </a:extLst>
          </p:cNvPr>
          <p:cNvSpPr txBox="1"/>
          <p:nvPr/>
        </p:nvSpPr>
        <p:spPr>
          <a:xfrm>
            <a:off x="593052" y="376011"/>
            <a:ext cx="91884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>
                <a:solidFill>
                  <a:schemeClr val="bg1"/>
                </a:solidFill>
              </a:rPr>
              <a:t>è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E624CFF-F442-23EE-A0B6-2DB1A0ADB02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36774" y="418345"/>
            <a:ext cx="2216639" cy="2321835"/>
          </a:xfrm>
          <a:prstGeom prst="rect">
            <a:avLst/>
          </a:prstGeom>
        </p:spPr>
      </p:pic>
      <p:pic>
        <p:nvPicPr>
          <p:cNvPr id="5" name="Picture 2" descr="cabine Icône gratuit">
            <a:extLst>
              <a:ext uri="{FF2B5EF4-FFF2-40B4-BE49-F238E27FC236}">
                <a16:creationId xmlns:a16="http://schemas.microsoft.com/office/drawing/2014/main" id="{972D4BF8-53E0-7BA3-A85D-F0553FF68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401" y="3817273"/>
            <a:ext cx="2456703" cy="2456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2FCA687-FC15-DFC9-235A-764E0E39CDC1}"/>
              </a:ext>
            </a:extLst>
          </p:cNvPr>
          <p:cNvSpPr txBox="1"/>
          <p:nvPr/>
        </p:nvSpPr>
        <p:spPr>
          <a:xfrm>
            <a:off x="2686950" y="733008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è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7B73AA-CB50-E302-E74A-E93E0E77DAA6}"/>
              </a:ext>
            </a:extLst>
          </p:cNvPr>
          <p:cNvSpPr txBox="1"/>
          <p:nvPr/>
        </p:nvSpPr>
        <p:spPr>
          <a:xfrm>
            <a:off x="3028001" y="4178162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e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B16244-8F53-19B5-F998-D7B9E3EEDE6D}"/>
              </a:ext>
            </a:extLst>
          </p:cNvPr>
          <p:cNvSpPr txBox="1"/>
          <p:nvPr/>
        </p:nvSpPr>
        <p:spPr>
          <a:xfrm>
            <a:off x="3490817" y="4178162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t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5632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la l</a:t>
              </a:r>
              <a:r>
                <a:rPr lang="fr-FR" sz="6000" dirty="0">
                  <a:solidFill>
                    <a:srgbClr val="7030A0"/>
                  </a:solidFill>
                  <a:latin typeface="Print Bold" panose="02000000000000000000" pitchFamily="50" charset="0"/>
                </a:rPr>
                <a:t>ai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ne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une r</a:t>
              </a:r>
              <a:r>
                <a:rPr lang="fr-FR" sz="6000" dirty="0">
                  <a:solidFill>
                    <a:srgbClr val="7030A0"/>
                  </a:solidFill>
                  <a:latin typeface="Print Bold" panose="02000000000000000000" pitchFamily="50" charset="0"/>
                </a:rPr>
                <a:t>ei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ne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B0DC56A-918D-F9EB-2326-CE4B0380DC68}"/>
              </a:ext>
            </a:extLst>
          </p:cNvPr>
          <p:cNvSpPr txBox="1"/>
          <p:nvPr/>
        </p:nvSpPr>
        <p:spPr>
          <a:xfrm>
            <a:off x="593052" y="3817273"/>
            <a:ext cx="1229824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>
                <a:solidFill>
                  <a:schemeClr val="bg1"/>
                </a:solidFill>
              </a:rPr>
              <a:t>ai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171A7FC-EBA5-2F6C-67A8-60A615BA85A9}"/>
              </a:ext>
            </a:extLst>
          </p:cNvPr>
          <p:cNvSpPr txBox="1"/>
          <p:nvPr/>
        </p:nvSpPr>
        <p:spPr>
          <a:xfrm>
            <a:off x="593052" y="376011"/>
            <a:ext cx="1257075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 err="1">
                <a:solidFill>
                  <a:schemeClr val="bg1"/>
                </a:solidFill>
              </a:rPr>
              <a:t>ei</a:t>
            </a:r>
            <a:endParaRPr lang="fr-FR" sz="11500" dirty="0">
              <a:solidFill>
                <a:schemeClr val="bg1"/>
              </a:solidFill>
            </a:endParaRPr>
          </a:p>
        </p:txBody>
      </p:sp>
      <p:pic>
        <p:nvPicPr>
          <p:cNvPr id="2" name="Picture 2" descr="pelote de laine Icône gratuit">
            <a:extLst>
              <a:ext uri="{FF2B5EF4-FFF2-40B4-BE49-F238E27FC236}">
                <a16:creationId xmlns:a16="http://schemas.microsoft.com/office/drawing/2014/main" id="{4D0D3A46-C854-8735-FCAE-37A21A202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6774" y="4034756"/>
            <a:ext cx="2219326" cy="221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reine Icône gratuit">
            <a:extLst>
              <a:ext uri="{FF2B5EF4-FFF2-40B4-BE49-F238E27FC236}">
                <a16:creationId xmlns:a16="http://schemas.microsoft.com/office/drawing/2014/main" id="{EE6A721F-13F4-4DED-144A-7FDC08300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165" y="446946"/>
            <a:ext cx="2209619" cy="2209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C7ADF24-14CE-585C-00F3-BEDC825F882C}"/>
              </a:ext>
            </a:extLst>
          </p:cNvPr>
          <p:cNvSpPr txBox="1"/>
          <p:nvPr/>
        </p:nvSpPr>
        <p:spPr>
          <a:xfrm>
            <a:off x="2686950" y="733008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e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CCE8837-7D54-C590-79F6-E60DDBC198AE}"/>
              </a:ext>
            </a:extLst>
          </p:cNvPr>
          <p:cNvSpPr txBox="1"/>
          <p:nvPr/>
        </p:nvSpPr>
        <p:spPr>
          <a:xfrm>
            <a:off x="3028001" y="4178162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a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DF45A88-66AD-7AC4-2D27-8A0B000094C0}"/>
              </a:ext>
            </a:extLst>
          </p:cNvPr>
          <p:cNvSpPr txBox="1"/>
          <p:nvPr/>
        </p:nvSpPr>
        <p:spPr>
          <a:xfrm>
            <a:off x="3709018" y="4175134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i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2ADBDAF-F43B-983D-5F55-7FFA2FBFA872}"/>
              </a:ext>
            </a:extLst>
          </p:cNvPr>
          <p:cNvSpPr txBox="1"/>
          <p:nvPr/>
        </p:nvSpPr>
        <p:spPr>
          <a:xfrm>
            <a:off x="3113502" y="704204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i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2716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rgbClr val="FF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pani</a:t>
              </a:r>
              <a:r>
                <a:rPr lang="fr-FR" sz="6000" dirty="0">
                  <a:solidFill>
                    <a:srgbClr val="FF0066"/>
                  </a:solidFill>
                  <a:latin typeface="Print Bold" panose="02000000000000000000" pitchFamily="50" charset="0"/>
                </a:rPr>
                <a:t>er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rgbClr val="FF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</a:t>
              </a:r>
              <a:r>
                <a:rPr lang="fr-FR" sz="6000" dirty="0">
                  <a:solidFill>
                    <a:srgbClr val="FF0066"/>
                  </a:solidFill>
                  <a:latin typeface="Print Bold" panose="02000000000000000000" pitchFamily="50" charset="0"/>
                </a:rPr>
                <a:t>é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cureuil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B0DC56A-918D-F9EB-2326-CE4B0380DC68}"/>
              </a:ext>
            </a:extLst>
          </p:cNvPr>
          <p:cNvSpPr txBox="1"/>
          <p:nvPr/>
        </p:nvSpPr>
        <p:spPr>
          <a:xfrm>
            <a:off x="593052" y="3817273"/>
            <a:ext cx="1433406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>
                <a:solidFill>
                  <a:schemeClr val="bg1"/>
                </a:solidFill>
              </a:rPr>
              <a:t>er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171A7FC-EBA5-2F6C-67A8-60A615BA85A9}"/>
              </a:ext>
            </a:extLst>
          </p:cNvPr>
          <p:cNvSpPr txBox="1"/>
          <p:nvPr/>
        </p:nvSpPr>
        <p:spPr>
          <a:xfrm>
            <a:off x="593052" y="376011"/>
            <a:ext cx="91884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>
                <a:solidFill>
                  <a:schemeClr val="bg1"/>
                </a:solidFill>
              </a:rPr>
              <a:t>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F58D7B7-94A1-66CA-73E4-2E58C3EA76D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02337" y="376011"/>
            <a:ext cx="2574668" cy="2318852"/>
          </a:xfrm>
          <a:prstGeom prst="rect">
            <a:avLst/>
          </a:prstGeom>
        </p:spPr>
      </p:pic>
      <p:pic>
        <p:nvPicPr>
          <p:cNvPr id="4" name="Picture 2" descr="panier Icône gratuit">
            <a:extLst>
              <a:ext uri="{FF2B5EF4-FFF2-40B4-BE49-F238E27FC236}">
                <a16:creationId xmlns:a16="http://schemas.microsoft.com/office/drawing/2014/main" id="{7561B461-1A39-2965-2F14-5302BDF61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337" y="3749166"/>
            <a:ext cx="2318852" cy="2318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8376256-EA4C-D36A-B4DA-49B5A3398FFF}"/>
              </a:ext>
            </a:extLst>
          </p:cNvPr>
          <p:cNvSpPr txBox="1"/>
          <p:nvPr/>
        </p:nvSpPr>
        <p:spPr>
          <a:xfrm>
            <a:off x="2686950" y="733008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é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BB085CD-7511-943A-CA70-E6A1A5D71589}"/>
              </a:ext>
            </a:extLst>
          </p:cNvPr>
          <p:cNvSpPr txBox="1"/>
          <p:nvPr/>
        </p:nvSpPr>
        <p:spPr>
          <a:xfrm>
            <a:off x="3028001" y="4178162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e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2F29ADE-A932-F22C-3A71-C508B0AFC4B4}"/>
              </a:ext>
            </a:extLst>
          </p:cNvPr>
          <p:cNvSpPr txBox="1"/>
          <p:nvPr/>
        </p:nvSpPr>
        <p:spPr>
          <a:xfrm>
            <a:off x="3495779" y="4232249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E" panose="02000803000000000000" pitchFamily="50" charset="0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3028464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une fen</a:t>
              </a:r>
              <a:r>
                <a:rPr lang="fr-FR" sz="6000" dirty="0">
                  <a:solidFill>
                    <a:srgbClr val="7030A0"/>
                  </a:solidFill>
                  <a:latin typeface="Print Bold" panose="02000000000000000000" pitchFamily="50" charset="0"/>
                </a:rPr>
                <a:t>ê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tre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rgbClr val="FF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n</a:t>
              </a:r>
              <a:r>
                <a:rPr lang="fr-FR" sz="6000" dirty="0">
                  <a:solidFill>
                    <a:srgbClr val="FF0066"/>
                  </a:solidFill>
                  <a:latin typeface="Print Bold" panose="02000000000000000000" pitchFamily="50" charset="0"/>
                </a:rPr>
                <a:t>ez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B0DC56A-918D-F9EB-2326-CE4B0380DC68}"/>
              </a:ext>
            </a:extLst>
          </p:cNvPr>
          <p:cNvSpPr txBox="1"/>
          <p:nvPr/>
        </p:nvSpPr>
        <p:spPr>
          <a:xfrm>
            <a:off x="593052" y="3817273"/>
            <a:ext cx="91884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>
                <a:solidFill>
                  <a:schemeClr val="bg1"/>
                </a:solidFill>
              </a:rPr>
              <a:t>ê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171A7FC-EBA5-2F6C-67A8-60A615BA85A9}"/>
              </a:ext>
            </a:extLst>
          </p:cNvPr>
          <p:cNvSpPr txBox="1"/>
          <p:nvPr/>
        </p:nvSpPr>
        <p:spPr>
          <a:xfrm>
            <a:off x="593052" y="376011"/>
            <a:ext cx="1486304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 err="1">
                <a:solidFill>
                  <a:schemeClr val="bg1"/>
                </a:solidFill>
              </a:rPr>
              <a:t>ez</a:t>
            </a:r>
            <a:endParaRPr lang="fr-FR" sz="11500" dirty="0">
              <a:solidFill>
                <a:schemeClr val="bg1"/>
              </a:solidFill>
            </a:endParaRPr>
          </a:p>
        </p:txBody>
      </p:sp>
      <p:pic>
        <p:nvPicPr>
          <p:cNvPr id="2" name="Picture 2" descr="la fenêtre Icône gratuit">
            <a:extLst>
              <a:ext uri="{FF2B5EF4-FFF2-40B4-BE49-F238E27FC236}">
                <a16:creationId xmlns:a16="http://schemas.microsoft.com/office/drawing/2014/main" id="{8D5DEC72-C2CD-0619-81D0-910137070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1124" y="4053823"/>
            <a:ext cx="1991876" cy="1991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7DF9C0A-5932-BEC1-22BD-EA5B0E6F11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885" y="515011"/>
            <a:ext cx="2329015" cy="229486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78296A6-941C-7660-6A4F-A12E1E37B07D}"/>
              </a:ext>
            </a:extLst>
          </p:cNvPr>
          <p:cNvSpPr txBox="1"/>
          <p:nvPr/>
        </p:nvSpPr>
        <p:spPr>
          <a:xfrm>
            <a:off x="2735694" y="92196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e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AFA4309-F391-36DF-7E38-23E0FA0BCF4A}"/>
              </a:ext>
            </a:extLst>
          </p:cNvPr>
          <p:cNvSpPr txBox="1"/>
          <p:nvPr/>
        </p:nvSpPr>
        <p:spPr>
          <a:xfrm>
            <a:off x="3028001" y="4178162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ê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76CF59C-327E-CC89-25DE-79E3CB7B16F7}"/>
              </a:ext>
            </a:extLst>
          </p:cNvPr>
          <p:cNvSpPr txBox="1"/>
          <p:nvPr/>
        </p:nvSpPr>
        <p:spPr>
          <a:xfrm>
            <a:off x="3256745" y="20933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z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3951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t</a:t>
              </a:r>
              <a:r>
                <a:rPr lang="fr-FR" sz="6000" dirty="0">
                  <a:solidFill>
                    <a:schemeClr val="accent6">
                      <a:lumMod val="50000"/>
                    </a:schemeClr>
                  </a:solidFill>
                  <a:latin typeface="Print Bold" panose="02000000000000000000" pitchFamily="50" charset="0"/>
                </a:rPr>
                <a:t>im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bre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lap</a:t>
              </a:r>
              <a:r>
                <a:rPr lang="fr-FR" sz="6000" dirty="0">
                  <a:solidFill>
                    <a:schemeClr val="accent6">
                      <a:lumMod val="50000"/>
                    </a:schemeClr>
                  </a:solidFill>
                  <a:latin typeface="Print Bold" panose="02000000000000000000" pitchFamily="50" charset="0"/>
                </a:rPr>
                <a:t>in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B0DC56A-918D-F9EB-2326-CE4B0380DC68}"/>
              </a:ext>
            </a:extLst>
          </p:cNvPr>
          <p:cNvSpPr txBox="1"/>
          <p:nvPr/>
        </p:nvSpPr>
        <p:spPr>
          <a:xfrm>
            <a:off x="593052" y="3817273"/>
            <a:ext cx="170110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 err="1">
                <a:solidFill>
                  <a:schemeClr val="bg1"/>
                </a:solidFill>
              </a:rPr>
              <a:t>im</a:t>
            </a:r>
            <a:endParaRPr lang="fr-FR" sz="11500" dirty="0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171A7FC-EBA5-2F6C-67A8-60A615BA85A9}"/>
              </a:ext>
            </a:extLst>
          </p:cNvPr>
          <p:cNvSpPr txBox="1"/>
          <p:nvPr/>
        </p:nvSpPr>
        <p:spPr>
          <a:xfrm>
            <a:off x="593052" y="376011"/>
            <a:ext cx="129715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>
                <a:solidFill>
                  <a:schemeClr val="bg1"/>
                </a:solidFill>
              </a:rPr>
              <a:t>in</a:t>
            </a:r>
          </a:p>
        </p:txBody>
      </p:sp>
      <p:pic>
        <p:nvPicPr>
          <p:cNvPr id="2" name="Picture 2" descr="lapin Icône gratuit">
            <a:extLst>
              <a:ext uri="{FF2B5EF4-FFF2-40B4-BE49-F238E27FC236}">
                <a16:creationId xmlns:a16="http://schemas.microsoft.com/office/drawing/2014/main" id="{E08BB9B9-5DA7-B795-4128-1B1BDDBBBD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3184" y="376011"/>
            <a:ext cx="2387120" cy="2387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timbre Icône gratuit">
            <a:extLst>
              <a:ext uri="{FF2B5EF4-FFF2-40B4-BE49-F238E27FC236}">
                <a16:creationId xmlns:a16="http://schemas.microsoft.com/office/drawing/2014/main" id="{804A2621-2926-4C16-4990-CFF7ABAB3E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401" y="3959387"/>
            <a:ext cx="2106688" cy="2106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2A880A8-D267-A7FE-2BB4-F7C845CD7DCE}"/>
              </a:ext>
            </a:extLst>
          </p:cNvPr>
          <p:cNvSpPr txBox="1"/>
          <p:nvPr/>
        </p:nvSpPr>
        <p:spPr>
          <a:xfrm>
            <a:off x="2686950" y="733008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i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07B2460-ED19-71D9-E93E-923ACBB29F96}"/>
              </a:ext>
            </a:extLst>
          </p:cNvPr>
          <p:cNvSpPr txBox="1"/>
          <p:nvPr/>
        </p:nvSpPr>
        <p:spPr>
          <a:xfrm>
            <a:off x="3028001" y="4178162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i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2900201-648A-BB6C-DA67-E05B96CDC3AC}"/>
              </a:ext>
            </a:extLst>
          </p:cNvPr>
          <p:cNvSpPr txBox="1"/>
          <p:nvPr/>
        </p:nvSpPr>
        <p:spPr>
          <a:xfrm>
            <a:off x="3596986" y="4178162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m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A6AC6FD-D174-4821-B426-1275C8D779C0}"/>
              </a:ext>
            </a:extLst>
          </p:cNvPr>
          <p:cNvSpPr txBox="1"/>
          <p:nvPr/>
        </p:nvSpPr>
        <p:spPr>
          <a:xfrm>
            <a:off x="3241660" y="708075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n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5128C1AF-E060-D013-D17E-B9DA2FB44B1C}"/>
              </a:ext>
            </a:extLst>
          </p:cNvPr>
          <p:cNvCxnSpPr>
            <a:cxnSpLocks/>
          </p:cNvCxnSpPr>
          <p:nvPr/>
        </p:nvCxnSpPr>
        <p:spPr>
          <a:xfrm flipH="1">
            <a:off x="3705169" y="5004459"/>
            <a:ext cx="93122" cy="116011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AB47892B-D8BE-3C85-F879-C9EDB915A4D9}"/>
              </a:ext>
            </a:extLst>
          </p:cNvPr>
          <p:cNvCxnSpPr>
            <a:cxnSpLocks/>
          </p:cNvCxnSpPr>
          <p:nvPr/>
        </p:nvCxnSpPr>
        <p:spPr>
          <a:xfrm flipH="1">
            <a:off x="3789902" y="4872892"/>
            <a:ext cx="36384" cy="15240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B874496A-EF3A-34FE-BD03-440D4C1EB242}"/>
              </a:ext>
            </a:extLst>
          </p:cNvPr>
          <p:cNvCxnSpPr>
            <a:cxnSpLocks/>
          </p:cNvCxnSpPr>
          <p:nvPr/>
        </p:nvCxnSpPr>
        <p:spPr>
          <a:xfrm flipH="1">
            <a:off x="3362160" y="1569465"/>
            <a:ext cx="93122" cy="116011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BC0D1F03-219B-3747-3906-A9B1652CB52D}"/>
              </a:ext>
            </a:extLst>
          </p:cNvPr>
          <p:cNvCxnSpPr>
            <a:cxnSpLocks/>
          </p:cNvCxnSpPr>
          <p:nvPr/>
        </p:nvCxnSpPr>
        <p:spPr>
          <a:xfrm flipH="1">
            <a:off x="3446893" y="1437898"/>
            <a:ext cx="36384" cy="15240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45448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la p</a:t>
              </a:r>
              <a:r>
                <a:rPr lang="fr-FR" sz="6000" dirty="0">
                  <a:solidFill>
                    <a:schemeClr val="accent6">
                      <a:lumMod val="50000"/>
                    </a:schemeClr>
                  </a:solidFill>
                  <a:latin typeface="Print Bold" panose="02000000000000000000" pitchFamily="50" charset="0"/>
                </a:rPr>
                <a:t>ein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ture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une m</a:t>
              </a:r>
              <a:r>
                <a:rPr lang="fr-FR" sz="6000" dirty="0">
                  <a:solidFill>
                    <a:schemeClr val="accent6">
                      <a:lumMod val="50000"/>
                    </a:schemeClr>
                  </a:solidFill>
                  <a:latin typeface="Print Bold" panose="02000000000000000000" pitchFamily="50" charset="0"/>
                </a:rPr>
                <a:t>ain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B0DC56A-918D-F9EB-2326-CE4B0380DC68}"/>
              </a:ext>
            </a:extLst>
          </p:cNvPr>
          <p:cNvSpPr txBox="1"/>
          <p:nvPr/>
        </p:nvSpPr>
        <p:spPr>
          <a:xfrm>
            <a:off x="593052" y="3817273"/>
            <a:ext cx="2031325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 err="1">
                <a:solidFill>
                  <a:schemeClr val="bg1"/>
                </a:solidFill>
              </a:rPr>
              <a:t>ein</a:t>
            </a:r>
            <a:endParaRPr lang="fr-FR" sz="11500" dirty="0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171A7FC-EBA5-2F6C-67A8-60A615BA85A9}"/>
              </a:ext>
            </a:extLst>
          </p:cNvPr>
          <p:cNvSpPr txBox="1"/>
          <p:nvPr/>
        </p:nvSpPr>
        <p:spPr>
          <a:xfrm>
            <a:off x="593052" y="376011"/>
            <a:ext cx="2004075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 err="1">
                <a:solidFill>
                  <a:schemeClr val="bg1"/>
                </a:solidFill>
              </a:rPr>
              <a:t>ain</a:t>
            </a:r>
            <a:endParaRPr lang="fr-FR" sz="11500" dirty="0">
              <a:solidFill>
                <a:schemeClr val="bg1"/>
              </a:solidFill>
            </a:endParaRPr>
          </a:p>
        </p:txBody>
      </p:sp>
      <p:pic>
        <p:nvPicPr>
          <p:cNvPr id="2" name="Picture 2" descr="main Icône gratuit">
            <a:extLst>
              <a:ext uri="{FF2B5EF4-FFF2-40B4-BE49-F238E27FC236}">
                <a16:creationId xmlns:a16="http://schemas.microsoft.com/office/drawing/2014/main" id="{F4BC75FC-B380-1A96-43F4-3848549F1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6774" y="550417"/>
            <a:ext cx="2141732" cy="2141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palette de couleurs Icône gratuit">
            <a:extLst>
              <a:ext uri="{FF2B5EF4-FFF2-40B4-BE49-F238E27FC236}">
                <a16:creationId xmlns:a16="http://schemas.microsoft.com/office/drawing/2014/main" id="{0F0EAE65-2D59-F634-B1F0-834E7CA66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726" y="3864043"/>
            <a:ext cx="2265177" cy="2265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FC085DD-D904-640E-9F77-5B3DB94C27C5}"/>
              </a:ext>
            </a:extLst>
          </p:cNvPr>
          <p:cNvSpPr txBox="1"/>
          <p:nvPr/>
        </p:nvSpPr>
        <p:spPr>
          <a:xfrm>
            <a:off x="2686950" y="733008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a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4EE98D5-EFDC-4148-FF1A-EB6CE76DA4CA}"/>
              </a:ext>
            </a:extLst>
          </p:cNvPr>
          <p:cNvSpPr txBox="1"/>
          <p:nvPr/>
        </p:nvSpPr>
        <p:spPr>
          <a:xfrm>
            <a:off x="3028001" y="4178162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e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475B088-E39D-AFEB-1B21-F54D620487AC}"/>
              </a:ext>
            </a:extLst>
          </p:cNvPr>
          <p:cNvSpPr txBox="1"/>
          <p:nvPr/>
        </p:nvSpPr>
        <p:spPr>
          <a:xfrm>
            <a:off x="3494665" y="4123794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i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B368F3F-7B0D-C425-0382-12D52B1F90FF}"/>
              </a:ext>
            </a:extLst>
          </p:cNvPr>
          <p:cNvSpPr txBox="1"/>
          <p:nvPr/>
        </p:nvSpPr>
        <p:spPr>
          <a:xfrm>
            <a:off x="3360275" y="733008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i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FD40380-3490-651F-1D14-43502F59C4C0}"/>
              </a:ext>
            </a:extLst>
          </p:cNvPr>
          <p:cNvSpPr txBox="1"/>
          <p:nvPr/>
        </p:nvSpPr>
        <p:spPr>
          <a:xfrm>
            <a:off x="3920847" y="723080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n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2A00B3C-1949-011B-79AB-4D2F280FB9F3}"/>
              </a:ext>
            </a:extLst>
          </p:cNvPr>
          <p:cNvSpPr txBox="1"/>
          <p:nvPr/>
        </p:nvSpPr>
        <p:spPr>
          <a:xfrm>
            <a:off x="4055237" y="4126301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n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BB5D6F52-76B4-0A59-EA0E-8981A6D023D3}"/>
              </a:ext>
            </a:extLst>
          </p:cNvPr>
          <p:cNvCxnSpPr>
            <a:cxnSpLocks/>
          </p:cNvCxnSpPr>
          <p:nvPr/>
        </p:nvCxnSpPr>
        <p:spPr>
          <a:xfrm flipH="1">
            <a:off x="4040316" y="1563277"/>
            <a:ext cx="93122" cy="116011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833BB96C-BF37-9F90-A6C0-7D5A119007A8}"/>
              </a:ext>
            </a:extLst>
          </p:cNvPr>
          <p:cNvCxnSpPr>
            <a:cxnSpLocks/>
          </p:cNvCxnSpPr>
          <p:nvPr/>
        </p:nvCxnSpPr>
        <p:spPr>
          <a:xfrm flipH="1">
            <a:off x="4125049" y="1431710"/>
            <a:ext cx="36384" cy="15240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5D2C9CC0-7AFB-971E-4292-AFDF22904C86}"/>
              </a:ext>
            </a:extLst>
          </p:cNvPr>
          <p:cNvCxnSpPr>
            <a:cxnSpLocks/>
          </p:cNvCxnSpPr>
          <p:nvPr/>
        </p:nvCxnSpPr>
        <p:spPr>
          <a:xfrm flipH="1">
            <a:off x="4176444" y="4958993"/>
            <a:ext cx="93122" cy="116011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A54E1026-4211-CD3B-8DDE-0E36F6EF7C56}"/>
              </a:ext>
            </a:extLst>
          </p:cNvPr>
          <p:cNvCxnSpPr>
            <a:cxnSpLocks/>
          </p:cNvCxnSpPr>
          <p:nvPr/>
        </p:nvCxnSpPr>
        <p:spPr>
          <a:xfrm flipH="1">
            <a:off x="4261177" y="4827426"/>
            <a:ext cx="36384" cy="15240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07944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n</a:t>
              </a:r>
              <a:r>
                <a:rPr lang="fr-FR" sz="6000" dirty="0">
                  <a:solidFill>
                    <a:srgbClr val="00B0F0"/>
                  </a:solidFill>
                  <a:latin typeface="Print Bold" panose="02000000000000000000" pitchFamily="50" charset="0"/>
                </a:rPr>
                <a:t>œu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d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une fl</a:t>
              </a:r>
              <a:r>
                <a:rPr lang="fr-FR" sz="6000" dirty="0">
                  <a:solidFill>
                    <a:srgbClr val="00B0F0"/>
                  </a:solidFill>
                  <a:latin typeface="Print Bold" panose="02000000000000000000" pitchFamily="50" charset="0"/>
                </a:rPr>
                <a:t>eu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r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B0DC56A-918D-F9EB-2326-CE4B0380DC68}"/>
              </a:ext>
            </a:extLst>
          </p:cNvPr>
          <p:cNvSpPr txBox="1"/>
          <p:nvPr/>
        </p:nvSpPr>
        <p:spPr>
          <a:xfrm>
            <a:off x="593052" y="3817273"/>
            <a:ext cx="254589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 err="1">
                <a:solidFill>
                  <a:schemeClr val="bg1"/>
                </a:solidFill>
              </a:rPr>
              <a:t>œu</a:t>
            </a:r>
            <a:r>
              <a:rPr lang="fr-FR" sz="115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171A7FC-EBA5-2F6C-67A8-60A615BA85A9}"/>
              </a:ext>
            </a:extLst>
          </p:cNvPr>
          <p:cNvSpPr txBox="1"/>
          <p:nvPr/>
        </p:nvSpPr>
        <p:spPr>
          <a:xfrm>
            <a:off x="593052" y="376011"/>
            <a:ext cx="1693092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>
                <a:solidFill>
                  <a:schemeClr val="bg1"/>
                </a:solidFill>
              </a:rPr>
              <a:t>eu</a:t>
            </a:r>
          </a:p>
        </p:txBody>
      </p:sp>
      <p:pic>
        <p:nvPicPr>
          <p:cNvPr id="2" name="Picture 2" descr="Flower  premium icon">
            <a:extLst>
              <a:ext uri="{FF2B5EF4-FFF2-40B4-BE49-F238E27FC236}">
                <a16:creationId xmlns:a16="http://schemas.microsoft.com/office/drawing/2014/main" id="{913A57D9-3534-2C15-0DCE-5B156A02D0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401" y="450860"/>
            <a:ext cx="2156120" cy="2156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998C44F-AE36-2123-D38A-5F20A382173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51401" y="3786213"/>
            <a:ext cx="2437675" cy="246173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3E5B30C-B9CE-83CC-83ED-02650C9A5FBA}"/>
              </a:ext>
            </a:extLst>
          </p:cNvPr>
          <p:cNvSpPr txBox="1"/>
          <p:nvPr/>
        </p:nvSpPr>
        <p:spPr>
          <a:xfrm>
            <a:off x="2686950" y="733008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e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3E162CB-B55C-E8D6-7308-67CE33E6DE85}"/>
              </a:ext>
            </a:extLst>
          </p:cNvPr>
          <p:cNvSpPr txBox="1"/>
          <p:nvPr/>
        </p:nvSpPr>
        <p:spPr>
          <a:xfrm>
            <a:off x="3226204" y="4175134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o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133E90E-35EE-9FDC-A9FF-CF55516E7CAF}"/>
              </a:ext>
            </a:extLst>
          </p:cNvPr>
          <p:cNvSpPr txBox="1"/>
          <p:nvPr/>
        </p:nvSpPr>
        <p:spPr>
          <a:xfrm>
            <a:off x="3709018" y="4175134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e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82532D-39F6-6BBF-A68A-85DBF0277907}"/>
              </a:ext>
            </a:extLst>
          </p:cNvPr>
          <p:cNvSpPr txBox="1"/>
          <p:nvPr/>
        </p:nvSpPr>
        <p:spPr>
          <a:xfrm>
            <a:off x="3148446" y="708075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u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108033A-CC8F-5866-3D20-1486FE9D16DD}"/>
              </a:ext>
            </a:extLst>
          </p:cNvPr>
          <p:cNvSpPr txBox="1"/>
          <p:nvPr/>
        </p:nvSpPr>
        <p:spPr>
          <a:xfrm>
            <a:off x="4151371" y="4175134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chemeClr val="bg1"/>
                </a:solidFill>
                <a:latin typeface="BelleAllureCM" panose="02000803000000000000" pitchFamily="50" charset="0"/>
              </a:rPr>
              <a:t>u</a:t>
            </a:r>
            <a:endParaRPr lang="fr-FR" sz="9600" b="1" dirty="0">
              <a:solidFill>
                <a:schemeClr val="bg1"/>
              </a:solidFill>
              <a:latin typeface="Print Bold" panose="02000000000000000000" pitchFamily="50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A9A23B2D-1594-A8D8-B4A9-AF44F6B2E6E0}"/>
              </a:ext>
            </a:extLst>
          </p:cNvPr>
          <p:cNvSpPr/>
          <p:nvPr/>
        </p:nvSpPr>
        <p:spPr>
          <a:xfrm>
            <a:off x="3941197" y="4695712"/>
            <a:ext cx="188983" cy="29776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Triangle isocèle 11">
            <a:extLst>
              <a:ext uri="{FF2B5EF4-FFF2-40B4-BE49-F238E27FC236}">
                <a16:creationId xmlns:a16="http://schemas.microsoft.com/office/drawing/2014/main" id="{C2081B79-A764-31D2-938C-8F2D266FED07}"/>
              </a:ext>
            </a:extLst>
          </p:cNvPr>
          <p:cNvSpPr/>
          <p:nvPr/>
        </p:nvSpPr>
        <p:spPr>
          <a:xfrm rot="21168057">
            <a:off x="3696287" y="5002614"/>
            <a:ext cx="402557" cy="365548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Triangle isocèle 12">
            <a:extLst>
              <a:ext uri="{FF2B5EF4-FFF2-40B4-BE49-F238E27FC236}">
                <a16:creationId xmlns:a16="http://schemas.microsoft.com/office/drawing/2014/main" id="{15AF0387-3D7F-12F6-9662-6D9305CD3A9F}"/>
              </a:ext>
            </a:extLst>
          </p:cNvPr>
          <p:cNvSpPr/>
          <p:nvPr/>
        </p:nvSpPr>
        <p:spPr>
          <a:xfrm rot="903843">
            <a:off x="4181939" y="5063108"/>
            <a:ext cx="402557" cy="365548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E5CAA3F8-B91C-25DC-EB16-812BF8517D07}"/>
              </a:ext>
            </a:extLst>
          </p:cNvPr>
          <p:cNvSpPr/>
          <p:nvPr/>
        </p:nvSpPr>
        <p:spPr>
          <a:xfrm rot="2141309">
            <a:off x="4155174" y="5065412"/>
            <a:ext cx="402557" cy="365548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F3144AB6-787C-D980-CE72-0B589E25BD14}"/>
              </a:ext>
            </a:extLst>
          </p:cNvPr>
          <p:cNvSpPr/>
          <p:nvPr/>
        </p:nvSpPr>
        <p:spPr>
          <a:xfrm rot="1315015">
            <a:off x="3626339" y="5046670"/>
            <a:ext cx="402557" cy="365548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9859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ch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ien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le f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oin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B0DC56A-918D-F9EB-2326-CE4B0380DC68}"/>
              </a:ext>
            </a:extLst>
          </p:cNvPr>
          <p:cNvSpPr txBox="1"/>
          <p:nvPr/>
        </p:nvSpPr>
        <p:spPr>
          <a:xfrm>
            <a:off x="593052" y="3817273"/>
            <a:ext cx="2031325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 err="1"/>
              <a:t>ien</a:t>
            </a:r>
            <a:endParaRPr lang="fr-FR" sz="115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749F75E-EEDB-8185-D72D-D882A1427549}"/>
              </a:ext>
            </a:extLst>
          </p:cNvPr>
          <p:cNvSpPr txBox="1"/>
          <p:nvPr/>
        </p:nvSpPr>
        <p:spPr>
          <a:xfrm>
            <a:off x="593052" y="348600"/>
            <a:ext cx="207460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 err="1"/>
              <a:t>oin</a:t>
            </a:r>
            <a:endParaRPr lang="fr-FR" sz="11500" dirty="0"/>
          </a:p>
        </p:txBody>
      </p:sp>
      <p:pic>
        <p:nvPicPr>
          <p:cNvPr id="7" name="Picture 2" descr="meule de foin  Icône premium">
            <a:extLst>
              <a:ext uri="{FF2B5EF4-FFF2-40B4-BE49-F238E27FC236}">
                <a16:creationId xmlns:a16="http://schemas.microsoft.com/office/drawing/2014/main" id="{E4888E2E-61E9-53CC-B698-BBA269796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401" y="507856"/>
            <a:ext cx="2226853" cy="2226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E248040-B1B1-6EE7-FC18-2D1136C2599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46929" y="3836323"/>
            <a:ext cx="2031325" cy="233751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304EA96-A789-1CF7-9A2C-E7655F36745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56187" y="559457"/>
            <a:ext cx="2714232" cy="144903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D90BD8D-CD45-45AE-CE16-812FBA3BD13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75421" y="4058914"/>
            <a:ext cx="2876952" cy="137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3045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cam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ion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tr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ian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gle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B0DC56A-918D-F9EB-2326-CE4B0380DC68}"/>
              </a:ext>
            </a:extLst>
          </p:cNvPr>
          <p:cNvSpPr txBox="1"/>
          <p:nvPr/>
        </p:nvSpPr>
        <p:spPr>
          <a:xfrm>
            <a:off x="593052" y="3817273"/>
            <a:ext cx="207460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/>
              <a:t>ion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749F75E-EEDB-8185-D72D-D882A1427549}"/>
              </a:ext>
            </a:extLst>
          </p:cNvPr>
          <p:cNvSpPr txBox="1"/>
          <p:nvPr/>
        </p:nvSpPr>
        <p:spPr>
          <a:xfrm>
            <a:off x="593052" y="348600"/>
            <a:ext cx="2004075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 err="1"/>
              <a:t>ian</a:t>
            </a:r>
            <a:endParaRPr lang="fr-FR" sz="11500" dirty="0"/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16271B73-99AC-B494-56E6-008DA6E87D2D}"/>
              </a:ext>
            </a:extLst>
          </p:cNvPr>
          <p:cNvSpPr/>
          <p:nvPr/>
        </p:nvSpPr>
        <p:spPr>
          <a:xfrm>
            <a:off x="6551401" y="488157"/>
            <a:ext cx="2309555" cy="1722491"/>
          </a:xfrm>
          <a:prstGeom prst="triangle">
            <a:avLst>
              <a:gd name="adj" fmla="val 37143"/>
            </a:avLst>
          </a:prstGeom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Picture 2" descr="un camion  Icône gratuit">
            <a:extLst>
              <a:ext uri="{FF2B5EF4-FFF2-40B4-BE49-F238E27FC236}">
                <a16:creationId xmlns:a16="http://schemas.microsoft.com/office/drawing/2014/main" id="{9748AB4F-D9FE-966D-BB2B-35B6911F03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58" b="12774"/>
          <a:stretch/>
        </p:blipFill>
        <p:spPr bwMode="auto">
          <a:xfrm>
            <a:off x="6619124" y="4191000"/>
            <a:ext cx="2241832" cy="1694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4ABDBA4-4A9D-570C-F754-08C35B65664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52643" y="535863"/>
            <a:ext cx="3051156" cy="152040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CB0D9CE-75B1-0BFF-F60F-5FFC0990987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88123" y="3870581"/>
            <a:ext cx="2980196" cy="1595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9564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qu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atre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k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oala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EDB57A-DBBC-DD17-749A-488740CF1486}"/>
              </a:ext>
            </a:extLst>
          </p:cNvPr>
          <p:cNvGrpSpPr/>
          <p:nvPr/>
        </p:nvGrpSpPr>
        <p:grpSpPr>
          <a:xfrm>
            <a:off x="593052" y="3495434"/>
            <a:ext cx="4592377" cy="2173262"/>
            <a:chOff x="675609" y="-20975"/>
            <a:chExt cx="4592377" cy="2173262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2B0DC56A-918D-F9EB-2326-CE4B0380DC68}"/>
                </a:ext>
              </a:extLst>
            </p:cNvPr>
            <p:cNvSpPr txBox="1"/>
            <p:nvPr/>
          </p:nvSpPr>
          <p:spPr>
            <a:xfrm>
              <a:off x="675609" y="-20975"/>
              <a:ext cx="1176925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/>
                <a:t>Q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9818A48E-49AA-7452-0FB5-84F1ED9F1D2D}"/>
                </a:ext>
              </a:extLst>
            </p:cNvPr>
            <p:cNvSpPr txBox="1"/>
            <p:nvPr/>
          </p:nvSpPr>
          <p:spPr>
            <a:xfrm>
              <a:off x="1861048" y="135018"/>
              <a:ext cx="832279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9600" dirty="0"/>
                <a:t>q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319271E-909A-EA77-DE83-43139A3F6189}"/>
                </a:ext>
              </a:extLst>
            </p:cNvPr>
            <p:cNvSpPr txBox="1"/>
            <p:nvPr/>
          </p:nvSpPr>
          <p:spPr>
            <a:xfrm>
              <a:off x="2802808" y="705737"/>
              <a:ext cx="1477801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800" dirty="0">
                  <a:latin typeface="BelleAllureCM" panose="02000803000000000000" pitchFamily="50" charset="0"/>
                </a:rPr>
                <a:t>Q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32B32F4-77E0-3BF3-C2D4-500530B4D7F6}"/>
                </a:ext>
              </a:extLst>
            </p:cNvPr>
            <p:cNvSpPr txBox="1"/>
            <p:nvPr/>
          </p:nvSpPr>
          <p:spPr>
            <a:xfrm>
              <a:off x="4146842" y="224187"/>
              <a:ext cx="112114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0" dirty="0">
                  <a:solidFill>
                    <a:schemeClr val="tx1"/>
                  </a:solidFill>
                  <a:latin typeface="BelleAllureCM" panose="02000803000000000000" pitchFamily="50" charset="0"/>
                </a:rPr>
                <a:t>q</a:t>
              </a:r>
              <a:endParaRPr lang="fr-FR" sz="8000" dirty="0">
                <a:latin typeface="Print Bold" panose="02000000000000000000" pitchFamily="50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5145119-7531-DC7F-0109-26AAA46038FE}"/>
              </a:ext>
            </a:extLst>
          </p:cNvPr>
          <p:cNvGrpSpPr/>
          <p:nvPr/>
        </p:nvGrpSpPr>
        <p:grpSpPr>
          <a:xfrm>
            <a:off x="593052" y="348600"/>
            <a:ext cx="4588269" cy="2059234"/>
            <a:chOff x="675609" y="300864"/>
            <a:chExt cx="4588269" cy="2059234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749F75E-EEDB-8185-D72D-D882A1427549}"/>
                </a:ext>
              </a:extLst>
            </p:cNvPr>
            <p:cNvSpPr txBox="1"/>
            <p:nvPr/>
          </p:nvSpPr>
          <p:spPr>
            <a:xfrm>
              <a:off x="675609" y="300864"/>
              <a:ext cx="950901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/>
                <a:t>K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171A7FC-EBA5-2F6C-67A8-60A615BA85A9}"/>
                </a:ext>
              </a:extLst>
            </p:cNvPr>
            <p:cNvSpPr txBox="1"/>
            <p:nvPr/>
          </p:nvSpPr>
          <p:spPr>
            <a:xfrm>
              <a:off x="1741536" y="311833"/>
              <a:ext cx="854721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500" dirty="0"/>
                <a:t>k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C23A266E-21E3-A9B1-A81A-D12A185E83E4}"/>
                </a:ext>
              </a:extLst>
            </p:cNvPr>
            <p:cNvSpPr txBox="1"/>
            <p:nvPr/>
          </p:nvSpPr>
          <p:spPr>
            <a:xfrm>
              <a:off x="2802808" y="913548"/>
              <a:ext cx="1477801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800" dirty="0">
                  <a:latin typeface="BelleAllureCM" panose="02000803000000000000" pitchFamily="50" charset="0"/>
                </a:rPr>
                <a:t>K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D04DFEDF-25C0-4733-E860-E7D642F5C315}"/>
                </a:ext>
              </a:extLst>
            </p:cNvPr>
            <p:cNvSpPr txBox="1"/>
            <p:nvPr/>
          </p:nvSpPr>
          <p:spPr>
            <a:xfrm>
              <a:off x="4142734" y="729532"/>
              <a:ext cx="112114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600" dirty="0">
                  <a:solidFill>
                    <a:schemeClr val="tx1"/>
                  </a:solidFill>
                  <a:latin typeface="BelleAllureCM" panose="02000803000000000000" pitchFamily="50" charset="0"/>
                </a:rPr>
                <a:t>k</a:t>
              </a:r>
              <a:endParaRPr lang="fr-FR" sz="9600" dirty="0">
                <a:latin typeface="Print Bold" panose="02000000000000000000" pitchFamily="50" charset="0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BAD00F7E-69EB-2497-3F18-399EE889453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7799" y="433762"/>
            <a:ext cx="2181256" cy="232270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F5EAB2B-E66E-E1F6-F1CA-C001AF284F5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00FF"/>
              </a:clrFrom>
              <a:clrTo>
                <a:srgbClr val="FF00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18900" y="3816591"/>
            <a:ext cx="1860999" cy="231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0926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élé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ph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ant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une monta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gn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e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B0DC56A-918D-F9EB-2326-CE4B0380DC68}"/>
              </a:ext>
            </a:extLst>
          </p:cNvPr>
          <p:cNvSpPr txBox="1"/>
          <p:nvPr/>
        </p:nvSpPr>
        <p:spPr>
          <a:xfrm>
            <a:off x="593052" y="3495434"/>
            <a:ext cx="173316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/>
              <a:t>ph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749F75E-EEDB-8185-D72D-D882A1427549}"/>
              </a:ext>
            </a:extLst>
          </p:cNvPr>
          <p:cNvSpPr txBox="1"/>
          <p:nvPr/>
        </p:nvSpPr>
        <p:spPr>
          <a:xfrm>
            <a:off x="593052" y="348600"/>
            <a:ext cx="16530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 err="1"/>
              <a:t>gn</a:t>
            </a:r>
            <a:endParaRPr lang="fr-FR" sz="11500" dirty="0"/>
          </a:p>
        </p:txBody>
      </p:sp>
      <p:pic>
        <p:nvPicPr>
          <p:cNvPr id="7" name="Picture 2" descr="montagne  Icône premium">
            <a:extLst>
              <a:ext uri="{FF2B5EF4-FFF2-40B4-BE49-F238E27FC236}">
                <a16:creationId xmlns:a16="http://schemas.microsoft.com/office/drawing/2014/main" id="{01448BFD-F994-09F4-59B4-3A2D67379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4059" y="583552"/>
            <a:ext cx="2075461" cy="2075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Elephant  free icon">
            <a:extLst>
              <a:ext uri="{FF2B5EF4-FFF2-40B4-BE49-F238E27FC236}">
                <a16:creationId xmlns:a16="http://schemas.microsoft.com/office/drawing/2014/main" id="{04C68330-1BB7-4DB6-C392-F9574568F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6774" y="3951702"/>
            <a:ext cx="2322746" cy="2322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16290BA-1A08-28B1-F1F0-7CC50925276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1942" y="178928"/>
            <a:ext cx="2057687" cy="20100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D15021E-1F9F-EFEA-0D67-01ABC3A01A5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27683" y="3520205"/>
            <a:ext cx="1446204" cy="196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3630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pi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ge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on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une 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g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irafe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B0DC56A-918D-F9EB-2326-CE4B0380DC68}"/>
              </a:ext>
            </a:extLst>
          </p:cNvPr>
          <p:cNvSpPr txBox="1"/>
          <p:nvPr/>
        </p:nvSpPr>
        <p:spPr>
          <a:xfrm>
            <a:off x="593052" y="3495434"/>
            <a:ext cx="3726276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 err="1"/>
              <a:t>ge</a:t>
            </a:r>
            <a:r>
              <a:rPr lang="fr-FR" sz="11500" dirty="0"/>
              <a:t> </a:t>
            </a:r>
            <a:r>
              <a:rPr lang="fr-FR" sz="8800" dirty="0">
                <a:sym typeface="Wingdings" panose="05000000000000000000" pitchFamily="2" charset="2"/>
              </a:rPr>
              <a:t></a:t>
            </a:r>
            <a:r>
              <a:rPr lang="fr-FR" sz="11500" dirty="0">
                <a:sym typeface="Wingdings" panose="05000000000000000000" pitchFamily="2" charset="2"/>
              </a:rPr>
              <a:t> j</a:t>
            </a:r>
            <a:endParaRPr lang="fr-FR" sz="115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749F75E-EEDB-8185-D72D-D882A1427549}"/>
              </a:ext>
            </a:extLst>
          </p:cNvPr>
          <p:cNvSpPr txBox="1"/>
          <p:nvPr/>
        </p:nvSpPr>
        <p:spPr>
          <a:xfrm>
            <a:off x="593052" y="348600"/>
            <a:ext cx="290335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/>
              <a:t>g </a:t>
            </a:r>
            <a:r>
              <a:rPr lang="fr-FR" sz="8000" dirty="0">
                <a:sym typeface="Wingdings" panose="05000000000000000000" pitchFamily="2" charset="2"/>
              </a:rPr>
              <a:t></a:t>
            </a:r>
            <a:r>
              <a:rPr lang="fr-FR" sz="11500" dirty="0">
                <a:sym typeface="Wingdings" panose="05000000000000000000" pitchFamily="2" charset="2"/>
              </a:rPr>
              <a:t> j</a:t>
            </a:r>
            <a:endParaRPr lang="fr-FR" sz="115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9E896B0-0A90-B94E-A29D-3C617318940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51401" y="420119"/>
            <a:ext cx="2408289" cy="2402328"/>
          </a:xfrm>
          <a:prstGeom prst="rect">
            <a:avLst/>
          </a:prstGeom>
        </p:spPr>
      </p:pic>
      <p:pic>
        <p:nvPicPr>
          <p:cNvPr id="9" name="Picture 2" descr="pigeon  Icône gratuit">
            <a:extLst>
              <a:ext uri="{FF2B5EF4-FFF2-40B4-BE49-F238E27FC236}">
                <a16:creationId xmlns:a16="http://schemas.microsoft.com/office/drawing/2014/main" id="{49BA4651-87E5-F80C-8CD7-2D646FF4B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641" y="4006410"/>
            <a:ext cx="2292049" cy="229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67525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une 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c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erise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une 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gu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itare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B0DC56A-918D-F9EB-2326-CE4B0380DC68}"/>
              </a:ext>
            </a:extLst>
          </p:cNvPr>
          <p:cNvSpPr txBox="1"/>
          <p:nvPr/>
        </p:nvSpPr>
        <p:spPr>
          <a:xfrm>
            <a:off x="593052" y="3495434"/>
            <a:ext cx="325762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/>
              <a:t>c </a:t>
            </a:r>
            <a:r>
              <a:rPr lang="fr-FR" sz="8800" dirty="0">
                <a:sym typeface="Wingdings" panose="05000000000000000000" pitchFamily="2" charset="2"/>
              </a:rPr>
              <a:t></a:t>
            </a:r>
            <a:r>
              <a:rPr lang="fr-FR" sz="11500" dirty="0">
                <a:sym typeface="Wingdings" panose="05000000000000000000" pitchFamily="2" charset="2"/>
              </a:rPr>
              <a:t> s</a:t>
            </a:r>
            <a:endParaRPr lang="fr-FR" sz="115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749F75E-EEDB-8185-D72D-D882A1427549}"/>
              </a:ext>
            </a:extLst>
          </p:cNvPr>
          <p:cNvSpPr txBox="1"/>
          <p:nvPr/>
        </p:nvSpPr>
        <p:spPr>
          <a:xfrm>
            <a:off x="593052" y="348600"/>
            <a:ext cx="401904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 err="1"/>
              <a:t>gu</a:t>
            </a:r>
            <a:r>
              <a:rPr lang="fr-FR" sz="11500" dirty="0"/>
              <a:t> </a:t>
            </a:r>
            <a:r>
              <a:rPr lang="fr-FR" sz="8000" dirty="0">
                <a:sym typeface="Wingdings" panose="05000000000000000000" pitchFamily="2" charset="2"/>
              </a:rPr>
              <a:t></a:t>
            </a:r>
            <a:r>
              <a:rPr lang="fr-FR" sz="11500" dirty="0">
                <a:sym typeface="Wingdings" panose="05000000000000000000" pitchFamily="2" charset="2"/>
              </a:rPr>
              <a:t> g</a:t>
            </a:r>
            <a:endParaRPr lang="fr-FR" sz="11500" dirty="0"/>
          </a:p>
        </p:txBody>
      </p:sp>
      <p:pic>
        <p:nvPicPr>
          <p:cNvPr id="2" name="Picture 2" descr="musique de guitare  Icône gratuit">
            <a:extLst>
              <a:ext uri="{FF2B5EF4-FFF2-40B4-BE49-F238E27FC236}">
                <a16:creationId xmlns:a16="http://schemas.microsoft.com/office/drawing/2014/main" id="{40D2466B-ACCF-31CC-6AFF-18B06A4A5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507" y="617512"/>
            <a:ext cx="2130728" cy="213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3A61BB8-F2F9-9777-83DF-B01717F54C2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05597" y="4086055"/>
            <a:ext cx="1886548" cy="186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2996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c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itron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gar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ç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on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B0DC56A-918D-F9EB-2326-CE4B0380DC68}"/>
              </a:ext>
            </a:extLst>
          </p:cNvPr>
          <p:cNvSpPr txBox="1"/>
          <p:nvPr/>
        </p:nvSpPr>
        <p:spPr>
          <a:xfrm>
            <a:off x="593052" y="3495434"/>
            <a:ext cx="325762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/>
              <a:t>c </a:t>
            </a:r>
            <a:r>
              <a:rPr lang="fr-FR" sz="8800" dirty="0">
                <a:sym typeface="Wingdings" panose="05000000000000000000" pitchFamily="2" charset="2"/>
              </a:rPr>
              <a:t></a:t>
            </a:r>
            <a:r>
              <a:rPr lang="fr-FR" sz="11500" dirty="0">
                <a:sym typeface="Wingdings" panose="05000000000000000000" pitchFamily="2" charset="2"/>
              </a:rPr>
              <a:t> s</a:t>
            </a:r>
            <a:endParaRPr lang="fr-FR" sz="115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749F75E-EEDB-8185-D72D-D882A1427549}"/>
              </a:ext>
            </a:extLst>
          </p:cNvPr>
          <p:cNvSpPr txBox="1"/>
          <p:nvPr/>
        </p:nvSpPr>
        <p:spPr>
          <a:xfrm>
            <a:off x="889066" y="74936"/>
            <a:ext cx="808235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/>
              <a:t>ç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57B3266-8DE1-BD56-C719-9724D04120EB}"/>
              </a:ext>
            </a:extLst>
          </p:cNvPr>
          <p:cNvSpPr txBox="1"/>
          <p:nvPr/>
        </p:nvSpPr>
        <p:spPr>
          <a:xfrm>
            <a:off x="2221863" y="449259"/>
            <a:ext cx="11211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800" dirty="0">
                <a:solidFill>
                  <a:schemeClr val="tx1"/>
                </a:solidFill>
                <a:latin typeface="BelleAllureCM" panose="02000803000000000000" pitchFamily="50" charset="0"/>
              </a:rPr>
              <a:t>ç</a:t>
            </a:r>
            <a:endParaRPr lang="fr-FR" sz="8800" dirty="0">
              <a:latin typeface="Print Bold" panose="02000000000000000000" pitchFamily="50" charset="0"/>
            </a:endParaRPr>
          </a:p>
        </p:txBody>
      </p:sp>
      <p:pic>
        <p:nvPicPr>
          <p:cNvPr id="4" name="Picture 2" descr="citron  Icône gratuit">
            <a:extLst>
              <a:ext uri="{FF2B5EF4-FFF2-40B4-BE49-F238E27FC236}">
                <a16:creationId xmlns:a16="http://schemas.microsoft.com/office/drawing/2014/main" id="{4FE0051F-3235-C7FF-FA39-CF2BC780B0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6774" y="3888650"/>
            <a:ext cx="2255386" cy="2255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garçon  Icône gratuit">
            <a:extLst>
              <a:ext uri="{FF2B5EF4-FFF2-40B4-BE49-F238E27FC236}">
                <a16:creationId xmlns:a16="http://schemas.microsoft.com/office/drawing/2014/main" id="{3BE44AC4-5137-3E08-C546-D53702475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6774" y="449259"/>
            <a:ext cx="2255386" cy="2255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81441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l’h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er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be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es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cargot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B0DC56A-918D-F9EB-2326-CE4B0380DC68}"/>
              </a:ext>
            </a:extLst>
          </p:cNvPr>
          <p:cNvSpPr txBox="1"/>
          <p:nvPr/>
        </p:nvSpPr>
        <p:spPr>
          <a:xfrm>
            <a:off x="593052" y="3495434"/>
            <a:ext cx="1433406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/>
              <a:t>er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749F75E-EEDB-8185-D72D-D882A1427549}"/>
              </a:ext>
            </a:extLst>
          </p:cNvPr>
          <p:cNvSpPr txBox="1"/>
          <p:nvPr/>
        </p:nvSpPr>
        <p:spPr>
          <a:xfrm>
            <a:off x="593052" y="348600"/>
            <a:ext cx="1495922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/>
              <a:t>es</a:t>
            </a:r>
          </a:p>
        </p:txBody>
      </p:sp>
      <p:pic>
        <p:nvPicPr>
          <p:cNvPr id="5" name="Picture 2" descr="escargot Icône gratuit">
            <a:extLst>
              <a:ext uri="{FF2B5EF4-FFF2-40B4-BE49-F238E27FC236}">
                <a16:creationId xmlns:a16="http://schemas.microsoft.com/office/drawing/2014/main" id="{4DEEC01B-E4D0-47A4-BBE8-0F0372BC5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867" y="579432"/>
            <a:ext cx="2055066" cy="205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erbe Icône gratuit">
            <a:extLst>
              <a:ext uri="{FF2B5EF4-FFF2-40B4-BE49-F238E27FC236}">
                <a16:creationId xmlns:a16="http://schemas.microsoft.com/office/drawing/2014/main" id="{3CBAB015-5332-A077-4C9B-8D5D6491AE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15" b="26278"/>
          <a:stretch/>
        </p:blipFill>
        <p:spPr bwMode="auto">
          <a:xfrm>
            <a:off x="6551401" y="4567202"/>
            <a:ext cx="2450690" cy="1134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ADE8FE3-2866-53B4-0DD3-E66AA4BE2DF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86288" y="677322"/>
            <a:ext cx="2055066" cy="148559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35340C-EE40-5B55-57A2-777DCAD0507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86288" y="3745548"/>
            <a:ext cx="2679148" cy="152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5536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ins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ec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te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caram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el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B0DC56A-918D-F9EB-2326-CE4B0380DC68}"/>
              </a:ext>
            </a:extLst>
          </p:cNvPr>
          <p:cNvSpPr txBox="1"/>
          <p:nvPr/>
        </p:nvSpPr>
        <p:spPr>
          <a:xfrm>
            <a:off x="593052" y="3495434"/>
            <a:ext cx="154241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 err="1"/>
              <a:t>ec</a:t>
            </a:r>
            <a:endParaRPr lang="fr-FR" sz="115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749F75E-EEDB-8185-D72D-D882A1427549}"/>
              </a:ext>
            </a:extLst>
          </p:cNvPr>
          <p:cNvSpPr txBox="1"/>
          <p:nvPr/>
        </p:nvSpPr>
        <p:spPr>
          <a:xfrm>
            <a:off x="593052" y="348600"/>
            <a:ext cx="1257075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/>
              <a:t>el</a:t>
            </a:r>
          </a:p>
        </p:txBody>
      </p:sp>
      <p:pic>
        <p:nvPicPr>
          <p:cNvPr id="2" name="Picture 2" descr="insecte Icône gratuit">
            <a:extLst>
              <a:ext uri="{FF2B5EF4-FFF2-40B4-BE49-F238E27FC236}">
                <a16:creationId xmlns:a16="http://schemas.microsoft.com/office/drawing/2014/main" id="{891088B8-E850-CA07-3BB6-18C9FBC8F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749" y="3971485"/>
            <a:ext cx="2091188" cy="209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aramel au beurre Icône gratuit">
            <a:extLst>
              <a:ext uri="{FF2B5EF4-FFF2-40B4-BE49-F238E27FC236}">
                <a16:creationId xmlns:a16="http://schemas.microsoft.com/office/drawing/2014/main" id="{28EC75D4-064E-3316-3756-4E6B805EC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5663" y="575688"/>
            <a:ext cx="2091189" cy="209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2614C6F-DA43-474B-44D3-04E142921A3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63695" y="3849218"/>
            <a:ext cx="2215127" cy="137186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EAC20EB-E16B-A735-4E08-72A6CF2D65F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50338" y="128635"/>
            <a:ext cx="1743318" cy="192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3662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des lun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ette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s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une éch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elle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B0DC56A-918D-F9EB-2326-CE4B0380DC68}"/>
              </a:ext>
            </a:extLst>
          </p:cNvPr>
          <p:cNvSpPr txBox="1"/>
          <p:nvPr/>
        </p:nvSpPr>
        <p:spPr>
          <a:xfrm>
            <a:off x="593052" y="3495434"/>
            <a:ext cx="2595775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 err="1"/>
              <a:t>ette</a:t>
            </a:r>
            <a:endParaRPr lang="fr-FR" sz="115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749F75E-EEDB-8185-D72D-D882A1427549}"/>
              </a:ext>
            </a:extLst>
          </p:cNvPr>
          <p:cNvSpPr txBox="1"/>
          <p:nvPr/>
        </p:nvSpPr>
        <p:spPr>
          <a:xfrm>
            <a:off x="593052" y="348600"/>
            <a:ext cx="2329484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/>
              <a:t>elle</a:t>
            </a:r>
          </a:p>
        </p:txBody>
      </p:sp>
      <p:pic>
        <p:nvPicPr>
          <p:cNvPr id="2" name="Picture 2" descr="Échelle Icône gratuit">
            <a:extLst>
              <a:ext uri="{FF2B5EF4-FFF2-40B4-BE49-F238E27FC236}">
                <a16:creationId xmlns:a16="http://schemas.microsoft.com/office/drawing/2014/main" id="{CF860EC9-AD01-8F89-613D-1C99DB35FD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401" y="484290"/>
            <a:ext cx="2273985" cy="227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des lunettes de soleil Icône gratuit">
            <a:extLst>
              <a:ext uri="{FF2B5EF4-FFF2-40B4-BE49-F238E27FC236}">
                <a16:creationId xmlns:a16="http://schemas.microsoft.com/office/drawing/2014/main" id="{709C69EF-1EEA-66D3-8D89-0D9BB179A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7175" y="3993465"/>
            <a:ext cx="2340992" cy="2340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953C1A4-0A98-69D8-DA8F-E9EA2F19544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10117" y="3849778"/>
            <a:ext cx="2595775" cy="135627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6199302-2537-827A-F717-C56DFB381AF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54600" y="316062"/>
            <a:ext cx="2415944" cy="1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6045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une indi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enne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la T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erre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B0DC56A-918D-F9EB-2326-CE4B0380DC68}"/>
              </a:ext>
            </a:extLst>
          </p:cNvPr>
          <p:cNvSpPr txBox="1"/>
          <p:nvPr/>
        </p:nvSpPr>
        <p:spPr>
          <a:xfrm>
            <a:off x="593052" y="3495434"/>
            <a:ext cx="32015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/>
              <a:t>enne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749F75E-EEDB-8185-D72D-D882A1427549}"/>
              </a:ext>
            </a:extLst>
          </p:cNvPr>
          <p:cNvSpPr txBox="1"/>
          <p:nvPr/>
        </p:nvSpPr>
        <p:spPr>
          <a:xfrm>
            <a:off x="593052" y="348600"/>
            <a:ext cx="26627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/>
              <a:t>erre</a:t>
            </a:r>
          </a:p>
        </p:txBody>
      </p:sp>
      <p:pic>
        <p:nvPicPr>
          <p:cNvPr id="2" name="Picture 2" descr="indien Icône gratuit">
            <a:extLst>
              <a:ext uri="{FF2B5EF4-FFF2-40B4-BE49-F238E27FC236}">
                <a16:creationId xmlns:a16="http://schemas.microsoft.com/office/drawing/2014/main" id="{F1265897-516E-4FC2-F09F-3B74D4DDC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80" y="3944979"/>
            <a:ext cx="2119660" cy="2119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planète terre Icône gratuit">
            <a:extLst>
              <a:ext uri="{FF2B5EF4-FFF2-40B4-BE49-F238E27FC236}">
                <a16:creationId xmlns:a16="http://schemas.microsoft.com/office/drawing/2014/main" id="{FE1296A0-8E03-8453-47BC-D27DCDB2A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233" y="559119"/>
            <a:ext cx="2119660" cy="2119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57FEFA0-1116-C268-ABE0-1EB30454A62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55768" y="951926"/>
            <a:ext cx="2899227" cy="105884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C2A3823-06FA-32C1-1BAD-9DED51C4BBD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94569" y="4268074"/>
            <a:ext cx="3201517" cy="879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6364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cra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y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on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des tr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esse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s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B0DC56A-918D-F9EB-2326-CE4B0380DC68}"/>
              </a:ext>
            </a:extLst>
          </p:cNvPr>
          <p:cNvSpPr txBox="1"/>
          <p:nvPr/>
        </p:nvSpPr>
        <p:spPr>
          <a:xfrm>
            <a:off x="593052" y="3495434"/>
            <a:ext cx="3199915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/>
              <a:t>y </a:t>
            </a:r>
            <a:r>
              <a:rPr lang="fr-FR" sz="8000" dirty="0">
                <a:sym typeface="Wingdings" panose="05000000000000000000" pitchFamily="2" charset="2"/>
              </a:rPr>
              <a:t></a:t>
            </a:r>
            <a:r>
              <a:rPr lang="fr-FR" sz="11500" dirty="0">
                <a:sym typeface="Wingdings" panose="05000000000000000000" pitchFamily="2" charset="2"/>
              </a:rPr>
              <a:t> ii</a:t>
            </a:r>
            <a:endParaRPr lang="fr-FR" sz="115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749F75E-EEDB-8185-D72D-D882A1427549}"/>
              </a:ext>
            </a:extLst>
          </p:cNvPr>
          <p:cNvSpPr txBox="1"/>
          <p:nvPr/>
        </p:nvSpPr>
        <p:spPr>
          <a:xfrm>
            <a:off x="593052" y="348600"/>
            <a:ext cx="280717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/>
              <a:t>esse</a:t>
            </a:r>
          </a:p>
        </p:txBody>
      </p:sp>
      <p:pic>
        <p:nvPicPr>
          <p:cNvPr id="2" name="Picture 2" descr="tresser Icône gratuit">
            <a:extLst>
              <a:ext uri="{FF2B5EF4-FFF2-40B4-BE49-F238E27FC236}">
                <a16:creationId xmlns:a16="http://schemas.microsoft.com/office/drawing/2014/main" id="{EE63D07A-E739-2B78-0FF6-43D5B7EA9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954" y="501124"/>
            <a:ext cx="2299005" cy="2299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rayon Icône gratuit">
            <a:extLst>
              <a:ext uri="{FF2B5EF4-FFF2-40B4-BE49-F238E27FC236}">
                <a16:creationId xmlns:a16="http://schemas.microsoft.com/office/drawing/2014/main" id="{B6150D71-9A78-B6FC-EC0C-E8A5EFD04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1742" y="4018723"/>
            <a:ext cx="1883353" cy="1883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048F7B-1F3E-9EDC-868A-29CECCDB13F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40662" y="824866"/>
            <a:ext cx="3200847" cy="1209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3099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poi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ss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on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du poi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s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on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B0DC56A-918D-F9EB-2326-CE4B0380DC68}"/>
              </a:ext>
            </a:extLst>
          </p:cNvPr>
          <p:cNvSpPr txBox="1"/>
          <p:nvPr/>
        </p:nvSpPr>
        <p:spPr>
          <a:xfrm>
            <a:off x="593052" y="3495434"/>
            <a:ext cx="3587842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 err="1"/>
              <a:t>ss</a:t>
            </a:r>
            <a:r>
              <a:rPr lang="fr-FR" sz="11500" dirty="0"/>
              <a:t> </a:t>
            </a:r>
            <a:r>
              <a:rPr lang="fr-FR" sz="8000" dirty="0">
                <a:sym typeface="Wingdings" panose="05000000000000000000" pitchFamily="2" charset="2"/>
              </a:rPr>
              <a:t></a:t>
            </a:r>
            <a:r>
              <a:rPr lang="fr-FR" sz="11500" dirty="0">
                <a:sym typeface="Wingdings" panose="05000000000000000000" pitchFamily="2" charset="2"/>
              </a:rPr>
              <a:t> s</a:t>
            </a:r>
            <a:endParaRPr lang="fr-FR" sz="115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749F75E-EEDB-8185-D72D-D882A1427549}"/>
              </a:ext>
            </a:extLst>
          </p:cNvPr>
          <p:cNvSpPr txBox="1"/>
          <p:nvPr/>
        </p:nvSpPr>
        <p:spPr>
          <a:xfrm>
            <a:off x="593052" y="348600"/>
            <a:ext cx="301556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/>
              <a:t>s </a:t>
            </a:r>
            <a:r>
              <a:rPr lang="fr-FR" sz="8000" dirty="0">
                <a:sym typeface="Wingdings" panose="05000000000000000000" pitchFamily="2" charset="2"/>
              </a:rPr>
              <a:t></a:t>
            </a:r>
            <a:r>
              <a:rPr lang="fr-FR" sz="11500" dirty="0">
                <a:sym typeface="Wingdings" panose="05000000000000000000" pitchFamily="2" charset="2"/>
              </a:rPr>
              <a:t> z</a:t>
            </a:r>
            <a:endParaRPr lang="fr-FR" sz="11500" dirty="0"/>
          </a:p>
        </p:txBody>
      </p:sp>
      <p:pic>
        <p:nvPicPr>
          <p:cNvPr id="4" name="Picture 2" descr="poison Icône gratuit">
            <a:extLst>
              <a:ext uri="{FF2B5EF4-FFF2-40B4-BE49-F238E27FC236}">
                <a16:creationId xmlns:a16="http://schemas.microsoft.com/office/drawing/2014/main" id="{4AB3623D-8E9D-040C-A323-C6FFE9AB2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789" y="607555"/>
            <a:ext cx="2027455" cy="2027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poisson Icône gratuit">
            <a:extLst>
              <a:ext uri="{FF2B5EF4-FFF2-40B4-BE49-F238E27FC236}">
                <a16:creationId xmlns:a16="http://schemas.microsoft.com/office/drawing/2014/main" id="{D89EC68D-90D2-2C60-4188-40A0688F1F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51" b="18040"/>
          <a:stretch/>
        </p:blipFill>
        <p:spPr bwMode="auto">
          <a:xfrm>
            <a:off x="6395885" y="4141414"/>
            <a:ext cx="2498196" cy="164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37605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une f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ill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e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une invita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tion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B0DC56A-918D-F9EB-2326-CE4B0380DC68}"/>
              </a:ext>
            </a:extLst>
          </p:cNvPr>
          <p:cNvSpPr txBox="1"/>
          <p:nvPr/>
        </p:nvSpPr>
        <p:spPr>
          <a:xfrm>
            <a:off x="593052" y="3592326"/>
            <a:ext cx="119936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 err="1"/>
              <a:t>ill</a:t>
            </a:r>
            <a:endParaRPr lang="fr-FR" sz="115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749F75E-EEDB-8185-D72D-D882A1427549}"/>
              </a:ext>
            </a:extLst>
          </p:cNvPr>
          <p:cNvSpPr txBox="1"/>
          <p:nvPr/>
        </p:nvSpPr>
        <p:spPr>
          <a:xfrm>
            <a:off x="593052" y="348600"/>
            <a:ext cx="3603872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/>
              <a:t>ti </a:t>
            </a:r>
            <a:r>
              <a:rPr lang="fr-FR" sz="8000" dirty="0">
                <a:sym typeface="Wingdings" panose="05000000000000000000" pitchFamily="2" charset="2"/>
              </a:rPr>
              <a:t></a:t>
            </a:r>
            <a:r>
              <a:rPr lang="fr-FR" sz="11500" dirty="0">
                <a:sym typeface="Wingdings" panose="05000000000000000000" pitchFamily="2" charset="2"/>
              </a:rPr>
              <a:t> si</a:t>
            </a:r>
            <a:endParaRPr lang="fr-FR" sz="11500" dirty="0"/>
          </a:p>
        </p:txBody>
      </p:sp>
      <p:pic>
        <p:nvPicPr>
          <p:cNvPr id="4" name="Picture 2" descr="fille Icône gratuit">
            <a:extLst>
              <a:ext uri="{FF2B5EF4-FFF2-40B4-BE49-F238E27FC236}">
                <a16:creationId xmlns:a16="http://schemas.microsoft.com/office/drawing/2014/main" id="{0FD6645E-F116-EEF0-0BDB-C6EB1776C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6774" y="3878825"/>
            <a:ext cx="2227957" cy="2227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nvitation d'anniversaire Icône gratuit">
            <a:extLst>
              <a:ext uri="{FF2B5EF4-FFF2-40B4-BE49-F238E27FC236}">
                <a16:creationId xmlns:a16="http://schemas.microsoft.com/office/drawing/2014/main" id="{71B539B7-314F-FDF0-63DB-508DD44DB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5568" y="672952"/>
            <a:ext cx="1801231" cy="1801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D97BD1C-6700-8278-7E7E-0310E53A7DF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7733" y="3592326"/>
            <a:ext cx="1832961" cy="1678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7757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une p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aille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port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ail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B0DC56A-918D-F9EB-2326-CE4B0380DC68}"/>
              </a:ext>
            </a:extLst>
          </p:cNvPr>
          <p:cNvSpPr txBox="1"/>
          <p:nvPr/>
        </p:nvSpPr>
        <p:spPr>
          <a:xfrm>
            <a:off x="593052" y="3785291"/>
            <a:ext cx="2640466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/>
              <a:t>aille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749F75E-EEDB-8185-D72D-D882A1427549}"/>
              </a:ext>
            </a:extLst>
          </p:cNvPr>
          <p:cNvSpPr txBox="1"/>
          <p:nvPr/>
        </p:nvSpPr>
        <p:spPr>
          <a:xfrm>
            <a:off x="593052" y="348600"/>
            <a:ext cx="156805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/>
              <a:t>ail</a:t>
            </a:r>
          </a:p>
        </p:txBody>
      </p:sp>
      <p:pic>
        <p:nvPicPr>
          <p:cNvPr id="2" name="Picture 2" descr="porte Icône gratuit">
            <a:extLst>
              <a:ext uri="{FF2B5EF4-FFF2-40B4-BE49-F238E27FC236}">
                <a16:creationId xmlns:a16="http://schemas.microsoft.com/office/drawing/2014/main" id="{4B801658-A7D6-AEFA-BE8C-4864C5E06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243" y="493489"/>
            <a:ext cx="2377658" cy="2377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pailles Icône gratuit">
            <a:extLst>
              <a:ext uri="{FF2B5EF4-FFF2-40B4-BE49-F238E27FC236}">
                <a16:creationId xmlns:a16="http://schemas.microsoft.com/office/drawing/2014/main" id="{63C07D32-6C4F-6D8D-E841-090EAACA84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58"/>
          <a:stretch/>
        </p:blipFill>
        <p:spPr bwMode="auto">
          <a:xfrm rot="1070130">
            <a:off x="7687287" y="3888161"/>
            <a:ext cx="1026005" cy="225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612A554-3AE3-4F49-55A3-FB91299AB24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42839" y="113751"/>
            <a:ext cx="2410161" cy="197195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0E5D896-618C-D397-8788-6B81DE4C1CE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26603" y="3671190"/>
            <a:ext cx="3011648" cy="1784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6722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une bout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eille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sol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eil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B0DC56A-918D-F9EB-2326-CE4B0380DC68}"/>
              </a:ext>
            </a:extLst>
          </p:cNvPr>
          <p:cNvSpPr txBox="1"/>
          <p:nvPr/>
        </p:nvSpPr>
        <p:spPr>
          <a:xfrm>
            <a:off x="628124" y="3844694"/>
            <a:ext cx="266771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 err="1"/>
              <a:t>eille</a:t>
            </a:r>
            <a:endParaRPr lang="fr-FR" sz="115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749F75E-EEDB-8185-D72D-D882A1427549}"/>
              </a:ext>
            </a:extLst>
          </p:cNvPr>
          <p:cNvSpPr txBox="1"/>
          <p:nvPr/>
        </p:nvSpPr>
        <p:spPr>
          <a:xfrm>
            <a:off x="593052" y="348600"/>
            <a:ext cx="159530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 err="1"/>
              <a:t>eil</a:t>
            </a:r>
            <a:endParaRPr lang="fr-FR" sz="115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64EEA7-D2FC-E917-FC38-CFD031B8F77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17723" y="3886200"/>
            <a:ext cx="1207843" cy="2337761"/>
          </a:xfrm>
          <a:prstGeom prst="rect">
            <a:avLst/>
          </a:prstGeom>
        </p:spPr>
      </p:pic>
      <p:pic>
        <p:nvPicPr>
          <p:cNvPr id="4" name="Picture 2" descr="soleil Icône gratuit">
            <a:extLst>
              <a:ext uri="{FF2B5EF4-FFF2-40B4-BE49-F238E27FC236}">
                <a16:creationId xmlns:a16="http://schemas.microsoft.com/office/drawing/2014/main" id="{958860CA-18A6-3D94-2D7D-E03F4CA88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358" y="576997"/>
            <a:ext cx="2088572" cy="2088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1F91E21-D04E-DC33-7428-3E56CE73436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90523" y="128635"/>
            <a:ext cx="2162477" cy="19528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A455F57-E777-3A68-77A0-298790C4E52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16286" y="3620222"/>
            <a:ext cx="2987632" cy="1837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7531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une f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euille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faut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euil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B0DC56A-918D-F9EB-2326-CE4B0380DC68}"/>
              </a:ext>
            </a:extLst>
          </p:cNvPr>
          <p:cNvSpPr txBox="1"/>
          <p:nvPr/>
        </p:nvSpPr>
        <p:spPr>
          <a:xfrm>
            <a:off x="593052" y="3911837"/>
            <a:ext cx="290335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err="1"/>
              <a:t>euille</a:t>
            </a:r>
            <a:endParaRPr lang="fr-FR" sz="96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749F75E-EEDB-8185-D72D-D882A1427549}"/>
              </a:ext>
            </a:extLst>
          </p:cNvPr>
          <p:cNvSpPr txBox="1"/>
          <p:nvPr/>
        </p:nvSpPr>
        <p:spPr>
          <a:xfrm>
            <a:off x="593052" y="348600"/>
            <a:ext cx="236955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 err="1"/>
              <a:t>euil</a:t>
            </a:r>
            <a:endParaRPr lang="fr-FR" sz="11500" dirty="0"/>
          </a:p>
        </p:txBody>
      </p:sp>
      <p:pic>
        <p:nvPicPr>
          <p:cNvPr id="2" name="Picture 2" descr="feuille de cornouiller Icône gratuit">
            <a:extLst>
              <a:ext uri="{FF2B5EF4-FFF2-40B4-BE49-F238E27FC236}">
                <a16:creationId xmlns:a16="http://schemas.microsoft.com/office/drawing/2014/main" id="{9AD0F465-1C9B-B114-6AE2-CEABC2A89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64251">
            <a:off x="6579563" y="3910059"/>
            <a:ext cx="2388177" cy="2388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AEE1F25-A172-7974-B88B-82B8A3ADE5A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36774" y="569168"/>
            <a:ext cx="2183376" cy="223252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CDC02F-507F-9812-F59E-4CE80BF37E9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96266" y="263546"/>
            <a:ext cx="2658662" cy="173710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2160D09-7A5D-CBFA-6A5D-69814015AAB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51927" y="3916579"/>
            <a:ext cx="2839204" cy="141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2920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une gren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ouille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du fen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ouil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B0DC56A-918D-F9EB-2326-CE4B0380DC68}"/>
              </a:ext>
            </a:extLst>
          </p:cNvPr>
          <p:cNvSpPr txBox="1"/>
          <p:nvPr/>
        </p:nvSpPr>
        <p:spPr>
          <a:xfrm>
            <a:off x="517232" y="3989048"/>
            <a:ext cx="294022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/>
              <a:t>ouille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749F75E-EEDB-8185-D72D-D882A1427549}"/>
              </a:ext>
            </a:extLst>
          </p:cNvPr>
          <p:cNvSpPr txBox="1"/>
          <p:nvPr/>
        </p:nvSpPr>
        <p:spPr>
          <a:xfrm>
            <a:off x="593052" y="348600"/>
            <a:ext cx="241284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 err="1"/>
              <a:t>ouil</a:t>
            </a:r>
            <a:endParaRPr lang="fr-FR" sz="115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8394ADA-DBF5-EFDD-F314-61323ECA268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11176" y="3989047"/>
            <a:ext cx="2202149" cy="2169281"/>
          </a:xfrm>
          <a:prstGeom prst="rect">
            <a:avLst/>
          </a:prstGeom>
        </p:spPr>
      </p:pic>
      <p:pic>
        <p:nvPicPr>
          <p:cNvPr id="4" name="Picture 2" descr="fenouil Icône gratuit">
            <a:extLst>
              <a:ext uri="{FF2B5EF4-FFF2-40B4-BE49-F238E27FC236}">
                <a16:creationId xmlns:a16="http://schemas.microsoft.com/office/drawing/2014/main" id="{3B586875-B797-30F2-24A0-D60D19D61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966" y="414863"/>
            <a:ext cx="2412840" cy="2412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0645388-6C7D-5178-50E9-6938C8210A1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6781" y="191288"/>
            <a:ext cx="2836606" cy="181720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316DA3B-DE8C-0274-F99D-A7B05CFFFFD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37156" y="3954327"/>
            <a:ext cx="2831692" cy="136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2326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w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agon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ki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w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i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A749F75E-EEDB-8185-D72D-D882A1427549}"/>
              </a:ext>
            </a:extLst>
          </p:cNvPr>
          <p:cNvSpPr txBox="1"/>
          <p:nvPr/>
        </p:nvSpPr>
        <p:spPr>
          <a:xfrm>
            <a:off x="593052" y="348600"/>
            <a:ext cx="1495922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/>
              <a:t>W</a:t>
            </a:r>
          </a:p>
        </p:txBody>
      </p:sp>
      <p:pic>
        <p:nvPicPr>
          <p:cNvPr id="2" name="Picture 2" descr="kiwi Icône gratuit">
            <a:extLst>
              <a:ext uri="{FF2B5EF4-FFF2-40B4-BE49-F238E27FC236}">
                <a16:creationId xmlns:a16="http://schemas.microsoft.com/office/drawing/2014/main" id="{F6A375A7-E676-5041-0407-A59316C78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0270" y="464036"/>
            <a:ext cx="2356625" cy="235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wagon de fret Icône gratuit">
            <a:extLst>
              <a:ext uri="{FF2B5EF4-FFF2-40B4-BE49-F238E27FC236}">
                <a16:creationId xmlns:a16="http://schemas.microsoft.com/office/drawing/2014/main" id="{ACAD414F-7D5A-0CA9-8D72-3369CAC33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3285" y="3819832"/>
            <a:ext cx="2243610" cy="2243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52B637E-E921-C995-2AF8-72FB82AF2120}"/>
              </a:ext>
            </a:extLst>
          </p:cNvPr>
          <p:cNvSpPr txBox="1"/>
          <p:nvPr/>
        </p:nvSpPr>
        <p:spPr>
          <a:xfrm>
            <a:off x="1978022" y="348600"/>
            <a:ext cx="1239442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/>
              <a:t>w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2430912-7B4F-D946-EF09-4D9ACB0DDEA2}"/>
              </a:ext>
            </a:extLst>
          </p:cNvPr>
          <p:cNvSpPr txBox="1"/>
          <p:nvPr/>
        </p:nvSpPr>
        <p:spPr>
          <a:xfrm>
            <a:off x="3009878" y="965324"/>
            <a:ext cx="14778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800" dirty="0">
                <a:latin typeface="BelleAllureCM" panose="02000803000000000000" pitchFamily="50" charset="0"/>
              </a:rPr>
              <a:t>W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7226BDB-6710-701A-A780-EFF38655A601}"/>
              </a:ext>
            </a:extLst>
          </p:cNvPr>
          <p:cNvSpPr txBox="1"/>
          <p:nvPr/>
        </p:nvSpPr>
        <p:spPr>
          <a:xfrm>
            <a:off x="4332421" y="776458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BelleAllureCM" panose="02000803000000000000" pitchFamily="50" charset="0"/>
              </a:rPr>
              <a:t>w</a:t>
            </a:r>
            <a:endParaRPr lang="fr-FR" sz="9600" dirty="0">
              <a:latin typeface="Print Bold" panose="02000000000000000000" pitchFamily="50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6CB733E-BFAD-E8ED-9051-ED0421B148D2}"/>
              </a:ext>
            </a:extLst>
          </p:cNvPr>
          <p:cNvSpPr txBox="1"/>
          <p:nvPr/>
        </p:nvSpPr>
        <p:spPr>
          <a:xfrm>
            <a:off x="577455" y="3798328"/>
            <a:ext cx="1495922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/>
              <a:t>W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A2A1187-D11C-7AD6-9938-0DDC6F3ADE84}"/>
              </a:ext>
            </a:extLst>
          </p:cNvPr>
          <p:cNvSpPr txBox="1"/>
          <p:nvPr/>
        </p:nvSpPr>
        <p:spPr>
          <a:xfrm>
            <a:off x="1962425" y="3798328"/>
            <a:ext cx="1239442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/>
              <a:t>w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6DE7AC4-615D-569B-5F69-B7B08967BFD5}"/>
              </a:ext>
            </a:extLst>
          </p:cNvPr>
          <p:cNvSpPr txBox="1"/>
          <p:nvPr/>
        </p:nvSpPr>
        <p:spPr>
          <a:xfrm>
            <a:off x="2994281" y="4415052"/>
            <a:ext cx="14778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800" dirty="0">
                <a:latin typeface="BelleAllureCM" panose="02000803000000000000" pitchFamily="50" charset="0"/>
              </a:rPr>
              <a:t>W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EB94093-B409-435F-DE44-5AA4478791AE}"/>
              </a:ext>
            </a:extLst>
          </p:cNvPr>
          <p:cNvSpPr txBox="1"/>
          <p:nvPr/>
        </p:nvSpPr>
        <p:spPr>
          <a:xfrm>
            <a:off x="4316824" y="4226186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BelleAllureCM" panose="02000803000000000000" pitchFamily="50" charset="0"/>
              </a:rPr>
              <a:t>w</a:t>
            </a:r>
            <a:endParaRPr lang="fr-FR" sz="9600" dirty="0">
              <a:latin typeface="Print 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9232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une ta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x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i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x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ylophone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A749F75E-EEDB-8185-D72D-D882A1427549}"/>
              </a:ext>
            </a:extLst>
          </p:cNvPr>
          <p:cNvSpPr txBox="1"/>
          <p:nvPr/>
        </p:nvSpPr>
        <p:spPr>
          <a:xfrm>
            <a:off x="593052" y="348600"/>
            <a:ext cx="95090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/>
              <a:t>X</a:t>
            </a:r>
          </a:p>
        </p:txBody>
      </p:sp>
      <p:pic>
        <p:nvPicPr>
          <p:cNvPr id="4" name="Picture 2" descr="Xylophone free icon">
            <a:extLst>
              <a:ext uri="{FF2B5EF4-FFF2-40B4-BE49-F238E27FC236}">
                <a16:creationId xmlns:a16="http://schemas.microsoft.com/office/drawing/2014/main" id="{9721ACDF-DBC1-AF39-7A52-9457EF51F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401" y="457200"/>
            <a:ext cx="2215677" cy="2215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Taxi free icon">
            <a:extLst>
              <a:ext uri="{FF2B5EF4-FFF2-40B4-BE49-F238E27FC236}">
                <a16:creationId xmlns:a16="http://schemas.microsoft.com/office/drawing/2014/main" id="{07DF8CB9-906B-E137-C20C-AB221AF0E3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24" b="18040"/>
          <a:stretch/>
        </p:blipFill>
        <p:spPr bwMode="auto">
          <a:xfrm>
            <a:off x="6533201" y="4291781"/>
            <a:ext cx="2266491" cy="1442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1F20777-5A83-60B7-FDE6-83461962DFEB}"/>
              </a:ext>
            </a:extLst>
          </p:cNvPr>
          <p:cNvSpPr txBox="1"/>
          <p:nvPr/>
        </p:nvSpPr>
        <p:spPr>
          <a:xfrm>
            <a:off x="1865585" y="348600"/>
            <a:ext cx="82266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/>
              <a:t>x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975DA-EA7D-6C16-84CD-36C664FD368B}"/>
              </a:ext>
            </a:extLst>
          </p:cNvPr>
          <p:cNvSpPr txBox="1"/>
          <p:nvPr/>
        </p:nvSpPr>
        <p:spPr>
          <a:xfrm>
            <a:off x="2771433" y="976780"/>
            <a:ext cx="14778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800" dirty="0">
                <a:latin typeface="BelleAllureCM" panose="02000803000000000000" pitchFamily="50" charset="0"/>
              </a:rPr>
              <a:t>X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F3148C9-ED62-DAEF-9CAF-6FD080D1EF27}"/>
              </a:ext>
            </a:extLst>
          </p:cNvPr>
          <p:cNvSpPr txBox="1"/>
          <p:nvPr/>
        </p:nvSpPr>
        <p:spPr>
          <a:xfrm>
            <a:off x="4404750" y="780208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BelleAllureCM" panose="02000803000000000000" pitchFamily="50" charset="0"/>
              </a:rPr>
              <a:t>x</a:t>
            </a:r>
            <a:endParaRPr lang="fr-FR" sz="9600" dirty="0">
              <a:latin typeface="Print Bold" panose="02000000000000000000" pitchFamily="50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8CA5409-110F-07AE-7DB9-6C070F1098A2}"/>
              </a:ext>
            </a:extLst>
          </p:cNvPr>
          <p:cNvSpPr txBox="1"/>
          <p:nvPr/>
        </p:nvSpPr>
        <p:spPr>
          <a:xfrm>
            <a:off x="759966" y="3719687"/>
            <a:ext cx="95090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/>
              <a:t>X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4EABB22-3383-D0B2-A825-95828957F05F}"/>
              </a:ext>
            </a:extLst>
          </p:cNvPr>
          <p:cNvSpPr txBox="1"/>
          <p:nvPr/>
        </p:nvSpPr>
        <p:spPr>
          <a:xfrm>
            <a:off x="2032499" y="3719687"/>
            <a:ext cx="82266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/>
              <a:t>x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8DEDD71-17F1-A6E2-3EFA-D7C0070733AE}"/>
              </a:ext>
            </a:extLst>
          </p:cNvPr>
          <p:cNvSpPr txBox="1"/>
          <p:nvPr/>
        </p:nvSpPr>
        <p:spPr>
          <a:xfrm>
            <a:off x="2938347" y="4347867"/>
            <a:ext cx="14778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800" dirty="0">
                <a:latin typeface="BelleAllureCM" panose="02000803000000000000" pitchFamily="50" charset="0"/>
              </a:rPr>
              <a:t>X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0904DE2-01B8-C737-323A-0E2E9AAEF972}"/>
              </a:ext>
            </a:extLst>
          </p:cNvPr>
          <p:cNvSpPr txBox="1"/>
          <p:nvPr/>
        </p:nvSpPr>
        <p:spPr>
          <a:xfrm>
            <a:off x="4571664" y="4151295"/>
            <a:ext cx="1121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BelleAllureCM" panose="02000803000000000000" pitchFamily="50" charset="0"/>
              </a:rPr>
              <a:t>x</a:t>
            </a:r>
            <a:endParaRPr lang="fr-FR" sz="9600" dirty="0">
              <a:latin typeface="Print 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5882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du parf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um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la j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un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gle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B0DC56A-918D-F9EB-2326-CE4B0380DC68}"/>
              </a:ext>
            </a:extLst>
          </p:cNvPr>
          <p:cNvSpPr txBox="1"/>
          <p:nvPr/>
        </p:nvSpPr>
        <p:spPr>
          <a:xfrm>
            <a:off x="593052" y="3495434"/>
            <a:ext cx="2137124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/>
              <a:t>um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749F75E-EEDB-8185-D72D-D882A1427549}"/>
              </a:ext>
            </a:extLst>
          </p:cNvPr>
          <p:cNvSpPr txBox="1"/>
          <p:nvPr/>
        </p:nvSpPr>
        <p:spPr>
          <a:xfrm>
            <a:off x="593052" y="348600"/>
            <a:ext cx="173316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/>
              <a:t>un</a:t>
            </a:r>
          </a:p>
        </p:txBody>
      </p:sp>
      <p:pic>
        <p:nvPicPr>
          <p:cNvPr id="2" name="Picture 2" descr="jungle Icône gratuit">
            <a:extLst>
              <a:ext uri="{FF2B5EF4-FFF2-40B4-BE49-F238E27FC236}">
                <a16:creationId xmlns:a16="http://schemas.microsoft.com/office/drawing/2014/main" id="{DF41B875-B911-0920-7097-874C9FB3D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5877" y="624817"/>
            <a:ext cx="1992932" cy="1992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parfum Icône gratuit">
            <a:extLst>
              <a:ext uri="{FF2B5EF4-FFF2-40B4-BE49-F238E27FC236}">
                <a16:creationId xmlns:a16="http://schemas.microsoft.com/office/drawing/2014/main" id="{65A3CE9F-612D-D148-A8AF-384E3AE57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621" y="3971485"/>
            <a:ext cx="2091188" cy="209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B0B7DDA-F94E-2AB5-925F-372088DD8AB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30176" y="932014"/>
            <a:ext cx="2353003" cy="107647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ADE8779-C28A-5DDB-1F89-645C928AF0E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78380" y="4185552"/>
            <a:ext cx="2715004" cy="102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3000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B70ADA-FE73-7472-D274-178071D47782}"/>
              </a:ext>
            </a:extLst>
          </p:cNvPr>
          <p:cNvGrpSpPr/>
          <p:nvPr/>
        </p:nvGrpSpPr>
        <p:grpSpPr>
          <a:xfrm>
            <a:off x="196647" y="3487992"/>
            <a:ext cx="9252154" cy="3241373"/>
            <a:chOff x="216310" y="3429000"/>
            <a:chExt cx="9252154" cy="324361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1B8234-85C0-9A98-D381-529263B30F6F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39DF74A3-B1A0-B1CF-97EC-A2D500AD13DF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du th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ym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6382D5-E9A6-8EF3-94D9-FCA04D2197E6}"/>
              </a:ext>
            </a:extLst>
          </p:cNvPr>
          <p:cNvGrpSpPr/>
          <p:nvPr/>
        </p:nvGrpSpPr>
        <p:grpSpPr>
          <a:xfrm>
            <a:off x="196647" y="92196"/>
            <a:ext cx="9252154" cy="3241373"/>
            <a:chOff x="216310" y="3429000"/>
            <a:chExt cx="9252154" cy="324361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7EC5D73-8D74-F88D-8CB6-363D961D0CA9}"/>
                </a:ext>
              </a:extLst>
            </p:cNvPr>
            <p:cNvSpPr/>
            <p:nvPr/>
          </p:nvSpPr>
          <p:spPr>
            <a:xfrm>
              <a:off x="457199" y="3429000"/>
              <a:ext cx="9011265" cy="3060289"/>
            </a:xfrm>
            <a:prstGeom prst="roundRect">
              <a:avLst>
                <a:gd name="adj" fmla="val 620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3800" dirty="0">
                <a:solidFill>
                  <a:schemeClr val="tx1"/>
                </a:solidFill>
                <a:latin typeface="BelleAllureCM" panose="02000803000000000000" pitchFamily="50" charset="0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68AB21F5-DE2E-1389-5039-95F41A02B369}"/>
                </a:ext>
              </a:extLst>
            </p:cNvPr>
            <p:cNvSpPr/>
            <p:nvPr/>
          </p:nvSpPr>
          <p:spPr>
            <a:xfrm>
              <a:off x="216310" y="5501148"/>
              <a:ext cx="6199238" cy="1171466"/>
            </a:xfrm>
            <a:prstGeom prst="homePlate">
              <a:avLst>
                <a:gd name="adj" fmla="val 52518"/>
              </a:avLst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un l</a:t>
              </a:r>
              <a:r>
                <a:rPr lang="fr-FR" sz="6000" dirty="0">
                  <a:solidFill>
                    <a:srgbClr val="0070C0"/>
                  </a:solidFill>
                  <a:latin typeface="Print Bold" panose="02000000000000000000" pitchFamily="50" charset="0"/>
                </a:rPr>
                <a:t>yn</a:t>
              </a:r>
              <a:r>
                <a:rPr lang="fr-FR" sz="6000" dirty="0">
                  <a:solidFill>
                    <a:schemeClr val="tx1"/>
                  </a:solidFill>
                  <a:latin typeface="Print Bold" panose="02000000000000000000" pitchFamily="50" charset="0"/>
                </a:rPr>
                <a:t>x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B0DC56A-918D-F9EB-2326-CE4B0380DC68}"/>
              </a:ext>
            </a:extLst>
          </p:cNvPr>
          <p:cNvSpPr txBox="1"/>
          <p:nvPr/>
        </p:nvSpPr>
        <p:spPr>
          <a:xfrm>
            <a:off x="593052" y="3495434"/>
            <a:ext cx="202972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 err="1"/>
              <a:t>ym</a:t>
            </a:r>
            <a:endParaRPr lang="fr-FR" sz="115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749F75E-EEDB-8185-D72D-D882A1427549}"/>
              </a:ext>
            </a:extLst>
          </p:cNvPr>
          <p:cNvSpPr txBox="1"/>
          <p:nvPr/>
        </p:nvSpPr>
        <p:spPr>
          <a:xfrm>
            <a:off x="593052" y="348600"/>
            <a:ext cx="1625766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500" dirty="0" err="1"/>
              <a:t>yn</a:t>
            </a:r>
            <a:endParaRPr lang="fr-FR" sz="115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3DF7A3A-6333-8E8F-CA0E-83E4140CBFE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48348" y="3930066"/>
            <a:ext cx="2147989" cy="2174025"/>
          </a:xfrm>
          <a:prstGeom prst="rect">
            <a:avLst/>
          </a:prstGeom>
        </p:spPr>
      </p:pic>
      <p:pic>
        <p:nvPicPr>
          <p:cNvPr id="4" name="Picture 2" descr="lynx Icône gratuit">
            <a:extLst>
              <a:ext uri="{FF2B5EF4-FFF2-40B4-BE49-F238E27FC236}">
                <a16:creationId xmlns:a16="http://schemas.microsoft.com/office/drawing/2014/main" id="{607D0424-AE35-5D4F-338B-2C1D3A265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348" y="636172"/>
            <a:ext cx="1862048" cy="186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973DE3-95EF-4FF8-C015-818F3B37904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53155" y="348600"/>
            <a:ext cx="1990722" cy="165483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DAD6734-7F52-3ACB-BA04-6BE0D4B626C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53155" y="3533776"/>
            <a:ext cx="2619741" cy="192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7518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ème1" id="{3E2FDD04-9666-4F3A-9710-936B2B116748}" vid="{0791DBA9-69CA-4F0B-B7FC-B79AEEF1F2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344</TotalTime>
  <Words>432</Words>
  <Application>Microsoft Office PowerPoint</Application>
  <PresentationFormat>Format A4 (210 x 297 mm)</PresentationFormat>
  <Paragraphs>324</Paragraphs>
  <Slides>46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46</vt:i4>
      </vt:variant>
    </vt:vector>
  </HeadingPairs>
  <TitlesOfParts>
    <vt:vector size="54" baseType="lpstr">
      <vt:lpstr>Arial</vt:lpstr>
      <vt:lpstr>BelleAllureCE</vt:lpstr>
      <vt:lpstr>BelleAllureCM</vt:lpstr>
      <vt:lpstr>Calibri</vt:lpstr>
      <vt:lpstr>Calibri Light</vt:lpstr>
      <vt:lpstr>Print Bold</vt:lpstr>
      <vt:lpstr>Wingdings</vt:lpstr>
      <vt:lpstr>Thème1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Alizée</dc:creator>
  <cp:lastModifiedBy>Alizée</cp:lastModifiedBy>
  <cp:revision>30</cp:revision>
  <dcterms:created xsi:type="dcterms:W3CDTF">2024-09-01T20:56:34Z</dcterms:created>
  <dcterms:modified xsi:type="dcterms:W3CDTF">2024-11-05T22:20:28Z</dcterms:modified>
</cp:coreProperties>
</file>